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334" r:id="rId7"/>
    <p:sldId id="261" r:id="rId8"/>
    <p:sldId id="262" r:id="rId9"/>
    <p:sldId id="263" r:id="rId10"/>
    <p:sldId id="303" r:id="rId11"/>
    <p:sldId id="337" r:id="rId12"/>
    <p:sldId id="339" r:id="rId13"/>
    <p:sldId id="304" r:id="rId14"/>
    <p:sldId id="305" r:id="rId15"/>
    <p:sldId id="264" r:id="rId16"/>
    <p:sldId id="302" r:id="rId17"/>
    <p:sldId id="331" r:id="rId18"/>
    <p:sldId id="267" r:id="rId19"/>
    <p:sldId id="268" r:id="rId20"/>
    <p:sldId id="271" r:id="rId21"/>
    <p:sldId id="276" r:id="rId22"/>
    <p:sldId id="277" r:id="rId23"/>
    <p:sldId id="279" r:id="rId24"/>
    <p:sldId id="317" r:id="rId25"/>
    <p:sldId id="280" r:id="rId26"/>
    <p:sldId id="322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284" r:id="rId39"/>
    <p:sldId id="286" r:id="rId40"/>
    <p:sldId id="318" r:id="rId41"/>
    <p:sldId id="320" r:id="rId42"/>
    <p:sldId id="328" r:id="rId43"/>
    <p:sldId id="289" r:id="rId44"/>
    <p:sldId id="324" r:id="rId45"/>
    <p:sldId id="291" r:id="rId46"/>
    <p:sldId id="293" r:id="rId47"/>
    <p:sldId id="326" r:id="rId48"/>
    <p:sldId id="294" r:id="rId49"/>
    <p:sldId id="299" r:id="rId50"/>
    <p:sldId id="33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13.07.2019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764704"/>
            <a:ext cx="6444208" cy="1671464"/>
          </a:xfrm>
        </p:spPr>
        <p:txBody>
          <a:bodyPr/>
          <a:lstStyle/>
          <a:p>
            <a:pPr algn="ctr"/>
            <a:r>
              <a:rPr lang="uz-Cyrl-UZ" sz="5400" dirty="0" smtClean="0">
                <a:latin typeface="Times New Roman" pitchFamily="18" charset="0"/>
                <a:cs typeface="Times New Roman" pitchFamily="18" charset="0"/>
              </a:rPr>
              <a:t>СОҒЛОМ БЎЛАЙ ДЕСАНГИЗ !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uz-Cyrl-UZ" sz="2400" dirty="0" smtClean="0">
                <a:latin typeface="Times New Roman" pitchFamily="18" charset="0"/>
                <a:cs typeface="Times New Roman" pitchFamily="18" charset="0"/>
              </a:rPr>
              <a:t>СОҒЛИҚ - БУ ҲАММАСИ ЭМАС  ЛЕКИН  СОҒЛИҚСИЗ  ҲАММАСИ БЕКОР 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DXN\logo in the ha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5148064" cy="3140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DXN </a:t>
            </a:r>
            <a:r>
              <a:rPr lang="en-US" dirty="0" err="1" smtClean="0">
                <a:solidFill>
                  <a:srgbClr val="FF0000"/>
                </a:solidFill>
              </a:rPr>
              <a:t>Ganoderma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58370" name="Picture 2" descr="https://www.dxn2u.com/about/images/gal_dxn/liver_gan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246" y="1124744"/>
            <a:ext cx="2282674" cy="15841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2708920"/>
            <a:ext cx="172819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LIVER GANO</a:t>
            </a:r>
            <a:endParaRPr lang="ru-RU" dirty="0"/>
          </a:p>
        </p:txBody>
      </p:sp>
      <p:pic>
        <p:nvPicPr>
          <p:cNvPr id="58372" name="Picture 4" descr="https://www.dxn2u.com/about/images/gal_dxn/heart_gan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6252" y="1196752"/>
            <a:ext cx="2233712" cy="15501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55776" y="2708920"/>
            <a:ext cx="172819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HEART  GANO</a:t>
            </a:r>
            <a:endParaRPr lang="ru-RU" dirty="0"/>
          </a:p>
        </p:txBody>
      </p:sp>
      <p:pic>
        <p:nvPicPr>
          <p:cNvPr id="58374" name="Picture 6" descr="https://www.dxn2u.com/about/images/gal_dxn/kimshen_gan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24744"/>
            <a:ext cx="2257875" cy="155793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860032" y="2708920"/>
            <a:ext cx="172819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KIMSHEN GANO</a:t>
            </a:r>
            <a:endParaRPr lang="ru-RU" dirty="0"/>
          </a:p>
        </p:txBody>
      </p:sp>
      <p:pic>
        <p:nvPicPr>
          <p:cNvPr id="58376" name="Picture 8" descr="https://www.dxn2u.com/about/images/gal_dxn/Brain_gan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84984"/>
            <a:ext cx="2098204" cy="145615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95536" y="5013176"/>
            <a:ext cx="172819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BRAIN GANO</a:t>
            </a:r>
            <a:endParaRPr lang="ru-RU" dirty="0"/>
          </a:p>
        </p:txBody>
      </p:sp>
      <p:pic>
        <p:nvPicPr>
          <p:cNvPr id="58378" name="Picture 10" descr="https://www.dxn2u.com/about/images/gal_dxn/peacock_gan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284984"/>
            <a:ext cx="2242220" cy="155610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699792" y="5013176"/>
            <a:ext cx="194421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PEACOCK GANO</a:t>
            </a:r>
            <a:endParaRPr lang="ru-RU" dirty="0"/>
          </a:p>
        </p:txBody>
      </p:sp>
      <p:pic>
        <p:nvPicPr>
          <p:cNvPr id="58380" name="Picture 12" descr="https://www.dxn2u.com/about/images/gal_dxn/ruyi_gan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429000"/>
            <a:ext cx="2191548" cy="151216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148064" y="5013176"/>
            <a:ext cx="172819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RUYI  GANO</a:t>
            </a:r>
            <a:endParaRPr lang="ru-RU" dirty="0"/>
          </a:p>
        </p:txBody>
      </p:sp>
      <p:pic>
        <p:nvPicPr>
          <p:cNvPr id="16" name="Picture 2" descr="D:\DXN\LOGO-DXN-fondo-blanc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Ассортимент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ÐÐ°ÑÑÐ¸Ð½ÐºÐ¸ Ð¿Ð¾ Ð·Ð°Ð¿ÑÐ¾ÑÑ RJHLBWTG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2151059" cy="2151059"/>
          </a:xfrm>
          <a:prstGeom prst="rect">
            <a:avLst/>
          </a:prstGeom>
          <a:noFill/>
        </p:spPr>
      </p:pic>
      <p:pic>
        <p:nvPicPr>
          <p:cNvPr id="5" name="Picture 2" descr="ÐÐ°ÑÑÐ¸Ð½ÐºÐ¸ Ð¿Ð¾ Ð·Ð°Ð¿ÑÐ¾ÑÑ lion's.mane mush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8934"/>
            <a:ext cx="2071701" cy="2143140"/>
          </a:xfrm>
          <a:prstGeom prst="rect">
            <a:avLst/>
          </a:prstGeom>
          <a:noFill/>
        </p:spPr>
      </p:pic>
      <p:sp>
        <p:nvSpPr>
          <p:cNvPr id="1026" name="AutoShape 2" descr="Картинки по запросу lignosus rhinocer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lignosus rhinocer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артинки по запросу lignosus rhinocer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Tiger Milk Mushroo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Tiger Milk Mushroo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C:\Documents and Settings\Home\Рабочий стол\Tiger_Milk_Mushroo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571480"/>
            <a:ext cx="2077126" cy="2214578"/>
          </a:xfrm>
          <a:prstGeom prst="rect">
            <a:avLst/>
          </a:prstGeom>
          <a:noFill/>
        </p:spPr>
      </p:pic>
      <p:sp>
        <p:nvSpPr>
          <p:cNvPr id="1037" name="AutoShape 13" descr="Картинки по запросу poria co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C:\Documents and Settings\Home\Рабочий стол\PoriaCocos-Featu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86298"/>
            <a:ext cx="3024182" cy="2071702"/>
          </a:xfrm>
          <a:prstGeom prst="rect">
            <a:avLst/>
          </a:prstGeom>
          <a:noFill/>
        </p:spPr>
      </p:pic>
      <p:pic>
        <p:nvPicPr>
          <p:cNvPr id="1040" name="Picture 16" descr="Картинки по запросу тонгкат ал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2643182"/>
            <a:ext cx="2438400" cy="1876425"/>
          </a:xfrm>
          <a:prstGeom prst="rect">
            <a:avLst/>
          </a:prstGeom>
          <a:noFill/>
        </p:spPr>
      </p:pic>
      <p:sp>
        <p:nvSpPr>
          <p:cNvPr id="1042" name="AutoShape 18" descr="Картинки по запросу женьшен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Картинки по запросу женьшен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5" name="Picture 21" descr="C:\Documents and Settings\Home\Рабочий стол\женше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2857496"/>
            <a:ext cx="2640013" cy="1758950"/>
          </a:xfrm>
          <a:prstGeom prst="rect">
            <a:avLst/>
          </a:prstGeom>
          <a:noFill/>
        </p:spPr>
      </p:pic>
      <p:sp>
        <p:nvSpPr>
          <p:cNvPr id="1047" name="AutoShape 23" descr="Картинки по запросу суданская  роз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8" name="Picture 24" descr="C:\Documents and Settings\Home\Рабочий стол\Cvety-gibiskusa-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4714884"/>
            <a:ext cx="2538410" cy="1837597"/>
          </a:xfrm>
          <a:prstGeom prst="rect">
            <a:avLst/>
          </a:prstGeom>
          <a:noFill/>
        </p:spPr>
      </p:pic>
      <p:sp>
        <p:nvSpPr>
          <p:cNvPr id="1051" name="AutoShape 27" descr="Картинки по запросу пыльца пчелиная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2" name="Picture 28" descr="C:\Documents and Settings\Home\Рабочий стол\пыльца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68" y="4786322"/>
            <a:ext cx="2275423" cy="1871685"/>
          </a:xfrm>
          <a:prstGeom prst="rect">
            <a:avLst/>
          </a:prstGeom>
          <a:noFill/>
        </p:spPr>
      </p:pic>
      <p:pic>
        <p:nvPicPr>
          <p:cNvPr id="1054" name="Picture 30" descr="C:\Documents and Settings\Home\Рабочий стол\монаскус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6200000">
            <a:off x="5841832" y="801846"/>
            <a:ext cx="1502126" cy="2041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C:\Documents and Settings\Home\Рабочий стол\паикулата 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2547166" cy="1857388"/>
          </a:xfrm>
          <a:prstGeom prst="rect">
            <a:avLst/>
          </a:prstGeom>
          <a:noFill/>
        </p:spPr>
      </p:pic>
      <p:pic>
        <p:nvPicPr>
          <p:cNvPr id="5" name="Picture 25" descr="C:\Documents and Settings\Home\Рабочий стол\куми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0"/>
            <a:ext cx="2594451" cy="2051427"/>
          </a:xfrm>
          <a:prstGeom prst="rect">
            <a:avLst/>
          </a:prstGeom>
          <a:noFill/>
        </p:spPr>
      </p:pic>
      <p:pic>
        <p:nvPicPr>
          <p:cNvPr id="6" name="Picture 2" descr="ÐÐ°ÑÑÐ¸Ð½ÐºÐ¸ Ð¿Ð¾ Ð·Ð°Ð¿ÑÐ¾ÑÑ Ð¡ÐÐÐ Ð£ÐÐÐÐ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-142900"/>
            <a:ext cx="2128371" cy="2487391"/>
          </a:xfrm>
          <a:prstGeom prst="rect">
            <a:avLst/>
          </a:prstGeom>
          <a:noFill/>
        </p:spPr>
      </p:pic>
      <p:pic>
        <p:nvPicPr>
          <p:cNvPr id="20482" name="Picture 2" descr="C:\Documents and Settings\Home\Рабочий стол\сапа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857364"/>
            <a:ext cx="2639182" cy="2214578"/>
          </a:xfrm>
          <a:prstGeom prst="rect">
            <a:avLst/>
          </a:prstGeom>
          <a:noFill/>
        </p:spPr>
      </p:pic>
      <p:sp>
        <p:nvSpPr>
          <p:cNvPr id="20484" name="AutoShape 4" descr="Картинки по запросу butea super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5" name="Picture 5" descr="C:\Documents and Settings\Home\Рабочий стол\бутеа суреб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071678"/>
            <a:ext cx="2762250" cy="2143140"/>
          </a:xfrm>
          <a:prstGeom prst="rect">
            <a:avLst/>
          </a:prstGeom>
          <a:noFill/>
        </p:spPr>
      </p:pic>
      <p:sp>
        <p:nvSpPr>
          <p:cNvPr id="20487" name="AutoShape 7" descr="Csinens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9" name="AutoShape 9" descr="Csinens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0" name="Picture 10" descr="C:\Documents and Settings\Home\Рабочий стол\1280px-Csinensi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65" y="2000240"/>
            <a:ext cx="2857435" cy="2143076"/>
          </a:xfrm>
          <a:prstGeom prst="rect">
            <a:avLst/>
          </a:prstGeom>
          <a:noFill/>
        </p:spPr>
      </p:pic>
      <p:pic>
        <p:nvPicPr>
          <p:cNvPr id="20491" name="Picture 11" descr="C:\Documents and Settings\Home\Рабочий стол\кофе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429132"/>
            <a:ext cx="2384879" cy="1785950"/>
          </a:xfrm>
          <a:prstGeom prst="rect">
            <a:avLst/>
          </a:prstGeom>
          <a:noFill/>
        </p:spPr>
      </p:pic>
      <p:sp>
        <p:nvSpPr>
          <p:cNvPr id="20493" name="AutoShape 13" descr="Мака перуанская, или Клоповник Мейена, перуанский женьшень (Lepidium meyenii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4" name="Picture 14" descr="C:\Documents and Settings\Home\Рабочий стол\перунаская  женш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9322" y="4214818"/>
            <a:ext cx="3040066" cy="2242049"/>
          </a:xfrm>
          <a:prstGeom prst="rect">
            <a:avLst/>
          </a:prstGeom>
          <a:noFill/>
        </p:spPr>
      </p:pic>
      <p:pic>
        <p:nvPicPr>
          <p:cNvPr id="20495" name="Picture 15" descr="C:\Documents and Settings\Home\Рабочий стол\нони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43174" y="4214818"/>
            <a:ext cx="3224186" cy="2137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683568" y="209736"/>
            <a:ext cx="6984776" cy="14644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133308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13A8E"/>
                </a:solidFill>
                <a:effectLst/>
                <a:latin typeface="Times New Roman" pitchFamily="18" charset="0"/>
                <a:cs typeface="Times New Roman" pitchFamily="18" charset="0"/>
              </a:rPr>
              <a:t>GROWING STAGES OF DXN GANODERMA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Growing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of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Mycelium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(1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Week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Growing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of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deer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horn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ganoderma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(1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Month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Intermediate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growing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stage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(2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Months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Matured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stage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(3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Months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9394" name="Picture 2" descr="https://www.dxn2u.com/about/images/gal_dxn/04_00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1979712" cy="1319808"/>
          </a:xfrm>
          <a:prstGeom prst="rect">
            <a:avLst/>
          </a:prstGeom>
          <a:noFill/>
        </p:spPr>
      </p:pic>
      <p:pic>
        <p:nvPicPr>
          <p:cNvPr id="59395" name="Picture 3" descr="https://www.dxn2u.com/about/images/gal_dxn/04_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556792"/>
            <a:ext cx="2052226" cy="1296144"/>
          </a:xfrm>
          <a:prstGeom prst="rect">
            <a:avLst/>
          </a:prstGeom>
          <a:noFill/>
        </p:spPr>
      </p:pic>
      <p:pic>
        <p:nvPicPr>
          <p:cNvPr id="59396" name="Picture 4" descr="https://www.dxn2u.com/about/images/gal_dxn/04_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556792"/>
            <a:ext cx="1920213" cy="1296144"/>
          </a:xfrm>
          <a:prstGeom prst="rect">
            <a:avLst/>
          </a:prstGeom>
          <a:noFill/>
        </p:spPr>
      </p:pic>
      <p:pic>
        <p:nvPicPr>
          <p:cNvPr id="59397" name="Picture 5" descr="https://www.dxn2u.com/about/images/gal_dxn/04_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556792"/>
            <a:ext cx="1946355" cy="129614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23728" y="3068960"/>
            <a:ext cx="410445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Organic Cultivation Process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9" name="Picture 7" descr="https://www.dxn2u.com/about/images/gal_dxn/37_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645024"/>
            <a:ext cx="2223964" cy="1512168"/>
          </a:xfrm>
          <a:prstGeom prst="rect">
            <a:avLst/>
          </a:prstGeom>
          <a:noFill/>
        </p:spPr>
      </p:pic>
      <p:pic>
        <p:nvPicPr>
          <p:cNvPr id="59401" name="Picture 9" descr="https://www.dxn2u.com/about/images/gal_dxn/37_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3645024"/>
            <a:ext cx="2223964" cy="1512168"/>
          </a:xfrm>
          <a:prstGeom prst="rect">
            <a:avLst/>
          </a:prstGeom>
          <a:noFill/>
        </p:spPr>
      </p:pic>
      <p:pic>
        <p:nvPicPr>
          <p:cNvPr id="59403" name="Picture 11" descr="https://www.dxn2u.com/about/images/gal_dxn/37_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3645024"/>
            <a:ext cx="2268252" cy="1512168"/>
          </a:xfrm>
          <a:prstGeom prst="rect">
            <a:avLst/>
          </a:prstGeom>
          <a:noFill/>
        </p:spPr>
      </p:pic>
      <p:pic>
        <p:nvPicPr>
          <p:cNvPr id="59405" name="Picture 13" descr="https://www.dxn2u.com/about/images/gal_dxn/03_0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5157192"/>
            <a:ext cx="2232248" cy="1700808"/>
          </a:xfrm>
          <a:prstGeom prst="rect">
            <a:avLst/>
          </a:prstGeom>
          <a:noFill/>
        </p:spPr>
      </p:pic>
      <p:pic>
        <p:nvPicPr>
          <p:cNvPr id="59407" name="Picture 15" descr="https://www.dxn2u.com/about/images/gal_dxn/37_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5157192"/>
            <a:ext cx="2232248" cy="1700808"/>
          </a:xfrm>
          <a:prstGeom prst="rect">
            <a:avLst/>
          </a:prstGeom>
          <a:noFill/>
        </p:spPr>
      </p:pic>
      <p:pic>
        <p:nvPicPr>
          <p:cNvPr id="59409" name="Picture 17" descr="https://www.dxn2u.com/about/images/gal_dxn/04_03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6136" y="5157192"/>
            <a:ext cx="2304256" cy="1700808"/>
          </a:xfrm>
          <a:prstGeom prst="rect">
            <a:avLst/>
          </a:prstGeom>
          <a:noFill/>
        </p:spPr>
      </p:pic>
      <p:pic>
        <p:nvPicPr>
          <p:cNvPr id="16" name="Picture 2" descr="D:\DXN\LOGO-DXN-fondo-blanco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www.dxn2u.com/about/images/gal_dxn/37_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37837" cy="1822451"/>
          </a:xfrm>
          <a:prstGeom prst="rect">
            <a:avLst/>
          </a:prstGeom>
          <a:noFill/>
        </p:spPr>
      </p:pic>
      <p:pic>
        <p:nvPicPr>
          <p:cNvPr id="60420" name="Picture 4" descr="https://www.dxn2u.com/about/images/gal_dxn/37_017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915816" y="0"/>
            <a:ext cx="2520280" cy="1844824"/>
          </a:xfrm>
          <a:prstGeom prst="rect">
            <a:avLst/>
          </a:prstGeom>
          <a:noFill/>
        </p:spPr>
      </p:pic>
      <p:pic>
        <p:nvPicPr>
          <p:cNvPr id="60422" name="Picture 6" descr="https://www.dxn2u.com/about/images/gal_dxn/37_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0"/>
            <a:ext cx="2663272" cy="1844824"/>
          </a:xfrm>
          <a:prstGeom prst="rect">
            <a:avLst/>
          </a:prstGeom>
          <a:noFill/>
        </p:spPr>
      </p:pic>
      <p:pic>
        <p:nvPicPr>
          <p:cNvPr id="60424" name="Picture 8" descr="https://www.dxn2u.com/about/images/gal_dxn/37_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60848"/>
            <a:ext cx="2771800" cy="1750443"/>
          </a:xfrm>
          <a:prstGeom prst="rect">
            <a:avLst/>
          </a:prstGeom>
          <a:noFill/>
        </p:spPr>
      </p:pic>
      <p:pic>
        <p:nvPicPr>
          <p:cNvPr id="60426" name="Picture 10" descr="https://www.dxn2u.com/about/images/gal_dxn/37_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060848"/>
            <a:ext cx="2560415" cy="1728192"/>
          </a:xfrm>
          <a:prstGeom prst="rect">
            <a:avLst/>
          </a:prstGeom>
          <a:noFill/>
        </p:spPr>
      </p:pic>
      <p:pic>
        <p:nvPicPr>
          <p:cNvPr id="60428" name="Picture 12" descr="https://www.dxn2u.com/about/images/gal_dxn/37_0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2060848"/>
            <a:ext cx="2596233" cy="1728192"/>
          </a:xfrm>
          <a:prstGeom prst="rect">
            <a:avLst/>
          </a:prstGeom>
          <a:noFill/>
        </p:spPr>
      </p:pic>
      <p:pic>
        <p:nvPicPr>
          <p:cNvPr id="60430" name="Picture 14" descr="https://www.dxn2u.com/about/images/gal_dxn/37_0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4149080"/>
            <a:ext cx="3352503" cy="2231606"/>
          </a:xfrm>
          <a:prstGeom prst="rect">
            <a:avLst/>
          </a:prstGeom>
          <a:noFill/>
        </p:spPr>
      </p:pic>
      <p:pic>
        <p:nvPicPr>
          <p:cNvPr id="11" name="Picture 2" descr="D:\DXN\LOGO-DXN-fondo-blanc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8" descr="D:\DXN\DXN-Member-PAck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8172400" cy="310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Рисунок 9" descr="D:\DXN\1500x50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79"/>
            <a:ext cx="8172400" cy="258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10" descr="D:\DXN\cropped-all-dxn-products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81128"/>
            <a:ext cx="8172400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DXN\LOGO-DXN-fondo-blanc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www.volkanverdi.com/wp-content/uploads/dxn-sertifikalari-halal17-A68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581128"/>
            <a:ext cx="1595566" cy="2276872"/>
          </a:xfrm>
          <a:prstGeom prst="rect">
            <a:avLst/>
          </a:prstGeom>
          <a:noFill/>
        </p:spPr>
      </p:pic>
      <p:pic>
        <p:nvPicPr>
          <p:cNvPr id="56324" name="Picture 4" descr="https://www.dxn2u.com/award/img/cover/cert00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90766" cy="2420888"/>
          </a:xfrm>
          <a:prstGeom prst="rect">
            <a:avLst/>
          </a:prstGeom>
          <a:noFill/>
        </p:spPr>
      </p:pic>
      <p:pic>
        <p:nvPicPr>
          <p:cNvPr id="56326" name="Picture 6" descr="https://www.dxn2u.com/award/img/cover/cert00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581128"/>
            <a:ext cx="1809750" cy="2276872"/>
          </a:xfrm>
          <a:prstGeom prst="rect">
            <a:avLst/>
          </a:prstGeom>
          <a:noFill/>
        </p:spPr>
      </p:pic>
      <p:pic>
        <p:nvPicPr>
          <p:cNvPr id="56328" name="Picture 8" descr="https://www.dxn2u.com/award/img/cover/cert00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0"/>
            <a:ext cx="1809750" cy="2276872"/>
          </a:xfrm>
          <a:prstGeom prst="rect">
            <a:avLst/>
          </a:prstGeom>
          <a:noFill/>
        </p:spPr>
      </p:pic>
      <p:pic>
        <p:nvPicPr>
          <p:cNvPr id="56330" name="Picture 10" descr="https://www.dxn2u.com/award/img/cover/cert00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0"/>
            <a:ext cx="1584176" cy="2204864"/>
          </a:xfrm>
          <a:prstGeom prst="rect">
            <a:avLst/>
          </a:prstGeom>
          <a:noFill/>
        </p:spPr>
      </p:pic>
      <p:pic>
        <p:nvPicPr>
          <p:cNvPr id="56332" name="Picture 12" descr="https://www.dxn2u.com/award/img/cover/cert000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492896"/>
            <a:ext cx="1809750" cy="2095501"/>
          </a:xfrm>
          <a:prstGeom prst="rect">
            <a:avLst/>
          </a:prstGeom>
          <a:noFill/>
        </p:spPr>
      </p:pic>
      <p:pic>
        <p:nvPicPr>
          <p:cNvPr id="56336" name="Picture 16" descr="https://www.dxn2u.com/award/img/cover/cert000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2492896"/>
            <a:ext cx="1809750" cy="2095501"/>
          </a:xfrm>
          <a:prstGeom prst="rect">
            <a:avLst/>
          </a:prstGeom>
          <a:noFill/>
        </p:spPr>
      </p:pic>
      <p:pic>
        <p:nvPicPr>
          <p:cNvPr id="56338" name="Picture 18" descr="https://www.dxn2u.com/award/img/cover/awd0000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2492896"/>
            <a:ext cx="1809750" cy="2095501"/>
          </a:xfrm>
          <a:prstGeom prst="rect">
            <a:avLst/>
          </a:prstGeom>
          <a:noFill/>
        </p:spPr>
      </p:pic>
      <p:pic>
        <p:nvPicPr>
          <p:cNvPr id="56340" name="Picture 20" descr="https://www.dxn2u.com/award/img/cover/awd00000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2492896"/>
            <a:ext cx="1809750" cy="2095501"/>
          </a:xfrm>
          <a:prstGeom prst="rect">
            <a:avLst/>
          </a:prstGeom>
          <a:noFill/>
        </p:spPr>
      </p:pic>
      <p:pic>
        <p:nvPicPr>
          <p:cNvPr id="56342" name="Picture 22" descr="https://www.dxn2u.com/award/img/cover/awd0000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224" y="2420888"/>
            <a:ext cx="1540971" cy="2160240"/>
          </a:xfrm>
          <a:prstGeom prst="rect">
            <a:avLst/>
          </a:prstGeom>
          <a:noFill/>
        </p:spPr>
      </p:pic>
      <p:pic>
        <p:nvPicPr>
          <p:cNvPr id="56344" name="Picture 24" descr="http://2.bp.blogspot.com/-Xia_7d1sqn0/UOFIoOefdrI/AAAAAAAAD3o/k4Bt9BGi4Fk/s1600/dxn+pakista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1720" y="0"/>
            <a:ext cx="3361044" cy="23788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627784" y="0"/>
            <a:ext cx="2160240" cy="18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DXN</a:t>
            </a:r>
            <a:endParaRPr lang="ru-RU" dirty="0"/>
          </a:p>
        </p:txBody>
      </p:sp>
      <p:pic>
        <p:nvPicPr>
          <p:cNvPr id="17" name="Picture 2" descr="D:\DXN\LOGO-DXN-fondo-blanc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25" descr="D:\DXN\unnamed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429000"/>
            <a:ext cx="8208912" cy="64807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z-Cyrl-UZ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Функционал  озуқалар  тўплами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331640" y="4077072"/>
            <a:ext cx="6336704" cy="165618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Инсон  саломатлигига,иш  қобилиятига,организм  чидамлилигига, иммунитетга  ижобий  таъсир      кўрсатиши  клиник  исботланган  ва  ўз  ўрнида касалликларни олдини   оладиган, танани  ёш  ва  гўзаллигини  сақловчи  барча  маҳсулотлар   функционал  озуқага  киради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6" descr="https://www.dxn2u.com/product/images/healthfood/rg/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196752"/>
            <a:ext cx="303940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Reishi Gano (RG)</a:t>
            </a:r>
            <a:b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Reishi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Gano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кукуни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(RG)</a:t>
            </a:r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3034680" cy="4898944"/>
          </a:xfrm>
        </p:spPr>
        <p:txBody>
          <a:bodyPr>
            <a:norm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Таркибида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100 %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сувда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эрувчан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6 хил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ганодерма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экстракти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бор.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Полисахарид,аденозин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органик германий,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тритерпенларга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бой.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Юрак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қон томир касалларикларини  олдини олишда;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Иммунтитет  кўтариш, оздиришда ;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Қандли диабет ва  буйрак  яллиғланишларида , умуртқа чурраларини  комплекс даволашда  самарали.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Жигар касалликлари; сурукали гепатитлар А.В.С  Ёғли гепатоз, сурункали холецистит,сурункали панкреатитларда самарали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Кучли тозаловчи ,адоптоген ,иммуномодулятор.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pic>
        <p:nvPicPr>
          <p:cNvPr id="286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0404" y="3284984"/>
            <a:ext cx="3933595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:\DXN\RG GL DX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265"/>
            <a:ext cx="9666409" cy="68027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GANOCELIUM (GN)</a:t>
            </a:r>
            <a:b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Ganocelium кукуни (GL)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60232" y="1700808"/>
            <a:ext cx="2962672" cy="51571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6 хил Ганодерма  мицелийсидан олинган. Таркибида  органик  германий, витамин  ва минералларга бой.Кучли тўлдирувчи,адоптаген, иммуномодулятор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Асаб тизими  учун  жуда  самарлари (ДЦП, микроцефалия, шайтонлаш, дудуқланиш, ақлий орта  қолиш ,инсультадан  кейинги холатларни  комплекс даволашда)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Юрак   қон томир  касалларини олдини олиш  ва  комплекс даволашда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Кам  қонликда, Тунги  энурезда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Болаларни  буйини   ўстириш ва    семиртириш  учун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Аёллардаги  ёшга  доир  гормонал  бузилишларда  самарали.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Рисунок 29" descr="https://www.dxn2u.com/product/images/healthfood/gl/g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220745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2" descr="D:\DXN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337720"/>
            <a:ext cx="223224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DXN\LOGO-DXN-fondo-blanc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female-features.ru/wp-content/uploads/2013/04/%D0%B5456-300x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676456" cy="55172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Инсон  саломатлигига таъсир  қилувчи омиллар 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z-Cyrl-UZ" sz="3200" b="1" dirty="0" smtClean="0">
                <a:latin typeface="Times New Roman" pitchFamily="18" charset="0"/>
                <a:cs typeface="Times New Roman" pitchFamily="18" charset="0"/>
              </a:rPr>
              <a:t>НОТЎҒРИ   ОВҚАТЛАНИШ</a:t>
            </a:r>
          </a:p>
          <a:p>
            <a:r>
              <a:rPr lang="uz-Cyrl-UZ" sz="3200" b="1" dirty="0" smtClean="0">
                <a:latin typeface="Times New Roman" pitchFamily="18" charset="0"/>
                <a:cs typeface="Times New Roman" pitchFamily="18" charset="0"/>
              </a:rPr>
              <a:t>ОРГАНИЗМГА   ЙИҒИЛИБ  ҚОЛГАН  ТОКСИН- ШЛАКЛАР</a:t>
            </a:r>
          </a:p>
          <a:p>
            <a:r>
              <a:rPr lang="uz-Cyrl-UZ" sz="3200" b="1" dirty="0" smtClean="0">
                <a:latin typeface="Times New Roman" pitchFamily="18" charset="0"/>
                <a:cs typeface="Times New Roman" pitchFamily="18" charset="0"/>
              </a:rPr>
              <a:t>ДОИМИЙ  СТРЕСС</a:t>
            </a:r>
          </a:p>
          <a:p>
            <a:r>
              <a:rPr lang="uz-Cyrl-UZ" sz="3200" b="1" dirty="0" smtClean="0">
                <a:latin typeface="Times New Roman" pitchFamily="18" charset="0"/>
                <a:cs typeface="Times New Roman" pitchFamily="18" charset="0"/>
              </a:rPr>
              <a:t>ЕТАРЛИ ДАРАЖАДА   ТУЙИБ   УҲЛАМАСЛИК</a:t>
            </a:r>
          </a:p>
          <a:p>
            <a:r>
              <a:rPr lang="uz-Cyrl-UZ" sz="3200" b="1" dirty="0" smtClean="0">
                <a:latin typeface="Times New Roman" pitchFamily="18" charset="0"/>
                <a:cs typeface="Times New Roman" pitchFamily="18" charset="0"/>
              </a:rPr>
              <a:t>КАМ  ҲАРАКАТЛИЛИК</a:t>
            </a:r>
          </a:p>
          <a:p>
            <a:r>
              <a:rPr lang="uz-Cyrl-UZ" sz="3200" b="1" dirty="0" smtClean="0">
                <a:latin typeface="Times New Roman" pitchFamily="18" charset="0"/>
                <a:cs typeface="Times New Roman" pitchFamily="18" charset="0"/>
              </a:rPr>
              <a:t>ИММУНИТЕТНИНГ    ПАСАЙИШИ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ÐÐ°ÑÑÐ¸Ð½ÐºÐ¸ Ð¿Ð¾ Ð·Ð°Ð¿ÑÐ¾ÑÑ 6 ÐÐÐÐÐ ÐÐÐÐÐÐÐ ÐÐ«   dxn  ÐÐÐÐÐ¢ÐÐ¦Ð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6660233" cy="5428061"/>
          </a:xfrm>
          <a:prstGeom prst="rect">
            <a:avLst/>
          </a:prstGeom>
          <a:noFill/>
        </p:spPr>
      </p:pic>
      <p:pic>
        <p:nvPicPr>
          <p:cNvPr id="25602" name="Рисунок 65" descr="https://www.dxn2u.com/product/images/healthfood/reishilium/reishil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0370" y="2924944"/>
            <a:ext cx="3003631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Reishilium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кукуни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537520"/>
            <a:ext cx="3250704" cy="43204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Ганодерманинг  етилган  меваси  ва  мицелийси  аралашмаси.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Бир вақтни  ўзида организмни  тозалаш  ва   тўлдириш  хусусиятига эга.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Кучли иммуномодулятор  адоптаген.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Умумий  профилактик  мақсадаларда   баҳорги  авитаминоз, турли  хил  инфекциялар   профилактикасида  қўллаш  мумкин.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Юрак  қон томир касалликларида, гипертонияда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Қандли диабетда фойдали.</a:t>
            </a:r>
          </a:p>
          <a:p>
            <a:endParaRPr lang="uz-Cyrl-UZ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z-Cyrl-UZ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80" descr="https://www.dxn2u.com/product/images/healthfood/cordyceps/cordyce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196752"/>
            <a:ext cx="336509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ÐÐ°ÑÑÐ¸Ð½ÐºÐ¸ Ð¿Ð¾ Ð·Ð°Ð¿ÑÐ¾ÑÑ RJHLBWTG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236237"/>
            <a:ext cx="3275857" cy="36217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239000" cy="1308760"/>
          </a:xfrm>
        </p:spPr>
        <p:txBody>
          <a:bodyPr>
            <a:normAutofit fontScale="90000"/>
          </a:bodyPr>
          <a:lstStyle/>
          <a:p>
            <a:pPr algn="ctr"/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DXN CORDYCEPS Kапсула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DXN CORDYCEPS T</a:t>
            </a:r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аблетка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4139952" cy="4392488"/>
          </a:xfrm>
        </p:spPr>
        <p:txBody>
          <a:bodyPr>
            <a:normAutofit/>
          </a:bodyPr>
          <a:lstStyle/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Қадимий  Хитой  табобатига  мансуб бўлган Кордицепс синенсис    қўзиқоринидан  тайёрланган.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Кучли  иммуномодулятор, адоптоген, афродизиак.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Нафас  йўллари  касалликларини  олдини олишда;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Буйрак  ва  сийдик  йўллари  касалликларини олдини олишда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Эркаклардаги жинсий  заифлик  ва   простата  бези муаммоларида,  уруғ  ишлаб  чиқаришни  кучайтиришда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Вирусли  гепатит  ва 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TORCH  </a:t>
            </a:r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инфекцияларда  самарали.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ДОПИНГ   контролдан  ўтган  спортсменларга    энергетика  учун  бериш мумкин.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ÐÐ°ÑÑÐ¸Ð½ÐºÐ¸ Ð¿Ð¾ Ð·Ð°Ð¿ÑÐ¾ÑÑ lion's.mane mushr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69568"/>
            <a:ext cx="3888432" cy="3888432"/>
          </a:xfrm>
          <a:prstGeom prst="rect">
            <a:avLst/>
          </a:prstGeom>
          <a:noFill/>
        </p:spPr>
      </p:pic>
      <p:pic>
        <p:nvPicPr>
          <p:cNvPr id="31746" name="Рисунок 83" descr="https://www.dxn2u.com/product/images/healthfood/mane/ma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3260191" cy="424847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24578" name="Picture 2" descr="ÐÐ°ÑÑÐ¸Ð½ÐºÐ¸ Ð¿Ð¾ Ð·Ð°Ð¿ÑÐ¾ÑÑ lion's.mane mushro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870176"/>
            <a:ext cx="2987823" cy="29878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DXN LION”S MANE Tаблетка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4042792" cy="50429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Таркибида -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Hericium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erinaceus</a:t>
            </a:r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 –қўзиқорин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uz-Cyrl-UZ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Анъанавий тилида  шер  ёғи   “айиқ  калла” “маймун  калла ”  деб аталувчи   қўзиқориндан тайёрланган.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Онкологияга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қарши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Химиотерапияни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салбий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оқибатларини  олдини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олиш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йуқотиш  учун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ишлатилади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Модда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алмашинуви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бузилишларида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жигар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ошқозон  ичак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тизими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муаммоларида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яхши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Альцгеймера, Паркинсонизм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касалликларида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қариликдаги  ақли  заифликда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самарали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Умумқувватловчи     сифатида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ишлатилади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Саёҳатни   хуш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кўрадиганлар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учун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доимо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энг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яхши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ҳамроҳ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89" descr="https://www.dxn2u.com/product/images/healthfood/spirulina/spirulina_capsule_fr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3" y="1944572"/>
            <a:ext cx="2952970" cy="386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ÐÐ°ÑÑÐ¸Ð½ÐºÐ¸ Ð¿Ð¾ Ð·Ð°Ð¿ÑÐ¾ÑÑ Ð¡ÐÐÐ Ð£ÐÐÐÐ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68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DXN Spirulina Капсула  ва   таблетка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3528392" cy="5373216"/>
          </a:xfrm>
        </p:spPr>
        <p:txBody>
          <a:bodyPr>
            <a:normAutofit fontScale="92500" lnSpcReduction="20000"/>
          </a:bodyPr>
          <a:lstStyle/>
          <a:p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Спирулина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18 </a:t>
            </a: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хил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аминокислот</a:t>
            </a: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тутади.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Улардан  8 хили организмда умуман синтезланмайди.</a:t>
            </a:r>
          </a:p>
          <a:p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uz-Cyrl-UZ" sz="1600" b="1" dirty="0" smtClean="0">
                <a:solidFill>
                  <a:schemeClr val="bg1"/>
                </a:solidFill>
                <a:latin typeface="Times New Roman" pitchFamily="18" charset="0"/>
              </a:rPr>
              <a:t>ҚЎЛЛАШГА КЎРСАТМАЛАР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Турли этиологияли сурункали гепатитларда-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холецисти</a:t>
            </a: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цирроз</a:t>
            </a: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ошқозон ва 12 б ичак яра калликларида</a:t>
            </a: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 ва системаларни шлакларни чиқариш борасидаги фаоллигини оширади</a:t>
            </a: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Вазнни камайтиради</a:t>
            </a: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Кардиология амалиётида самарали.</a:t>
            </a: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Буйрак касалликларида</a:t>
            </a: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Қандли диабетда</a:t>
            </a: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Анемиянинг барча турларида</a:t>
            </a: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Яраларни битиради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псориаз, экзем</a:t>
            </a: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дерматоз</a:t>
            </a: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ва х.к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uz-Cyrl-UZ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Полиартрит ва туберкулезда ва х.к</a:t>
            </a: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Фарзанд  кўришни  режалаштиришда  1 ой  эр   хотин  тулик ичиш кк</a:t>
            </a: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Тухумдонлар поликистозида узоок муддат</a:t>
            </a: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Токсикозларда,  мастопатия,  фибромиомада</a:t>
            </a:r>
          </a:p>
          <a:p>
            <a:pPr>
              <a:lnSpc>
                <a:spcPct val="90000"/>
              </a:lnSpc>
            </a:pPr>
            <a:r>
              <a:rPr lang="uz-Cyrl-U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Герантологияда .</a:t>
            </a:r>
          </a:p>
          <a:p>
            <a:pPr>
              <a:lnSpc>
                <a:spcPct val="90000"/>
              </a:lnSpc>
            </a:pP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sz="1400" dirty="0" smtClean="0"/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 Ð¡ÐÐÐ Ð£ÐÐÐÐ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60688"/>
          </a:xfrm>
        </p:spPr>
        <p:txBody>
          <a:bodyPr/>
          <a:lstStyle/>
          <a:p>
            <a:pPr algn="ctr"/>
            <a:r>
              <a:rPr lang="uz-Cyrl-UZ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Таққосланг</a:t>
            </a:r>
            <a:r>
              <a:rPr lang="uz-Cyrl-UZ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3520440" cy="4525963"/>
          </a:xfrm>
        </p:spPr>
        <p:txBody>
          <a:bodyPr>
            <a:normAutofit fontScale="47500" lnSpcReduction="20000"/>
          </a:bodyPr>
          <a:lstStyle/>
          <a:p>
            <a:r>
              <a:rPr lang="uz-Cyrl-UZ" sz="4000" b="1" dirty="0" smtClean="0">
                <a:latin typeface="Times New Roman" pitchFamily="18" charset="0"/>
              </a:rPr>
              <a:t>10 г- 1 кг мол гўштичалик оқсил тутади</a:t>
            </a:r>
          </a:p>
          <a:p>
            <a:r>
              <a:rPr lang="ru-RU" sz="4000" b="1" dirty="0" err="1" smtClean="0">
                <a:latin typeface="Times New Roman" pitchFamily="18" charset="0"/>
              </a:rPr>
              <a:t>Спирулин</a:t>
            </a:r>
            <a:r>
              <a:rPr lang="uz-Cyrl-UZ" sz="4000" b="1" dirty="0" smtClean="0">
                <a:latin typeface="Times New Roman" pitchFamily="18" charset="0"/>
              </a:rPr>
              <a:t>да оқсил</a:t>
            </a:r>
            <a:r>
              <a:rPr lang="ru-RU" sz="4000" b="1" dirty="0" smtClean="0">
                <a:latin typeface="Times New Roman" pitchFamily="18" charset="0"/>
              </a:rPr>
              <a:t>  70%, </a:t>
            </a:r>
            <a:r>
              <a:rPr lang="uz-Cyrl-UZ" sz="4000" b="1" dirty="0" smtClean="0">
                <a:latin typeface="Times New Roman" pitchFamily="18" charset="0"/>
              </a:rPr>
              <a:t>тухумда</a:t>
            </a:r>
            <a:r>
              <a:rPr lang="ru-RU" sz="4000" b="1" dirty="0" smtClean="0">
                <a:latin typeface="Times New Roman" pitchFamily="18" charset="0"/>
              </a:rPr>
              <a:t>– 47%, </a:t>
            </a:r>
            <a:r>
              <a:rPr lang="uz-Cyrl-UZ" sz="4000" b="1" dirty="0" smtClean="0">
                <a:latin typeface="Times New Roman" pitchFamily="18" charset="0"/>
              </a:rPr>
              <a:t>мол гўштида</a:t>
            </a:r>
            <a:r>
              <a:rPr lang="ru-RU" sz="4000" b="1" dirty="0" smtClean="0">
                <a:latin typeface="Times New Roman" pitchFamily="18" charset="0"/>
              </a:rPr>
              <a:t> – 18-21%, </a:t>
            </a:r>
            <a:r>
              <a:rPr lang="uz-Cyrl-UZ" sz="4000" b="1" dirty="0" smtClean="0">
                <a:latin typeface="Times New Roman" pitchFamily="18" charset="0"/>
              </a:rPr>
              <a:t>соя порошогида</a:t>
            </a:r>
            <a:r>
              <a:rPr lang="ru-RU" sz="4000" b="1" dirty="0" smtClean="0">
                <a:latin typeface="Times New Roman" pitchFamily="18" charset="0"/>
              </a:rPr>
              <a:t> – 37%</a:t>
            </a:r>
            <a:endParaRPr lang="uz-Cyrl-UZ" sz="4000" b="1" dirty="0" smtClean="0">
              <a:latin typeface="Times New Roman" pitchFamily="18" charset="0"/>
            </a:endParaRPr>
          </a:p>
          <a:p>
            <a:r>
              <a:rPr lang="uz-Cyrl-UZ" sz="4000" b="1" dirty="0" smtClean="0">
                <a:latin typeface="Times New Roman" pitchFamily="18" charset="0"/>
              </a:rPr>
              <a:t>1 г -  1 кг сабзавотга тенг</a:t>
            </a:r>
          </a:p>
          <a:p>
            <a:r>
              <a:rPr lang="uz-Cyrl-UZ" sz="4000" b="1" dirty="0" smtClean="0">
                <a:latin typeface="Times New Roman" pitchFamily="18" charset="0"/>
              </a:rPr>
              <a:t>10 г- В12 тутиши бўйича 350 гр жигарга тенг 3 марта кўп</a:t>
            </a:r>
          </a:p>
          <a:p>
            <a:r>
              <a:rPr lang="uz-Cyrl-UZ" sz="4000" b="1" dirty="0" smtClean="0">
                <a:latin typeface="Times New Roman" pitchFamily="18" charset="0"/>
              </a:rPr>
              <a:t>100г-50 мг бета каротин бор 10 марта кўп</a:t>
            </a:r>
          </a:p>
          <a:p>
            <a:r>
              <a:rPr lang="uz-Cyrl-UZ" sz="4000" b="1" dirty="0" smtClean="0">
                <a:latin typeface="Times New Roman" pitchFamily="18" charset="0"/>
              </a:rPr>
              <a:t>Вит РР тутиши бўйича-жигар,буйрак, қуён гўшти ва х.к бир мунча усутун.</a:t>
            </a:r>
            <a:endParaRPr lang="ru-RU" sz="4000" b="1" dirty="0" smtClean="0">
              <a:latin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779912" y="1340768"/>
            <a:ext cx="4824536" cy="551723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uz-Cyrl-UZ" b="1" dirty="0" smtClean="0">
                <a:latin typeface="Times New Roman" pitchFamily="18" charset="0"/>
              </a:rPr>
              <a:t>Оқсил </a:t>
            </a:r>
            <a:r>
              <a:rPr lang="ru-RU" b="1" dirty="0" smtClean="0">
                <a:latin typeface="Times New Roman" pitchFamily="18" charset="0"/>
              </a:rPr>
              <a:t>                                      55-70 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Углевод                                  </a:t>
            </a:r>
            <a:r>
              <a:rPr lang="uz-Cyrl-UZ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5-10 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uz-Cyrl-UZ" b="1" dirty="0" smtClean="0">
                <a:solidFill>
                  <a:schemeClr val="bg1"/>
                </a:solidFill>
                <a:latin typeface="Times New Roman" pitchFamily="18" charset="0"/>
              </a:rPr>
              <a:t>Ёғ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</a:t>
            </a:r>
            <a:r>
              <a:rPr lang="uz-Cyrl-UZ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1-3 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uz-Cyrl-UZ" b="1" dirty="0" smtClean="0">
                <a:solidFill>
                  <a:schemeClr val="bg1"/>
                </a:solidFill>
                <a:latin typeface="Times New Roman" pitchFamily="18" charset="0"/>
              </a:rPr>
              <a:t>Тола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</a:t>
            </a:r>
            <a:r>
              <a:rPr lang="uz-Cyrl-UZ" b="1" dirty="0" smtClean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2-4 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uz-Cyrl-UZ" b="1" dirty="0" smtClean="0">
                <a:solidFill>
                  <a:schemeClr val="bg1"/>
                </a:solidFill>
                <a:latin typeface="Times New Roman" pitchFamily="18" charset="0"/>
              </a:rPr>
              <a:t>Сув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5-9 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Хлорофилл                               800-2000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Каротин                                     150-1200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Фитоцианин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200-300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Кальций                                     4500-5000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uz-Cyrl-UZ" b="1" dirty="0" smtClean="0">
                <a:solidFill>
                  <a:schemeClr val="bg1"/>
                </a:solidFill>
                <a:latin typeface="Times New Roman" pitchFamily="18" charset="0"/>
              </a:rPr>
              <a:t>Темир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</a:t>
            </a:r>
            <a:r>
              <a:rPr lang="uz-Cyrl-UZ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    50-150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Цинк                                            200-300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Магний                                        200-600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Германий                                    2-10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Селен                                          50-200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Витамин В1                                1-2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Витамин В2                                1-3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Витамин В3                                1-3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Витамин В6                                0,1-0,2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Витамин В12                              0,1-0,3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Витамин С                                  2-4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Витамин Е                                  1-4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Витамин РР                               </a:t>
            </a:r>
            <a:r>
              <a:rPr lang="ru-RU" b="1" dirty="0" smtClean="0">
                <a:latin typeface="Times New Roman" pitchFamily="18" charset="0"/>
              </a:rPr>
              <a:t> 2-4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err="1" smtClean="0">
                <a:latin typeface="Times New Roman" pitchFamily="18" charset="0"/>
              </a:rPr>
              <a:t>Фолиевая</a:t>
            </a:r>
            <a:r>
              <a:rPr lang="ru-RU" b="1" dirty="0" smtClean="0">
                <a:latin typeface="Times New Roman" pitchFamily="18" charset="0"/>
              </a:rPr>
              <a:t> кислота                    50-100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err="1" smtClean="0">
                <a:latin typeface="Times New Roman" pitchFamily="18" charset="0"/>
              </a:rPr>
              <a:t>Гамма-линолиевая</a:t>
            </a:r>
            <a:r>
              <a:rPr lang="ru-RU" b="1" dirty="0" smtClean="0">
                <a:latin typeface="Times New Roman" pitchFamily="18" charset="0"/>
              </a:rPr>
              <a:t> кислота    800-1500 мг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3314700" algn="l"/>
              </a:tabLst>
            </a:pPr>
            <a:r>
              <a:rPr lang="ru-RU" b="1" dirty="0" smtClean="0">
                <a:latin typeface="Times New Roman" pitchFamily="18" charset="0"/>
              </a:rPr>
              <a:t>Полисахарид</a:t>
            </a:r>
            <a:r>
              <a:rPr lang="uz-Cyrl-UZ" b="1" dirty="0" smtClean="0">
                <a:latin typeface="Times New Roman" pitchFamily="18" charset="0"/>
              </a:rPr>
              <a:t>   </a:t>
            </a:r>
            <a:r>
              <a:rPr lang="ru-RU" b="1" dirty="0" smtClean="0">
                <a:latin typeface="Times New Roman" pitchFamily="18" charset="0"/>
              </a:rPr>
              <a:t>                          10-15 мг</a:t>
            </a:r>
          </a:p>
          <a:p>
            <a:endParaRPr lang="ru-RU" dirty="0"/>
          </a:p>
        </p:txBody>
      </p:sp>
      <p:pic>
        <p:nvPicPr>
          <p:cNvPr id="6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pic>
        <p:nvPicPr>
          <p:cNvPr id="7" name="Picture 2" descr="ÐÐ°ÑÑÐ¸Ð½ÐºÐ¸ Ð¿Ð¾ Ð·Ð°Ð¿ÑÐ¾ÑÑ Ð¿Ð¾ÑÑÐ´ÐµÐ½Ð¸Ðµ Ð´Ð¾ Ð¸ Ð¿Ð¾ÑÐ»Ðµ Ð¿ÑÐ¸ÐºÐ¾Ð»Ñ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7" y="4005064"/>
            <a:ext cx="2952328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ÐÐ°ÑÑÐ¸Ð½ÐºÐ¸ Ð¿Ð¾ Ð·Ð°Ð¿ÑÐ¾ÑÑ ÐÐÐ ÐÐÐÐ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0164" cy="6858000"/>
          </a:xfrm>
          <a:prstGeom prst="rect">
            <a:avLst/>
          </a:prstGeom>
          <a:noFill/>
        </p:spPr>
      </p:pic>
      <p:pic>
        <p:nvPicPr>
          <p:cNvPr id="34818" name="Рисунок 92" descr="https://www.dxn2u.com/product/images/healthfood/roselle/rosel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403008"/>
            <a:ext cx="2639053" cy="345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DXN Roselle таблеткаси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32856"/>
            <a:ext cx="6156176" cy="472514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r>
              <a:rPr lang="uz-Cyrl-UZ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Таркибида-</a:t>
            </a:r>
            <a:r>
              <a:rPr lang="en-US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Hibiscus </a:t>
            </a:r>
            <a:r>
              <a:rPr lang="en-US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sabdariffa</a:t>
            </a:r>
            <a:r>
              <a:rPr lang="uz-Cyrl-UZ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calyx</a:t>
            </a:r>
            <a:r>
              <a:rPr lang="uz-Cyrl-UZ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розелла –судан  атиргули +каркаде.</a:t>
            </a:r>
          </a:p>
          <a:p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Гибискус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гулларининг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шифобаҳш  хусусияти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қадимдан   хитой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Египт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Ҳиндистон табобатчиларига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маълум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бўлган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Кейинчалик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олимлар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ўрганиб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чиқиб инсон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саломатлигига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фойдали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эканлигини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исботладилар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Аминокислотлар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13 хил аминокислота :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Олма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винно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лимон. 6таси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алмаштириб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бўлмайдиган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Иммунитетни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кўтаради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холестерин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миқдорини  камайтиради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қон  томирларни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тозалайди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танага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қувват  бағишлайди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Аскорбин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кислота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нормал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хужайра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ўсишини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яхшилайди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ҳимоя  функцияларини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мустаҳкамлайди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Микроэлементлар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калий, кальций, магний, фосфор, натрий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организмдаги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биокимёвий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жараёнларни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нормал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ўтишига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сабаб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бўлади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БФМ 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флавоноид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кверцетин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шлакларни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чиқаради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эрта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қаришни  олдини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олади</a:t>
            </a:r>
            <a:endParaRPr lang="ru-RU" sz="15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Антоцианлар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қон томирлар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эластиклигини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яхшилайди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холестериндан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тозалайди.Витаминлар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А, В2, В5, В12, РР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хаётий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функцияни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яхшилайди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Фитостерол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онкологияни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олдини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олади</a:t>
            </a:r>
            <a:endParaRPr lang="ru-RU" sz="15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Табиий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каптоприл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модда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алмашинувини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яхшилайди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Антиоксидантлар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пектин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ичакларни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огир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металл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тузларидан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тозалайди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Полисахаридлар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иммунитетни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мустаҳкамлайди 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бактерия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вирусларга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қарши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қон босмини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пасайтиради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жинсий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қобилиятни кучайтиради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pic>
        <p:nvPicPr>
          <p:cNvPr id="7" name="Picture 2" descr="http://teawonder.ru/wp-content/uploads/2015/05/1.1-karka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756357"/>
            <a:ext cx="2613232" cy="1717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dxn2u.com/product/images/healthfood/potenzhi/potenz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609528"/>
            <a:ext cx="2987824" cy="4248472"/>
          </a:xfrm>
          <a:prstGeom prst="rect">
            <a:avLst/>
          </a:prstGeom>
          <a:noFill/>
        </p:spPr>
      </p:pic>
      <p:pic>
        <p:nvPicPr>
          <p:cNvPr id="7178" name="Picture 10" descr="ÐÐ°ÑÑÐ¸Ð½ÐºÐ¸ Ð¿Ð¾ Ð·Ð°Ð¿ÑÐ¾ÑÑ ÐÐÐ¢ÐÐÐ¦ÐÐ¯ Ð£Ð¡ÐÐÐÐ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4235" y="0"/>
            <a:ext cx="4819765" cy="2708920"/>
          </a:xfrm>
          <a:prstGeom prst="rect">
            <a:avLst/>
          </a:prstGeom>
          <a:noFill/>
        </p:spPr>
      </p:pic>
      <p:pic>
        <p:nvPicPr>
          <p:cNvPr id="7176" name="Picture 8" descr="ÐÐ°ÑÑÐ¸Ð½ÐºÐ¸ Ð¿Ð¾ Ð·Ð°Ð¿ÑÐ¾ÑÑ ÐÐÐ¢ÐÐÐ¦ÐÐ¯ Ð£Ð¡ÐÐÐÐ¢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1700808"/>
            <a:ext cx="4680519" cy="46184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potenzhi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4402832" cy="4754928"/>
          </a:xfrm>
        </p:spPr>
        <p:txBody>
          <a:bodyPr>
            <a:normAutofit/>
          </a:bodyPr>
          <a:lstStyle/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Таркибида-Е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urycoma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longifolia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 (Тонгат али )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Apium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graveolens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 (Сельдерей пахучий )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Thea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sinensis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 (Чой дарахти )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+Piper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nigrum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 (Қора  мурч)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Imperata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cylindrica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(япон  қизил  ўти )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Cordyceps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sinensis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(Кордицепс )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Butea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superba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 (Осиё виаграси )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Sappan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lignum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 (Саппан )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ganoderma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lucidum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Эракаклардаги жинсий  заифлик  ва  жинсий  майилни  пасайишида.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Сперматазоидларни ишлаб  чиқарилишини кучайтиришга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Буйрак   ва   сийдик  йуллари инфекциялари  ва    қум  тош  пайдо  бўлган   холталарда.</a:t>
            </a:r>
          </a:p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Аёлллардаги ПМС ,  климактерик  белгиларни  пасайтиришда, менструал  циклни  бузилишларида  самарали.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DXN\LOGO-DXN-fondo-blanc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sp>
        <p:nvSpPr>
          <p:cNvPr id="7170" name="AutoShape 2" descr="ÐÐ°ÑÑÐ¸Ð½ÐºÐ¸ Ð¿Ð¾ Ð·Ð°Ð¿ÑÐ¾ÑÑ ÐÐÐ¢ÐÐÐ¦ÐÐ¯ Ð£Ð¡ÐÐÐÐ¢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Нони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меваси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капсуласи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5186370" cy="5034294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НОНИ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мевасини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бошкача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усулда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татиб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курмокчи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булганлар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учун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DXN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КАПСУЛА КУРИНИШИДА НОНИНИ ТАВСИЯ ЭТАДИ.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GMP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Стандарти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талабларига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тулик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жавоб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беради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Ажжойиб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иммунитетни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тартибга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солувчи,умумкувватловчи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туйинтирувчи,тетиклагтирувчи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мультивитамин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фитокапсула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Витамин  А  С  Е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вит В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гурухига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бой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Темир калий кальций фосфор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магнийга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бой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Конни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хусусиятини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яхшилайди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кон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томирларни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мустахкамлайди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овкат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хазм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килишини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яхшилайди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стрессни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енгил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утказади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Кучли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антиоксидант.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Онкологик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касалликларни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олдини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олади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Кон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босмини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пасайтиради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Юракка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озука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беради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Артимияга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карши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Тогай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тукимасини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усишига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ёрдам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беради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Артроз, артрит,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ревматизмларда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самарали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Тери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касалликлари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экзема,дерматит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псориазларда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яхши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ёрдам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беради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Кандли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диабети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бор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инсонларга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хам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тавсия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килинади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842" y="1357298"/>
            <a:ext cx="3555157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76872" y="-776872"/>
            <a:ext cx="2946818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14967" y="2885448"/>
            <a:ext cx="3357585" cy="458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5028" y="0"/>
            <a:ext cx="3228972" cy="430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3" y="3071810"/>
            <a:ext cx="2839643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XN\slide-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9358"/>
            <a:ext cx="8172400" cy="5778642"/>
          </a:xfrm>
          <a:prstGeom prst="rect">
            <a:avLst/>
          </a:prstGeom>
          <a:noFill/>
        </p:spPr>
      </p:pic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99592" y="404664"/>
            <a:ext cx="6336704" cy="15121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ИНСОН   ЎЛИМИГА  САБАБ БЎЛУВЧИ  ОМИЛЛАР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3491880" y="3140968"/>
            <a:ext cx="1800200" cy="50405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400" dirty="0" smtClean="0"/>
              <a:t>юрак  қон томир</a:t>
            </a:r>
            <a:endParaRPr lang="ru-RU" sz="1400" dirty="0"/>
          </a:p>
        </p:txBody>
      </p:sp>
      <p:sp>
        <p:nvSpPr>
          <p:cNvPr id="8" name="Стрелка влево 7"/>
          <p:cNvSpPr/>
          <p:nvPr/>
        </p:nvSpPr>
        <p:spPr>
          <a:xfrm>
            <a:off x="3491880" y="3789040"/>
            <a:ext cx="1728192" cy="43204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/>
              <a:t>Рак </a:t>
            </a:r>
            <a:endParaRPr lang="ru-RU" dirty="0"/>
          </a:p>
        </p:txBody>
      </p:sp>
      <p:sp>
        <p:nvSpPr>
          <p:cNvPr id="9" name="Стрелка влево 8"/>
          <p:cNvSpPr/>
          <p:nvPr/>
        </p:nvSpPr>
        <p:spPr>
          <a:xfrm>
            <a:off x="3419872" y="4653136"/>
            <a:ext cx="1656184" cy="432048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400" dirty="0" smtClean="0"/>
              <a:t>Нафас  йўллари</a:t>
            </a:r>
            <a:endParaRPr lang="ru-RU" sz="1400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012160" y="2060848"/>
            <a:ext cx="1224136" cy="2160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Уруш</a:t>
            </a:r>
            <a:r>
              <a:rPr lang="uz-Cyrl-UZ" dirty="0" smtClean="0"/>
              <a:t> </a:t>
            </a:r>
            <a:endParaRPr lang="ru-RU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6012160" y="2348880"/>
            <a:ext cx="1224136" cy="2880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000" dirty="0" smtClean="0">
                <a:latin typeface="Times New Roman" pitchFamily="18" charset="0"/>
                <a:cs typeface="Times New Roman" pitchFamily="18" charset="0"/>
              </a:rPr>
              <a:t>Хомиладорлик ва туғруқ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6012160" y="2708920"/>
            <a:ext cx="1224136" cy="2160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200" dirty="0" smtClean="0">
                <a:latin typeface="Times New Roman" pitchFamily="18" charset="0"/>
                <a:cs typeface="Times New Roman" pitchFamily="18" charset="0"/>
              </a:rPr>
              <a:t>Тиббий асорат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6012160" y="2996952"/>
            <a:ext cx="1224136" cy="2160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Қотиллик</a:t>
            </a:r>
            <a:r>
              <a:rPr lang="uz-Cyrl-UZ" dirty="0" smtClean="0"/>
              <a:t> </a:t>
            </a:r>
            <a:endParaRPr lang="ru-RU" dirty="0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6012160" y="3212976"/>
            <a:ext cx="1224136" cy="2880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Сабабсиз</a:t>
            </a:r>
            <a:r>
              <a:rPr lang="uz-Cyrl-UZ" dirty="0" smtClean="0"/>
              <a:t> </a:t>
            </a:r>
            <a:endParaRPr lang="ru-RU" dirty="0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6012160" y="3501008"/>
            <a:ext cx="1224136" cy="2880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050" dirty="0" smtClean="0">
                <a:latin typeface="Times New Roman" pitchFamily="18" charset="0"/>
                <a:cs typeface="Times New Roman" pitchFamily="18" charset="0"/>
              </a:rPr>
              <a:t>Мия касалликлари</a:t>
            </a: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6012160" y="3789040"/>
            <a:ext cx="1224136" cy="2880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200" dirty="0" smtClean="0">
                <a:latin typeface="Times New Roman" pitchFamily="18" charset="0"/>
                <a:cs typeface="Times New Roman" pitchFamily="18" charset="0"/>
              </a:rPr>
              <a:t>Транспорт ҳод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6012160" y="4077072"/>
            <a:ext cx="1224136" cy="2880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Суицид</a:t>
            </a:r>
            <a:r>
              <a:rPr lang="uz-Cyrl-UZ" dirty="0" smtClean="0"/>
              <a:t> </a:t>
            </a:r>
            <a:endParaRPr lang="ru-RU" dirty="0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6012160" y="4365104"/>
            <a:ext cx="1656184" cy="36004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Суяк –мушак тизими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6012160" y="4725144"/>
            <a:ext cx="1368152" cy="2160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Диабет</a:t>
            </a:r>
            <a:r>
              <a:rPr lang="uz-Cyrl-UZ" dirty="0" smtClean="0"/>
              <a:t> </a:t>
            </a:r>
            <a:endParaRPr lang="ru-RU" dirty="0"/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6012160" y="5013176"/>
            <a:ext cx="1656184" cy="2880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Баҳтсиз 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6012160" y="5373216"/>
            <a:ext cx="1728192" cy="2160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Инфекция</a:t>
            </a:r>
            <a:r>
              <a:rPr lang="uz-Cyrl-UZ" dirty="0" smtClean="0"/>
              <a:t> </a:t>
            </a:r>
            <a:endParaRPr lang="ru-RU" dirty="0"/>
          </a:p>
        </p:txBody>
      </p:sp>
      <p:sp>
        <p:nvSpPr>
          <p:cNvPr id="22" name="Блок-схема: процесс 21"/>
          <p:cNvSpPr/>
          <p:nvPr/>
        </p:nvSpPr>
        <p:spPr>
          <a:xfrm>
            <a:off x="5940152" y="5661248"/>
            <a:ext cx="1800200" cy="2160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Буйрак касал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5940152" y="5949280"/>
            <a:ext cx="1800200" cy="2880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Овқат ҳазм қил тиз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Блок-схема: процесс 23"/>
          <p:cNvSpPr/>
          <p:nvPr/>
        </p:nvSpPr>
        <p:spPr>
          <a:xfrm>
            <a:off x="5940152" y="6309320"/>
            <a:ext cx="1800200" cy="2880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Асаб тизими касал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Psoriasis for more than 20&#10;years&#10;• This lady from Alor&#10;Setar who has had&#10;psoriasis for the past&#10;20 years.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Totally healed within forty day&#10;(16 Feb – 28 Mar 2011)&#10;28 March 2011&#10;©arifinlie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-136525"/>
            <a:ext cx="9316298" cy="699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0" name="Picture 2" descr="Psoriasis for more than 20&#10;years&#10;• 2 weeks after consuming&#10;DXN Cordypine.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-136524"/>
            <a:ext cx="5365756" cy="4028522"/>
          </a:xfrm>
          <a:prstGeom prst="rect">
            <a:avLst/>
          </a:prstGeom>
          <a:noFill/>
        </p:spPr>
      </p:pic>
      <p:pic>
        <p:nvPicPr>
          <p:cNvPr id="58372" name="Picture 4" descr="Lichen Hypertrophic&#10;• A 20 years old young lady from Johor&#10;Bahru who has almost never taken fruits&#10;and vegetables since yo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479051"/>
            <a:ext cx="4500562" cy="3378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Diabetics &amp; Cellulites with&#10;Open Wounds 2&#10;• Mr. Lai, my uncle had a stroke in May&#10;2002. He started to consume RG/ GL in&#10;Ju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99" y="-136525"/>
            <a:ext cx="9030877" cy="699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Ovarian Cancer Relapsed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-136525"/>
            <a:ext cx="9126028" cy="699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На данном изображении может находиться: 2 человека, люди стоя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На данном изображении может находиться: один или несколько человек и люди стоя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-49572"/>
            <a:ext cx="5786446" cy="69075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На данном изображении может находиться: 1 человек, текс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0"/>
            <a:ext cx="4643470" cy="6735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42048" cy="1008112"/>
          </a:xfrm>
        </p:spPr>
        <p:txBody>
          <a:bodyPr>
            <a:normAutofit/>
          </a:bodyPr>
          <a:lstStyle/>
          <a:p>
            <a:pPr algn="ctr"/>
            <a:r>
              <a:rPr lang="uz-Cyrl-UZ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Ҳуш бўй  ,қувватбаҳш  ичимликлар  дунёси</a:t>
            </a:r>
            <a:endParaRPr lang="ru-RU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3726120" cy="507342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DXN LINGJI 3 </a:t>
            </a:r>
            <a:r>
              <a:rPr lang="uz-Cyrl-UZ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таси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uz-Cyrl-UZ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 ҚАХВАСИ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Ўсимликдан олинган  қаймоқ+ганодерма+табиий эрувчан  кофе  Арабика+шакар.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Камқонликда  фойдали , иммунитетни кўтаради,овқат ҳазм  қилишини  яхшилайди.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Барча  ёшдагилар  учун ҳуштам   ичимлик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067944" y="1052736"/>
            <a:ext cx="3487288" cy="507342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z-Cyrl-UZ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ҚОРА  КОФЕ  ШАКАРСИЗ.</a:t>
            </a:r>
          </a:p>
          <a:p>
            <a:r>
              <a:rPr lang="uz-Cyrl-UZ" sz="1600" b="1" dirty="0" smtClean="0">
                <a:latin typeface="Times New Roman" pitchFamily="18" charset="0"/>
                <a:cs typeface="Times New Roman" pitchFamily="18" charset="0"/>
              </a:rPr>
              <a:t>Хуш таъм  аччиқ  кофеманлар  учун. Оздиради, мияни  чархлайди, тетиклик  баҳш этади ,кариесни олдини олади. Жигар  ва  ўт йўллари касалликларини олди олиш  ва  даволаш  учун.</a:t>
            </a:r>
          </a:p>
          <a:p>
            <a:r>
              <a:rPr lang="uz-Cyrl-UZ" sz="1600" b="1" dirty="0" smtClean="0">
                <a:latin typeface="Times New Roman" pitchFamily="18" charset="0"/>
                <a:cs typeface="Times New Roman" pitchFamily="18" charset="0"/>
              </a:rPr>
              <a:t>Модда алмашинувини  </a:t>
            </a:r>
          </a:p>
          <a:p>
            <a:r>
              <a:rPr lang="uz-Cyrl-UZ" sz="1600" b="1" dirty="0" smtClean="0">
                <a:latin typeface="Times New Roman" pitchFamily="18" charset="0"/>
                <a:cs typeface="Times New Roman" pitchFamily="18" charset="0"/>
              </a:rPr>
              <a:t>яхшилайди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Рисунок 110" descr="https://www.dxn2u.com/product/images/beverages/3in1/3i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84984"/>
            <a:ext cx="2739313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pic>
        <p:nvPicPr>
          <p:cNvPr id="7" name="Picture 2" descr="https://www.dxn2u.com/product/images/beverages/blackcoffee/black_coff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672" y="3429000"/>
            <a:ext cx="2625328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39552" y="404665"/>
            <a:ext cx="3510096" cy="2520279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ZHI Café Classic</a:t>
            </a:r>
            <a:endParaRPr lang="uz-Cyrl-UZ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600" b="1" dirty="0" smtClean="0">
                <a:latin typeface="Times New Roman" pitchFamily="18" charset="0"/>
                <a:cs typeface="Times New Roman" pitchFamily="18" charset="0"/>
              </a:rPr>
              <a:t>Қахва -58 %</a:t>
            </a:r>
          </a:p>
          <a:p>
            <a:r>
              <a:rPr lang="uz-Cyrl-UZ" sz="1600" b="1" dirty="0" smtClean="0">
                <a:latin typeface="Times New Roman" pitchFamily="18" charset="0"/>
                <a:cs typeface="Times New Roman" pitchFamily="18" charset="0"/>
              </a:rPr>
              <a:t>Шакар  ганодерма  экстракти -2%</a:t>
            </a:r>
          </a:p>
          <a:p>
            <a:pPr>
              <a:buNone/>
            </a:pPr>
            <a:r>
              <a:rPr lang="uz-Cyrl-UZ" sz="1800" b="1" dirty="0" smtClean="0">
                <a:latin typeface="Times New Roman" pitchFamily="18" charset="0"/>
                <a:cs typeface="Times New Roman" pitchFamily="18" charset="0"/>
              </a:rPr>
              <a:t>Тетиклаштиради,оздиради, организмни эркин радикаллардан  тозалайди , жигарни  ҳимоя  қиалади. Альцгеймер  ва паркинсонизм  ҳавфини   камайтиради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860032" y="404664"/>
            <a:ext cx="3168352" cy="295232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Eu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café –</a:t>
            </a:r>
            <a:r>
              <a:rPr lang="uz-Cyrl-UZ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тонгат Алили кофе</a:t>
            </a:r>
          </a:p>
          <a:p>
            <a:pPr>
              <a:buNone/>
            </a:pP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Тонгат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али  +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ганодерма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экстракти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аралашмаси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uz-Cyrl-U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Цинк  етишмаслиги  олдини олади</a:t>
            </a:r>
          </a:p>
          <a:p>
            <a:pPr>
              <a:buNone/>
            </a:pPr>
            <a:r>
              <a:rPr lang="uz-Cyrl-U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Эркак  ва  аёлларда гормонал   тизимни  тартибга  солади,жинсий гормонларни   фаоллаштиради</a:t>
            </a:r>
          </a:p>
          <a:p>
            <a:pPr>
              <a:buNone/>
            </a:pPr>
            <a:r>
              <a:rPr lang="uz-Cyrl-U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Иммунитетни кўтаради,юрак    қон  томир  тизими фаолиятини    яхшилайди</a:t>
            </a:r>
          </a:p>
          <a:p>
            <a:pPr>
              <a:buNone/>
            </a:pPr>
            <a:r>
              <a:rPr lang="uz-Cyrl-U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Тетиклик  баҳш этади</a:t>
            </a:r>
            <a:endPara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/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pic>
        <p:nvPicPr>
          <p:cNvPr id="13314" name="Picture 2" descr="Zhi CafÃ© Cla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715394"/>
            <a:ext cx="4104456" cy="4104457"/>
          </a:xfrm>
          <a:prstGeom prst="rect">
            <a:avLst/>
          </a:prstGeom>
          <a:noFill/>
        </p:spPr>
      </p:pic>
      <p:pic>
        <p:nvPicPr>
          <p:cNvPr id="13316" name="Picture 4" descr="http://3.bp.blogspot.com/_J5wuTsAtbqE/S36M_5ojjpI/AAAAAAAAABo/ubo4srQgvIU/s320/eucaf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212976"/>
            <a:ext cx="3950568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Эътибор беринг 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pic>
        <p:nvPicPr>
          <p:cNvPr id="3078" name="Picture 6" descr="https://im0-tub-com.yandex.net/i?id=3e0e43630da42e1f51f6c6133df59466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7498325" cy="5373215"/>
          </a:xfrm>
          <a:prstGeom prst="rect">
            <a:avLst/>
          </a:prstGeom>
          <a:noFill/>
        </p:spPr>
      </p:pic>
      <p:pic>
        <p:nvPicPr>
          <p:cNvPr id="9" name="Picture 4" descr="http://drosamakhalil.com/wp-content/uploads/2018/09/%D9%81%D9%88%D8%A7%D8%A6%D8%AF-%D8%A8%D8%A7%D9%84%D9%88%D9%86-%D8%A7%D9%84%D9%85%D8%B9%D8%AF%D8%A9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268760"/>
            <a:ext cx="2221961" cy="1296144"/>
          </a:xfrm>
          <a:prstGeom prst="rect">
            <a:avLst/>
          </a:prstGeom>
          <a:noFill/>
        </p:spPr>
      </p:pic>
      <p:pic>
        <p:nvPicPr>
          <p:cNvPr id="3082" name="Picture 10" descr="https://im0-tub-com.yandex.net/i?id=52f4aac9d34a2d8b3d97309ab7c1136e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933055"/>
            <a:ext cx="2051720" cy="1367813"/>
          </a:xfrm>
          <a:prstGeom prst="rect">
            <a:avLst/>
          </a:prstGeom>
          <a:noFill/>
        </p:spPr>
      </p:pic>
      <p:pic>
        <p:nvPicPr>
          <p:cNvPr id="3086" name="Picture 14" descr="https://foodnews-press.ru/assets/images/resources/1727/360x220/bluemonda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645024"/>
            <a:ext cx="2604182" cy="159144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627784" y="2060848"/>
            <a:ext cx="2376264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5 %  абсолют  соғлом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60032" y="5373216"/>
            <a:ext cx="2088232" cy="10081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75 %  касаллик  олди  ҳолатидаги одамлар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15616" y="3356992"/>
            <a:ext cx="1512168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20 %   касал одамлар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 ÐÐÐÐ ÐÐÐ¬Ð  Ð¡ ÐÐÐÐÐÐÐ ÐÐÐ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625" y="-7088"/>
            <a:ext cx="9181625" cy="686508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548680"/>
            <a:ext cx="3520440" cy="2088231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BLACK SUGAR COFFE-</a:t>
            </a:r>
            <a:r>
              <a:rPr lang="uz-Cyrl-U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ШАКАРЛИ ҚОРА  КОФЕ</a:t>
            </a:r>
          </a:p>
          <a:p>
            <a:r>
              <a:rPr lang="uz-Cyrl-U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Тетиклаштиради, мия   фаолиятини  кучайтиради, хотирани  яхшилайди, озишга   ёрдам беради,модда алмашинувини кучайтиради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08104" y="116632"/>
            <a:ext cx="3635896" cy="230425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VITA CAFE</a:t>
            </a:r>
            <a:endParaRPr lang="uz-Cyrl-UZ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ЖЕН</a:t>
            </a: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ЩЕНЬ+ ТОНГАТ  АЛИ +  ГАНОДЕРМА ЭКСТРАКТИ АРАЛАШМАСИ.</a:t>
            </a:r>
          </a:p>
          <a:p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Жинсий  қувватни оширади</a:t>
            </a:r>
          </a:p>
          <a:p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Иммунитетни  оширади</a:t>
            </a:r>
          </a:p>
          <a:p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Қонни  суюлтиради</a:t>
            </a:r>
          </a:p>
          <a:p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Эракаларда  простатитни , аёлларда  эрта  климаксни олдини олади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https://www.dxn2u.com/product/images/beverages/vitacafe/vitaca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7059" y="2564904"/>
            <a:ext cx="3646941" cy="4293096"/>
          </a:xfrm>
          <a:prstGeom prst="rect">
            <a:avLst/>
          </a:prstGeom>
          <a:noFill/>
        </p:spPr>
      </p:pic>
      <p:pic>
        <p:nvPicPr>
          <p:cNvPr id="6" name="Picture 4" descr="https://www.dxn2u.com/product/images/beverages/2in1/2i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4"/>
            <a:ext cx="3888432" cy="3933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ÐÐ ÐÐÐ¦ÐÐÐ¡ ÐÐÐÐÐÐÐ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Cordyceps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coffe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 in 1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2132856"/>
            <a:ext cx="4536504" cy="460851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Иммун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система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ишини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яхшилайди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Буйракларни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токсинлардан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тозалаб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чарчашини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олдини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олади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Жигар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циррози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профилактикаси</a:t>
            </a:r>
            <a:endParaRPr lang="ru-RU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Юрак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қон томир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касалликларини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олдини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олади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Операциядан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кейин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организмни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тезроқ  ўзига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келишига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ёрдам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беради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Табиий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антибиотик, онкология ,вирус 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бактерияга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қарши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Табиий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антиоксидант </a:t>
            </a:r>
            <a:endParaRPr lang="ru-RU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pic>
        <p:nvPicPr>
          <p:cNvPr id="11266" name="Picture 2" descr="Lingzhi CafÃ© 3 en 1 Cordyc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11750"/>
            <a:ext cx="4211960" cy="5046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DXN\12079980_862014010549548_5883423775626694742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Cocozhi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uz-Cyrl-U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шоколадли ичимлик</a:t>
            </a:r>
            <a:br>
              <a:rPr lang="uz-Cyrl-U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44208" y="2897560"/>
            <a:ext cx="2699792" cy="39604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uz-Cyrl-UZ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Какао+ганодерма+крем+ табиий шакар +солода+ванил+қурқуқ ёғсиз  сутдан </a:t>
            </a:r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тайерланган. Барча  ёшдаги  инсонларга  тўғри келади.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Иммунитетни  мустаҳкамлайди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Қонни  кўпайтиради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Бош мияда    қон  айланишини  яхшилайди , Ақлий  фаолиятига  ижобий  таъсир  кўрсатиб хотирани  мустаҳкамлайди.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Терини  гўзал  қилади.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Қон  босмини   пасайтиради.</a:t>
            </a:r>
          </a:p>
          <a:p>
            <a:r>
              <a:rPr lang="uz-Cyrl-UZ" sz="1400" b="1" dirty="0" smtClean="0">
                <a:latin typeface="Times New Roman" pitchFamily="18" charset="0"/>
                <a:cs typeface="Times New Roman" pitchFamily="18" charset="0"/>
              </a:rPr>
              <a:t>Болалар    амалиётида  энг  севимли ичимлик.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19" descr="https://www.dxn2u.com/product/images/beverages/spirulina_cereal/spirulina_cere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721981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DXN SPIRULINA </a:t>
            </a:r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БЎТҚАСИ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124744"/>
            <a:ext cx="4104456" cy="3600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uz-Cyrl-U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МАЗАЛИ,  ФОЙДАЛИ , ТУЙИМЛИ  ВА  ТЕЗ !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Спирулина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табиатдаги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ягона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кучли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антиоксидант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фикоцианин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тутади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Суперфуд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витаминлардан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В группа , витамин А, C, D и E, тиамин, рибофлавин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керакли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микроэлементлар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калий, фосфор,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темир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цинк, кальций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магний.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Юқоридаги  хусусиятларига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қўшимча  спирулина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уйқусизликни даволашда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,холестерин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миқдорини пасайтиришда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юқори  қон босмини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пасайтиришда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қўл келади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Озуқавий  қиймати  бўйича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қизил  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қора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икра,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бедана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товуқ  тухумларидан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мунча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устун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Сули   витамин A, E, K, PP 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витамин групп B (B1, B2, B6),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тутади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Микроэлементлардан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 магний,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темир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 марганец, йод, фтор, фосфор, кальций и калий.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5819" y="4653136"/>
            <a:ext cx="3178182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Ð¥Ð»Ð¾Ð¿ÑÑ Ñ Ð­ÑÐ¿Ð¸ÑÑÐ»Ð¸Ð½Ð¾Ð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797152"/>
            <a:ext cx="2060848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220072" cy="52875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DXN </a:t>
            </a:r>
            <a:r>
              <a:rPr lang="en-US" b="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Cordyceps</a:t>
            </a:r>
            <a:r>
              <a:rPr lang="en-US" b="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Cereal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4048" y="1556792"/>
            <a:ext cx="3744416" cy="49685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uz-Cyrl-UZ" sz="2800" b="1" dirty="0" smtClean="0">
                <a:latin typeface="Times New Roman" pitchFamily="18" charset="0"/>
                <a:cs typeface="Times New Roman" pitchFamily="18" charset="0"/>
              </a:rPr>
              <a:t>Қадимий  Хитой  табобатига  мансуб бўлган Кордицепс синенсис    қўзиқорини ва буғдой  ёрмасидан  тайёрланган.</a:t>
            </a:r>
          </a:p>
          <a:p>
            <a:r>
              <a:rPr lang="uz-Cyrl-UZ" sz="2800" b="1" dirty="0" smtClean="0">
                <a:latin typeface="Times New Roman" pitchFamily="18" charset="0"/>
                <a:cs typeface="Times New Roman" pitchFamily="18" charset="0"/>
              </a:rPr>
              <a:t>Кучли  иммуномодулятор, адоптоген, афродизиак.</a:t>
            </a:r>
          </a:p>
          <a:p>
            <a:r>
              <a:rPr lang="uz-Cyrl-UZ" sz="2800" b="1" dirty="0" smtClean="0">
                <a:latin typeface="Times New Roman" pitchFamily="18" charset="0"/>
                <a:cs typeface="Times New Roman" pitchFamily="18" charset="0"/>
              </a:rPr>
              <a:t>Кучли витамин минералга бой   бўлиб  эрталабки нонушта ёки   кечги овқат  ўрнини босади . Овқат ҳазм қилиш  тизими касалликлари   олдини олади. Гастрит ва  энтероколит,дизбактериозда  фойдали.</a:t>
            </a:r>
          </a:p>
          <a:p>
            <a:r>
              <a:rPr lang="uz-Cyrl-UZ" sz="2800" b="1" dirty="0" smtClean="0">
                <a:latin typeface="Times New Roman" pitchFamily="18" charset="0"/>
                <a:cs typeface="Times New Roman" pitchFamily="18" charset="0"/>
              </a:rPr>
              <a:t>Безарар  озишга  ёрдам беради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3348" y="4293096"/>
            <a:ext cx="2855011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6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шифобаҳш  чойлар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032448" cy="24482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DXN REISHI GANO </a:t>
            </a:r>
            <a:r>
              <a:rPr lang="uz-Cyrl-U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ЧОЙИ-</a:t>
            </a:r>
          </a:p>
          <a:p>
            <a:pPr>
              <a:buNone/>
            </a:pPr>
            <a:r>
              <a:rPr lang="uz-Cyrl-UZ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кўк  чой  ва ганодерма  арлашмаси -2 %</a:t>
            </a:r>
          </a:p>
          <a:p>
            <a:r>
              <a:rPr lang="uz-Cyrl-UZ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Антиоксидант, иммуномодулятор, асабни тинчлантиради,уйқуни яхшилайди, қонни суюлтиради,  ўт  ҳайдовчи, сийдик ҳайдовчи таъсирга эга.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355976" y="1196752"/>
            <a:ext cx="4359428" cy="28037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TEA  LATTE-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СУТЛИ    ЧОЙ</a:t>
            </a:r>
          </a:p>
          <a:p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Одатий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кофе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ичишлар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сизни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кувонтирмай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куйдими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мархамат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ТЕА ЛАТТЕ  га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мурожат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килинг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Тарихи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кадим 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Италияга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бориб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такалувчи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ичимлик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куплаб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витамин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минералларга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бой 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булиб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сизга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кун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давомида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кувват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багишлайди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Тилингизни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учидаек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эришни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бошлайди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"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хаводек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енгил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Таркибида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магний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кальций бор.</a:t>
            </a:r>
          </a:p>
          <a:p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Эмизикли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оналар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хам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ичиши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мумкин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Модда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алмашинувини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кучайтиради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Иммуноглобулин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ишлаб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чикарилишини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яхшилайди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Антиоксидант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эркин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радикаллардан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тозалайди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Эрта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каришни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олдини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олади</a:t>
            </a:r>
            <a:endParaRPr lang="ru-RU" sz="3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Мияни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фаоллаштиради</a:t>
            </a:r>
            <a:endParaRPr lang="ru-RU" sz="3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Стрессни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осон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енгишга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ердам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беради</a:t>
            </a:r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400" b="1" dirty="0">
              <a:solidFill>
                <a:srgbClr val="00B050"/>
              </a:solidFill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pic>
        <p:nvPicPr>
          <p:cNvPr id="7" name="Picture 2" descr="https://www.dxn2u.com/product/images/beverages/tealatte/tealat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1124" y="3857627"/>
            <a:ext cx="2382875" cy="3112327"/>
          </a:xfrm>
          <a:prstGeom prst="rect">
            <a:avLst/>
          </a:prstGeom>
          <a:noFill/>
        </p:spPr>
      </p:pic>
      <p:pic>
        <p:nvPicPr>
          <p:cNvPr id="7170" name="Picture 2" descr="TÃ© Reishi Ga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071678"/>
            <a:ext cx="4074418" cy="3536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59" descr="https://www.dxn2u.com/product/images/beverages/lemonzhi/lemonz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314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r"/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DXN LEMONZHI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1484784"/>
            <a:ext cx="4214272" cy="45874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Ажжойиб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хуш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там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ичимлик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Лимон+чой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кукуни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ганодерм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экстракти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.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Кучли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энергия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беради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мияни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уйғотади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давомида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тетик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бўлишингизни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таъминлайди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озишга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ёрдам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беради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Ёзда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салкин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чанкок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босди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ичимлик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Кишда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иссик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лимонли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чойга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нима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етсин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Таркиби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жуда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фойдали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моддаларга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бой.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Витамин С  кон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томирларни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мустахкамлайди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анемияни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олдини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Кальций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суяк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мушак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тизимини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мустахкамлайди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билан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аралашиб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кучли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антиоксидант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таъсирга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Организмдан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захар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чикиндиларни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тозалайди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Полифенол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озишга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ердам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беради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Фитнес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клубларда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энергетик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кувват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берувчи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ичимликлар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урнини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бемалол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босади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Терини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гузал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килади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60  70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градусли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сувга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дамланади</a:t>
            </a:r>
            <a:endParaRPr lang="ru-RU" dirty="0"/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pic>
        <p:nvPicPr>
          <p:cNvPr id="17410" name="Picture 2" descr="ÐÐ°ÑÑÐ¸Ð½ÐºÐ¸ Ð¿Ð¾ Ð·Ð°Ð¿ÑÐ¾ÑÑ ÐÐÐ ÐÐÐ¦ÐÐÐ¡    dxn  ÐÐÐÐÐ¢ÐÐ¦Ð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5104"/>
            <a:ext cx="2483768" cy="2483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567" y="1196752"/>
            <a:ext cx="4053825" cy="5400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DXN </a:t>
            </a:r>
            <a:r>
              <a:rPr lang="en-US" b="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Spica</a:t>
            </a:r>
            <a:r>
              <a:rPr lang="en-US" b="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Tea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3610744" cy="4846320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СПИКА   ЧОЙИ  ажойиб қимматбаҳо шифобаҳш   ўсимликлар  аралашмасидан  иборат;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Spica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Purnella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 2.0  Тана ҳароратини  пасайтиради;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Pericarpium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Citri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Reticulatae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1.5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балғам  кўчиради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Herba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Menthae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-0.5 овқат ҳазм  қилишини  яхшилайди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Radix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Glycyrrhizae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- 0.5 организмдаги токсинларни чиқарадаи  ва  нафас тизимига ижобий  таъсир  кўрсатади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Ganoderma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Lucidum</a:t>
            </a: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-0.5 детоксикация  қилади,жигар  холатини  яхшилайди.</a:t>
            </a:r>
          </a:p>
          <a:p>
            <a:pPr>
              <a:buNone/>
            </a:pPr>
            <a:r>
              <a:rPr lang="uz-Cyrl-UZ" sz="1400" dirty="0" smtClean="0">
                <a:latin typeface="Times New Roman" pitchFamily="18" charset="0"/>
                <a:cs typeface="Times New Roman" pitchFamily="18" charset="0"/>
              </a:rPr>
              <a:t>       Иммунтииетни  кўтариш  учун мавсумий тумов,  грипп холатларида ,   асабни тинчлантириш  учун    фойдали.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4" descr="D:\DXN\$_57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196752"/>
            <a:ext cx="482453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380768"/>
          </a:xfrm>
        </p:spPr>
        <p:txBody>
          <a:bodyPr>
            <a:normAutofit fontScale="90000"/>
          </a:bodyPr>
          <a:lstStyle/>
          <a:p>
            <a:pPr algn="ctr"/>
            <a:r>
              <a:rPr lang="uz-Cyrl-UZ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z-Cyrl-U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DXN GANOZHI TM TISH ПАСТАСИ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3610744" cy="482693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Инновацион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пастаси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ганодерма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экстракти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озуқавий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гель, ментол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озуқа ароматизатори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билан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 Сахарин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ёки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бўёқлар тутмайди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тишни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самарали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тозалайди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Оғиш бўшлиғидаги  ёқимсиз  хидларни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йуқотади.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www.dxn2u.com/product/images/personal/soap/soap_fr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9830" y="0"/>
            <a:ext cx="531257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239000" cy="732696"/>
          </a:xfrm>
        </p:spPr>
        <p:txBody>
          <a:bodyPr>
            <a:normAutofit fontScale="90000"/>
          </a:bodyPr>
          <a:lstStyle/>
          <a:p>
            <a:pPr algn="ctr"/>
            <a:r>
              <a:rPr lang="uz-Cyrl-UZ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DXN GANOZHI TM СОВУНИ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3851920" cy="410445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Ганодерма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экстракти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пальма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ёғи  аралаштирилган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махсус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формула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асосида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яратилган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совун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Терини  юмшоқ тозалайди,эластиклик беради, намлантиради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  <p:sp>
        <p:nvSpPr>
          <p:cNvPr id="1036" name="AutoShape 12" descr="data:image/png;base64,/9j/4AAQSkZJRgABAQAAAQABAAD/2wBDAAEBAQEBAQEBAQEBAQEBAQEBAQEBAQEBAQEBAQEBAQEBAQEBAQEBAQEBAQEBAQEBAQEBAQEBAQEBAQEBAQEBAQH/2wBDAQEBAQEBAQEBAQEBAQEBAQEBAQEBAQEBAQEBAQEBAQEBAQEBAQEBAQEBAQEBAQEBAQEBAQEBAQEBAQEBAQEBAQH/wAARCAPAAt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+/i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/z/P39v588HIAUUmR6j8x/jRkeo/Mf40rruv6t5+n3rfqC0UmR6j8x7j1Pp/PkkEkyPUfmPcevt/PnIJLAWikyPUfmP8aMj1H5j/Gldd1/VvP0+9b9QWij/P8AP3Pp/Pk4OT/P8/f2/nzwcsAopMj1H5j/ABoyPUfmP8aV13X9W8/T71v1V13X9W8/T71v1WikyPUfmP8AGjI9R+Y/xphdd1/VvP0+9b9VopMj1H5j/GjI9R+Y/wAaV13X9W8/T71v1Lruv6t5+n3rfqtFJkeo/Mf40ZHqPzH+NMLruv6t5+n3rfqtFH+f5+59P58nByUDCiiigAooooAKKKKACiiigAooo/z/AD9/b+fPByAFFJkeo/Mf40ZHqPzH+NK67r+refp9636gtFJkeo/Mf40ZHqPzH+NF13X9W8/T71v1BaKTI9R+Y/xoyPUfmP8AGmK67r+refp9636rRSZHqPzH+NGR6j8x/jSuu6/q3n6fet+rFoo/z/P3Pp/Pk4OT/P8AP39v588HLAKKTI9R+Y/xoyPUfmP8aV13X9W8/T71v1BaKTI9R+Y/xoyPUfmP8aLruv6t5+n3rfqC0UmR6j8x/jRkeo/Mf40xXXdf1bz9PvW/VaKTI9R+Y/xoyPUfmP8AGj+v07/13b1C67r+refp9636rRSZHqPzH+NGR6j8x/jQF13X9W8/T71v1WikyPUfmP8AGjI9R+Y/xpXXdf1bz9PvW/Vi0UmR6j8x/jRkeo/Mf40XXdf1bz9PvW/UFopMj1H5j/GjI9R+Y/xouu6/q3n6fet+oLRSZHqPzH+NGR6j8x/jTFdd1/VvP0+9b9VopMj1H5j/ABoyvqPzHv7+38+eDlXXdf1bz9PvW/Uuu6/q3n6fet+q0UmR6j8x/jRkeo/Mf40xi0UmR6j8x/jRuX+8PzH09f6/rzRp3/rbv/XdvUNO/wDW3f8Aru3qLRTd6f3l/wC+h7j1Pp/PkkEldy9mH5j/AB/z6mjTv/W3f+u7eoefTv8A0/67i0Uf5/n7n0/nycHJQAUUUUAFFFFABRRRQAUUUUAFFFFABRRRQAUUUUAFFFFABRRRQAUUUUAFFFFABRRR/n+fv7fz54OQA/z/AD9/b+fPBy0kbW5HT1H/AE09/p+Y5PcJGCNw5GBz/v8Av7j9fTnwz4/fG7wb+zb8HfH/AMbfiLcXUXg74d6BqHiTxFJp9u91eR6dYRSyyG3tlIZ22R5PPrkkgmldWvfRdfLX/L8tddRa6LXZK2uvTr16b/M9p8z2/X/61G/gjHXjr/ve3v8Ay9Dn+dBP+DnX/gl2wBl8XeO4SyggN4UvR1LdMSfTgZHUckCu90H/AIONP+CaHiLI03xx4xkwRknwrqfrg8847E4554PHPzcs4yOmuapmOAjFdZNx6tbuVujvro1u73PpFwRxg0muHOIHttlVZpq8dU+Xayb+5Xbcr/veG28rn65Bzycdvb8u4IOVJ5JbPPvjux7j3+vTkkEn8MNc/wCDhb/gmd4eurKw1X4nazaXF/aLd2wbw3qWShL8HjgnGT3JwOqk1e0j/g4E/wCCY+sTpb2fxlu0dtgP2nw/qqjLEgcsmOo57dBk9Wz/ANZeHVT+uPPsu9k0nG+PiqbSlKKlbm1jzRfo09lvS4J4x1/4xrP76bZZWcr32+HTTdP0TP3EDH0H4sB69vw/l/wI3HB4H13D/a7Z57cew555/Ipf+C23/BOsoG/4XTHjaGz/AGLqhOCH5/1Xovp3HUrzQ/4flf8ABNwZDfHRBjgg6FquByw/55f7P6+orgXHHB7bX+suRaNf8zOPdf39NFf9LJE/6j8Zr/mmOIOn/Msr943/AOXfml623bmfsJ5p9/8Avo+/t/nJ5POTzT7/AJn37fj/AD55r8jB/wAFvf8Agm8Rx8drI8D/AJhup5xzzjy++P5cf3r1r/wWr/4Jz3Stj47WPB76Zqfq4BwI+OBwDn+LJIOT1/69cIf9FLkelv8AmZYfbX+/6/8AgS3tK7/1H4y3/wBWc/tpr/Zlbys7ezTt/wAG5+sIBI7dv4h/te/t/wCPevNG0gZ7fUc9enPt+o65r8sbL/gsd/wTtugwH7QOjQHI5ubTUEB5bHWLA6DvyO/DZ6C3/wCCu3/BPi5G1P2jvCJzgfeuAOpHdeoyfxOMHrQuLeD3/wA1Fkn/AIdafo7/ALzTbbV6rezZyPgni9f80zn2n/Uqq7arT91d7arppd63f6XAn1I/E+/of856nmjJ9T+Z9/f/ADk89c/n9p//AAU7/YQv1/0b9o7wICwHNxq9tDwSSCPMnXHTgfTIycnobf8A4KI/sT3KExftK/DAkYz9o8VaZAQMt13XQ/D2JznJq1xPwy9uIste1v8AhRh3Vre95LTXS100tY/1U4l/6JrPEureWVFom1f4Nvdbet7Pbt9xgcffxwOM/wC9/te3/j1BBAJ39uOvP3v9r2H59ea+PtO/bt/Y41EH7L+0r8I7gjA48b6ECOXGP+P4nt3yenJKmuwtv2tf2Zblf9G+PPwunPqvjXQT3YdPtpP90YHXn3Negsyy7pmWXytbapDXbpzN68v4v+a64JZRmUX72XY6P+KjUXe9232W/mtG0z6R3P6foff3Pp/Pk4OU3n2/I/8AxVeIW/7RPwIulH2X4v8Aw+uDxjyfFuitxlhxi9JP8+fRsjZg+MvwpuRmD4i+C584wV8TaUe7dhd5/DJ5JOQCKax+XXt/akXqtpR11Vu1unXa2jcZXyWCx/8A0AVraauMrbpdvLbz1drt+wqQAMkdB3/66e/0/Mc+rvft6/5P+fWvPrb4jeAbhP3Hjfw1cZAUbdd0w45wMf6Xk4yPxxyMk1qDxZ4UPTxRoh47arZHjn0uT6fqOeDXqKtRtpVpvRaucf7397rZ/h21FSqW/hz+UJW6+X9Xe9tesyPUfmP8aX/P8/c+n8+Tg5wF1/QSONb0luBz/aVl/t/9PB9u/wDd5NWl1zRMD/icaX0H/MQs/wDpoP8Anv8A59c81XtKf/PyH/gUf/kg9nU/59z/APAJf5GrRWd/bGkf9BXTv/A619/+mx9P58nByo1fSD01TTj9L61+n/PY/wCfU80e0p9Jw/8AAo+n839eb1D2dT+Sf/gMvJdvT7111ehRVD+1dK/6Cdh/4G23v/029v58nByz+2tGHXV9M/8AA+09x/z29v59wSRTpvacH6SX+b/ruHs5/wAk/wDwGXl/wPvW/XRyPUfmP8aXr05/yR6+3r69wScFtf0JAS2t6SuB/FqVkP7w7z+w/PuTmsCfx/4NtQxu/Ffhy3A4+bX9NHeQf8/HB4AP4cgjJPaU/wDn5D/wKP8A8kHs5/yT/wDAZeX/AAPvW/XvaaSMNyOnr/10968nk+MPwttAftPxJ8GQ8kYm8UaOvdgf+Xzj6deTk565F1+0D8ELZSZ/i98PIMAjE/ivRh0JB5F9z+PqcgjJJ7Sn/PD/AMCj5L+b069Vu9Wezqf8+5/+AS/yPZN57Y9uvv7+38+uOTefb8j/APFV8/TftO/s4wgm4+OHw0gwF6+NdDGSCwPW+GMnAI9CDyVycq4/a8/ZWtgftH7QHwthPQH/AITbQvVucG+9B7/w8kk55Pr+XLR1o9PtRWt2ur292+v9697q+KwGYvalUe1rQm9uX+72S/FatNv6X81PX+X/AMVRvGDjPTg8f7fPX6fkeuK+RLn9uX9jq2DG5/aN+EykY/5nXRCCMuegvSfoPXPYE1z1x/wUY/YjtAVn/aR+FyYGP+Rp0sk439CtyeeuMc8n0GeD+1Ms/wChnl/T/l5Duk/t+vz9brsWV5o9srx72X8CXy6/3X/TPtryxjO79W9/Vvb9e3GU2Lzh846/Mf8AaHPzZH3fc9eCRk/ntef8FQ/2ELJXU/tHeAzzyV1a3mB5fONk3Q7R2PBGOFfPOT/8Fa/+CfVorCb9ojwmGGMm3e4uO7jOUU+3cjABBJDGl/rBkVr/ANt5d0T/AOFKOlmrprn8umiu97WO5cJ8Qu//ABjma6ONv+E6q7q+tvd7Jet31vf9MAxx0B4HJYf7Xr6/4eoo3H0H/fQr8rrz/gsX/wAE77UHP7QWjTkdrez1F8cuMkCLOeAMZOMHB7nkLn/guF/wTmsc5+Nf2ngf8e3h/V34G/nIj56DP1Xr289cW8H9eI8jVrX/AOFajq7u/wBvpy311952TcXev9UuMFa3DHEDT7ZZV76acui38t1tzW/YDzT7/wDfR9/b/OTyecnmn3/76Pv7f5yeeufxMf8A4L5/8E6E3LB8S9Z1Ejj/AEbw3qRHVwP4RwcZ5z+pzmXP/Bfj9gG0DbfEXjG55GNnhq8JIyw4G7jOBgd/XIbNPjjhCK/5KXI9NNMxoq9tHZOXTX7/ACbfZHgfjKX/ADTWfp6aPLavVtL7Flqur1VtWnr+4Yl45XnA/iA/vDuc/wAP8++CV83/AGTj1yMY556+2fxHOQa/BW6/4OG/2ErUEKvxDuR1Bj8NNzgkAjNyDz1GeeSDg5zz1z/wcX/sTAEW3hv4p3R+XG3w/FCDy/PzXvHXAzz74IrlfiFwMk2+J8jte3N/aVOz1tp5/rppuXDw68QJuy4Xz9X/AJsrqqyT7uHVdXbrq3Y/oMBYjh1P4j368H05+o9c0ZbB+dfzGf4unHt+q+lfzkXf/Bx7+ybZ7xZ/Db4nXh4PNjYxdC4/ivffp1JB6da8+uv+DmH4BC5NpY/Af4lPk/euFs7fozYPzznrjt6jPQGvNj4k8ANNribAWjy3alJpXuk732vDpfppqz0F4V+IVv8AkmMxtZWbjvq91fsk+vbdvm/p2BQ9h2yQx9W5xz2CnHuRnINBK84B4HXPu/OOT0Ufy4OSf5Z9f/4Oa/g/pFqbq3/Z+8a3gHRf7XtIcEF8ZL+vH0GOeleBeMP+DtP4ceE7Vpz+yp4tuzghceLNPHQuASDGcA7QT6ZI5613Zf4g8HZpJRy/iGlUm3ZR5ZNuSb0inB3eq08007uTYvCrxC/6JisttXy7XervLa0U3fpLXdn9iHmxjj5vTqPUj09s884I6YNIZYv9r8G+vp+H681/Evp3/B39o/iC7NppX7J17bklQjXnjKzXgs4AP7k5OAffOOTlifQz/wAHQvjfUbP7TpH7NmnWwbBX7T4lSTg7sZ2Q/wCzzjsepIxWuY+IXCeU3jj8wdKWiSlCSbeusU0r306PXbRu3YvBvxFav/q5JppWazHKl1aW9dvpr12u76y/sl3t/wA82/Me/ufT+fJwcgkJ6Ix+hH+J/wA+tfxkj/g5f+N94CLX4F+EbbGMFtWuJjjLdQkZ6A59c8ZJINc5ef8AByZ+1LtK23wh+G1uezNPqMpPXGQoPHP6Acck/Of8Rk4DV4viFJ6JL6nUu7NLa1+nrdtW0ubrwO8U9/8AVl201/tDKbbpdKz/AJbv/E1vdn9rwzgfPngc5b/b9j1/w5ODhef7/wD6F7+30/Xmv4Z9U/4OR/20lVhZfD74YQZBwWgvTjrycyEknggfhgEk15Hq/wDwcoft+fOLTw/8M7YcjLaXdEDBb1lPp165HXJ5VPxd4Bq6UszlPZe7gKjfb11t6692mdv/ABArxD0vlcVov+Y6Omy6S8o6+v8AK2f357n/ALw/75+vv9PzPpybn/vD/vn6+/0/M+nP+eXd/wDByF/wUZuy4tbz4c2vPHkeHpJCOWH/AC1cdME8ewIOATgXP/Bw3/wUquuF8deDLPJH/Hv4Xt2I+Zv+ej9eTn8Bkg0n4r8Iq96mM0t/y7kuqS3qX6Lz21urvVeBfiJbTLMHaytfMYd5LX3XZ+53bu0t4pn+itj1k9O/f5vVu+Bj/gXJxyAEgkSZx3B47jn5j7frznmv886z/wCC5X/BSfXrU3M/xk0myHGPsvhHTjwS3/Tbvk5PX64Jrnbz/gsH/wAFGr7I/wCGir61HcWvh/T4R1bGNx6dfXkjIxjPhS8fOAac5U5PHqUGoyX1G9mmr3am1dKKe/bds719HrxBcbqjl/T/AJmK2vb+XpZ6Nel7Nv8A0TNyc/MevOC3qff/ACMckYo3IP4j+bf4/wCfev8AODvP+CrH/BRO8DC4/ab8UqDgD7HYWEHeTn5Sef8A63U5rkLn/gpH+33e7vP/AGpPiSobP+rvre3HzM/K5PHt9R3NYrx+4CauqudPa37pq+rWl531032V9W9Rf8S8+IWq5cn0td+3emrX8nW1/vV21d/6VJkt1+847ZJfGeW55Hc/rnkkmoHvNPQHfdQJx/FcRr/eH8Tew6n8chif8zy4/bz/AG4rsN9o/ar+LihsH5PEbDru6bV7beMkjr0I55PVP2vf2vdTybj9qT40S5wT5fi29Tklz/ARjrwOmSQCcktP/EwfA3TD5y9Ul+6fkulby79+sbmsfo4cbWvLH5Inpp7V92+q0Vredmu6Z/p0trejx/6zV9PT/evrdfUdGm9vX15JGTUfxX4YjBD+JdETj+PV7Bf7w5DXI/X36kk1/loal+0n+09c5+0ftH/GKfkA+d481SPPMg7SKe2cdwTzwK85n+OnxyurvZqXx0+LU4JGfM8c67Hn5mGRtu884zn2IGSTW0PHvhOpFunl+bysruyprRW1s6t1ol33va0Wdf8AxL1xmtP7SyW2i/iS6X/vPo1v3T1Vj/Vjk8deCbRWFz4w8OR+hfXdLUYy3TdecEYPX+9wchgMiX4r/C+3VhdfEXwfbkD/AJbeJtFTu3re9f8A7Hqa/wAtOfxd8R9XXNx8XfivcDaMiXxxr6L3z92/AI47nkbs5KmsC7XxHfAi8+IvxDfkcv4014kkk9SdROSRjOQO/UV5y+kDwerp4DO01bX3LaNdOZtKy2W/VNJDX0beNkmvr2Sa2/5eO6Wmytdbu1rPXVNs/wBUfQfip8M/EeoNovh3x54T17VwpkSw0nX9Nv70xqzZYQW11K+0cknbhRnJHzGvSF5ibLDJAzk8jDk89xx0+p9yf8sv9iX9q74rfsN/tVR/FXwxd3/jKVdB1HT7TSvFniDWNQ0947zaJHKS3EsfmKBlWYFlOSCSzCv9Dj/gnT+1frf7aP7MPhj44eI9BtvD2salqus6XqWk6dN9otlbSrq4thtfI2hy+QPvZHUk8foXCviLkPGGOjl+A5oY+eAWZQunyumpqOjvbmTfve9dO6drH55xb4WcR8E4H+0c0inlznHA+1Utqt5uyTV0mouzu9JK7srr9DV+6PoP/alLSL90fQf+1KWv0hbfdvv9rz+//t3V2Z8KtFbyW/lzdn5/itXqFFFFAwooooAKKKKACiiigAooooAKKKKACiiigAooooAKKKKACiiigAooooAKQ/db6f8Axz3/AM+ppaQjKsP9kj/0ZQBnhAFlYN3A6HsxBPr7j3J54yfz6/4Kj6I/iH/gnf8AthaZbr9quLj4HfEN4EyCC1v4d1SYZGTyDGOeuSeMZz+gYcD5Tz8zHHrgt14PXvz0288GvyI/4LCfE74h+A/2btZ0HwTPDZ6f4/8AD/i/wx4qMukaTqhudNvdDvImtkXUSPJkdSwEkY34ZgGBBJ+V4qz7AcOcP5pmmYSfs8FTcrrR66xur9bpb/J2kz2OFMBPMuIMrwGC1qSzCjZSk0m4ycmr6t2SenW9rPmvH/MB8B/DK9197SaSxY7G2sCrMuVZ1Ix8wyOvPXI5xnP2f4b8G6T4atDbWoGTjLBRnqeM4yBn3PQ54znZ07R7XRo57W2GG8xycLtbPmSZwF4UfLkKCVHIxxWp/CcKCQvPQEHnHJHfH4c5OQc/5+8R8X4/iCrUjTlOGHc3KEIylfk5pODte3fVrV30b1X+mVKNqUdFzKKTutmrp6Wdull6aP3mfLPx3tM63olzjP2LTxZ5P1f/AOJHU9SR7V5nojtHIroxDKVIIJHKvkcg/wBePUnmvWvjJzNaZ56f+1Pf2Hr25JGT4PZXQ+1C25zuHX0DNyOfx9Qe4zz+h8PKpiOG8FBvmdKhZtrXkU5tuz82tL33XS7LR00SV46f+C7f8D1fnf7l8I64mvaOswwLizjW1uQQCMABQ3fqM8nvjkgA1oXWjrc7mAUdegAJwZB29eO+euD9815l8HmP2PVlBP2f7Qm4+pO4Ac9uCeffB5wfZwvGAeoGT2xk49+dp9/X3/J8y/4Tc1zKnTu43hyX/vpPW70tJyaXRe7zNts9OCi47K6t085pP7ra/LdO3L2tigLAqvUDlR0BYDt6ZOOvUZ3DNbSoqjhVHAzhRzjf7e4/X05in+8P90f56/59SeanX7o+g/8AaleZKcprnbfvXsu1m1389vTW6uNRilZJfd6/192ughRD1RTnrlRz19R/nJ565aIYl+7FGPoij+Q/z6k81JV5QNo4HQdh/wBNKi77v73/AJjsuy+5DVjj2j5E6D+Bf9sf+yj8hzxk4/iBFXTHKqoO4DIUA43SDGRzjgcfTk4ydz/P8/f/ADk8nnOPrH/Hq3+f+env/n3PNa0ZzjVpvmk7VKbtzPW05Pv1v/w9yXCHLL3I7fyr/p4v0X4a6XfkVnNLGzBJXj+79x2X+J8nhh2xnrxjJNdzYXl6mduqaghGPu3t2px+8OeJu5AOTkg46kZPA/8ALb/gX+Pv/nJ5POeys/vH/dH/ALUr6fG163LzRrVY3TdlOX2eXz63Wnqr6tnkxo0ZOT9jT0cP+Xcermu3Wzb87b3lft7DXNbj3CPVteQgjDJrGpKf48Yxc5zz05HXk4rdj8UeK4/9X4t8UJ0+7r+rL3b0vQf6421zdn94/wC6P/alauBs6D7voPf3/wA5PPXPzcsViG5fv63S/wC+qu9r95u2uv3Jt2uelHD4ey/cUdl/y6h/08/u+S69tbq76SPx98QogPK8beLoxgY2eJNaTgZx0vx0/wAOelag+LHxXtf+Pb4o+OuBjH/CY6z0zxgNfnAO3HHII9BzxK/dH0H/ALU9z6D9OTjkwvoOPb6+3+yf89eGOMxN/wCPWtdK3tZu+skr3l05dLa2aW1yfqeG1/cUdba+yp3Vmtvd69fVa6O/oY+OnxvtVJtPi58R7boMt488QN3f1ujxgLxnHToSQWj4+/tBdf8AheXxO6g5HjbX/V+R/wATL8vfd1ArzsMMAHacADv23f7PfI/IdaMrgjC/Xn/a5+77j8hzXcs3zFK31iuntze2ltzb25nayXTfm7rTzP7JoO/+z0ddP93p7XfZen9N29S1L9ov9ogWmbX49fFrK46eP/Eo7kH/AJfz2xj6HAyGrAtP2qv2mLS5x/wvj4skYAP/ABX3iTj5mHe/PoPfBA5zmvN9Tz9kcYx0x/302DjAH69zlj38/uc5btx6nsWGentkezDnk17OWZlmbhK+Y4mTvZP29W62W3Mk99dNLx1dmyv7JynX91Quraexje93t7j7a9LdW2r/AFp/w0/+0xd2uB+0D8VRnHA8eeIx1J/6f89l5yCDk9c7uD1P4+ftKm4/5L78XAMjp8QPE/J3P0xqGPfHpnnoa808O7jp5LHPI7dwzjJP59T6DJ610U0ZJBIzwOgU888/dz2zz7c5POcc/wA3wNacIZniJJSat7SSa1k923rpdr+8rtpuRCynKLP/AIR6enL73s4u/vK7tZ9NVfe6XxRd+rsPjr8fLvP9p/Gf4jXHYi68deIJ84LjJCXWeNvfHDdTzXKeKfi/8TGtXVviL4uc9MnxPrZJ5cZ51DPJyOefU4NYNzdYB+ULxwAD2z2Hf5SeucnkjHPlurO15dta56Fe4xwzeo46dPZuSD83dl9fMsyx3NLEV9H8Eak9UpNdZ6aJdb2e902X/ZGU3a9jQ6b0o7XSv8Pkr7/a1vrK23ivxrOXa98ceLH8w5G7xJrTE7ix/ivm65HXoG9smvb674nS6xN4h8TTKWGN+u6s64y3JDXh4bHOemW5JLNVtbV1UDaCAAM4xwN3P45/D15qgLY/ah16g8j3b1IHX+gxuwa9iOaYqSqR+s1kuWzSrVOXR2WkZafD1b6tWd25WFwy/wCYajurXpQ1s5LW8NdlbRW927k7HqmlalqUqjzL7V5OFyX1G9bru9ZznPfnHI7A56cmWQfPeXrcD71zM397+9J/s/z4BGTymjf0T/D1/wA+p611S/dH0H/tSvg8wxeK9pdYmuruT/jVe8Gt5vv91ld2ueqsNhraYejbR/wqfeT6R7x/JbXbCAw+bDe7c/3uTn17/QdwTUTxwlWJSJiBkZVDyPMx1HsPfpzxzKfut9P/AI5VCvPp1K0v+X9XdL+JPu3/ADef5a6DdGgrfuKWrt/Dh3t/L8zC/tBxc7fJjwCF+4vQM2DjHTA9fTnKkV0KTKV4ii5AzhVz/F14z2Hvz15qAquGO1c464Gf+Wg/z/k1Fbfef/d/+Oe/+fUnmu+VWUleLnHkUU/fk+ZttN6vTo+r1d22tbVOCTTjB/8AbkVp6W/rzNVUTH3F6DooH9/0H+yP8euVCIOiKPoo/wAP8+tKv3R9B/7Upa8rml/NL73/AJ/13b1HyQ/lj/4Cv8inHYpZklFQZx91QOQZDztA65b36c8nNscgE+x/H5//AIkfmeaXA/z+P1/yTyecn+f5+/8AnJ5POW6k5fFJt97vX4td99fxe4KEY6JL7v8AMTA9B+X19z/knknJK/5/n7/5yeTzkoqP6/rX+u5Qm1T1UH8B7/5/E8k5JG5DE8nHU8n/AJadyc/570tIejfT/wCOf4fz9TlxburPqu/8013fb7rb2uyy/r+v67t6nF+MSP7JcHAwTz/wLGce2Fz9RnkZr5V8f6T9s0u9O1Wwh2k/8CB+n8P+77nJr6k8eYGl/Tbj6Bhnt7j36cnDZ8L1WzN3bOCOMfgeHwOfTHuOnXaRX6bwhVngFSrc3K41+Z6d5Qkrb7pW++7TdjyMcknLorO9tNLR63v12+V22j4VtGudH1UkAgq/YHkb5MY4zx7Z7c5zX2d8MfG4urS0tLp+u0HJ4xlgep54Ix+XUZr5k+IGgGxvGu1OPmyR2wHk6c8dM9PQZPzFtj4d6qVuVXONu0fX5nHY9M9R1wcHnBr9x4gy/BcQ8P8A11tOcIxs18Sdp7SS11vqtN9NXfgjZJ+Vr9rc0un3Kz6vXRH6B2d4bT/S7Uk2wwSM5z/rMnqSD+PPTmu0DEA4PGPXgcnkc8c9PcnknOfn7w/q1yOD93C4zyP4x+Xyg88nK8jOT6ZpeqnOFJNrgEjjPU5wcZBBUE8+xOVJr+dczyyVOckmm47y25ld8vRpS9d1J6rllf1IyTW/b5tc1389HvtbrzHR3QUsRhcbcDIGOc/4fqOpOa89121HzEevp15GDx9c5zj73PBJ79iLkNt7DHfph8noewH4A8jvyV0oLOp5+8On+049eMj8sHkkknlyyUqc002nFRutteaXW/l26vW6Yo+9G19dddekvX9b28jgBauOhUfQD/H/AB/GknUAgYHCrngdeefqdpyf8neubb7PnODuHHJPVn9fzH/AuSM1h3H3z9B/7Ur6+Em2m3fTt6/192u5kev+ETnSzk5+7j/voj1/zk85yT2jfcH4f19/85PPXPE+Cf8Aj1f/AHV/9qe/sP05OOe3b7p+o/8AalfnGZ6ZhXX/AE8b/wDJmu/9Xem7frxWl/7sV93tBygY+oGff/Wf4D9OeOQqp6qD6ZAPr65/yTyTkkX7o+g/9qUteZd73frr/mP+v61/ru3qJtX+6PyHv9f8k8nnJgAEDjPcD/e5/UfkOTS0U7vu/wDhm+7/AK03sFl2X3enn5L8N7a4ep2YIztQ9OcDsZPY+2OwBHUdfM9TtrnJusfLleQOePM6jA/u8HvzznOfaig2g4zxznHrj9f8k9a5LVdLt7mzkx1wwGM88tjv3IHf8Ths+1lWP9jU5J7Nxi5Wv7rlJPS6s3/ld2aM+WMk7Wflbs35/Pa219bSG+HNX+02bFmyVUZyTyAXBIyD0wPxYgnnNYl1470qzvGtrplG0kEnGBgkZOcccc8465HGT55ol7d6RcajbXOePMxjOQB5hH1PBxg+oycZPzx4k1G8/tea5BO24vQoJYngO4Pv0/LByCME/a5XwjSzLMcdCrUapxhTqQlBNNuXM+rTXLruumrvq/NbdpPu0rbfC5ef95X6762Tv9lw+MfB2s61pUFtrWnDWwSttabl8y8BLAoDknPA4/HoGz/en/wbu6r9v/YR1K0dv+QL8UvE9jt5IBe30u+IAzxk3RPuTk85J/zlPhmu/wAY6RdsFOL1cEqMnmTocZA/H8Aa/wBCT/g211yO6/ZU+L2g4+fSfjFdXfttvfC/h3A6/wCwTz0yOSTmv1DwtwODyHxMyzB4SdSankWZRcpyb9+MqlTT3U+X3fhtprZ3R+LePUG/Dx2t+7zPKpyXVr99Dz1ba110ave15f0hL90fQf8AtSlpF+6PoP8A2pS1/Y8dUr9l/wC3/wDyK/q9/wCHgooopgFFFFABRRRQAUUUUAFFFFABRRRQAUUUUAFFFFABRRRQAUUUUAFFFFABSH7rfT/45S0dj6Y5/wDHv8D+fuaAKpCgHgfkM/xjP8u/93nPNfj9/wAFibXb+zfa3fB/4muoWpOehudF1NeOe5GPXOcjgZ/YFjw2OmcfgfM9D/n3Nfj7/wAFnT9l/ZCvNRBObPxTpRJxx/pCXVuO/wDtEHJ55Bz/ABfmfipglU8PeKUtX/Z833taTd7Xu9r9Xa92rO/03AUlHjLh1t75lRTb7yqOK69ebXXtfT4v4CbgYuLj/rvKPylmH9c//rqA9D9P/i/8P1PrVi5Obm6/67yk5/66zHnnjv8AmOT1qvxg+mOfp8//ANf9K/zlje6vfdd/5prv5R/8l10u/wDTeFuRXt8Me39/zfaPX+XV21+WvjRas2bhcjoB/wB9HP5YznnkgZ5zXhGjWjQXIuWGRBtzkE8kvk9cnOefqDnqa+z/ABb4at9YVwRn5TgYBB+/6jj6E8lhkfKM/Od54K1SyvHKXP8AonmZ+z7eSAzn1yR8ucDrxyMEn9t4UznBvKf7PqVlTnCD+O6c4ttKMWouz06ryb0Z5ujcuqvpbveSbbs9Fe/r0srP3v4ZG1g04nuxDH3ZmY5wT16H6cZ+6a9dAUgEAYIB6Dod2O/+z+o5PNeC+ELg2W0N8oG0YPTjHqcds9eDgZwxr2+yvBdKcYJwo7Z7gc5+hyOuSCTjJ/OOIKc3j6tWzlCT+L1lZb979Xvb+ZsuLV+W+yX3+/f5K/XXe7bRLcAbyMDGBjj/AK6e/wDn1NYjfdP1H/tSty4++foP/ag9T7d+46nk4bYwee4/L95z1/z6mvHwn2v+4X/uTz8l+Grtr3w+36U//cnn6fetX1t2fLHPPyjr/wBtPc/5755rW/g/4DWTZ/eP+6P/AGpWt/B/wGqfxSLBQMDgdB2H/TT3PoP05OOa94B9lf8A3h/7U/wH6ckjJsr90fQf+1KQgFWBAIx3H/XT3NefBtSi97Si997Sl/8AI/j5Caumu/X537ng/wDy3/4F/iPX2/nzkEnsrP7x/wB0f+1K5y6GNTYYx8/TGO57Z9f1J5JznorMjJ5HCjP/AJE9/p+Y59ftsZrTXlF/O7iv/bb/AD8jzIqylr9qCXylLz89tbd3e50Vr99vpXS/wf8AAa5q0wXbBzx/j7+38+Tg56TI2dR931Hv7n0/nycHPzlW3PLXpH8PaLv6fetW9X6cfhXov/cg5fuj6D/2pS/5/n7/AOcnnrlF+6PoP/alLXlDEwPQfkKQgYbgdPQf9NPf2H6c8cuo/l3/AF/+v+vvTTa89vwb8/T7l2AxrvJtmxzyf/QT7n3/AF5zk1wl195v96vUGCFHHynKkdv+mnv/AJ49BjiLvTGBkbsSTn/gRx+fPH6EDj2csrQi6il7usWnfe6a2ttpe/muzMuR9Ndl+LV7fc/m77Xe54c/49n+n8lP8j+pPOc53sA+h/yf8P58nBzw1ndfYjtyOigjn+8wB5PoMjvktnPOO3RgUU5H3V7/APXT3/zzycGufMItVE7O0pTadt7uFut+9vXd3NE0211W/wCNuvW1/mr6pnnWs4wM9OOvT+Mdz9P05J5rnLUD7W3A/L6+5/yT15z1viO2ABHTBBGOPfJ64655JHJ6jJrkrQgXR5GOB1Hbd7+/8vQ5+lwElLAykm97bP8Avfp0/vNXdm35y+G3a3/pUPP+6/8APvskDDcDp6D/AKae/sP0545x7X/j7b/Pt6/59Sea2MjBGRyMdR/t+/uP19OcX7MRckg8Zz39T27/AF6dD97NVQty1YttXirOzezT79rfJrbqpbr1/XT7/wCrs9B0fGTjGOPpx+P+feupUjA5HQdx/wBNPf6fmOT34fSOCeemO/H866lcY69AM/8AkT3Pt+Y59fmsdC9S2unVLuoW++3331dte9TtFadl93N+d/0u73Lvy7f4c7fbOf55/WqdH+f5+59P58nByVklZWXl+F1+v5drmgVeUDaOB0HYf9NKbHs2DlchVz0zn9515Pt+Y59XgjoCPwI9/f6/ryea45Sb/mX3672vr06b7vW925irXd+a9tfS9ur7fnro7r/n+fv/AJyeTzkooqCgooooAKKKKACj/P8AP3/zk89clFOO69V/6VUA4fxkB/ZTEf3uSPToOf8AP1zzXjfN3ZvjsT6c/M3ueuB78j1r3HxEobS5BjOQ3GM5wxxxz/knk8k+I2fBvbYjkMTx6bj0478ZHUHJ6195w7JfUar1vSrRknvpzKN0r9NHut1q1v5VvP4kvm1e33v83ru3434t0k3avwCAD+G0sc9Tz1PfnPJO414paWbaRqr3J485ioHYAMw6A9O4PuTjI5+qfEFl8hwvYA8HPU545HXHTnpg/erxPVNItxdscc9uD3aTOD/L06cnmv2ThzMv9ilSm705x5XHd2u97yuruMWnb7K1dnI86z173tt5tWtay0s99m9W1r6l4J1X7TbMM5xt65P9/wCn93t2x1JFe3WXO9QeMD6Y/eY74r5f8Om6swwXIA2g9s43DJ5+mPTLZJ6n3/w9qu7cD24yRyOWHc8gZDHP48ha+K4jwKVarUpW5JNNW1S1d9tr+7Z2/m1b5j0afw2e6Ude/vSvbXyae7bb1spHYgm2zyW3YxyfV+nPB+X8sdSDlZ+QT/sn/PX/AD6mp/lKnoTt56H1/wAT+dUCRhuR0/8Ajg9f8+55r4qnq7tWaaT89X5afj010NFot1ZWt5WutW35v7929TJuvvN/u/57/wCfUnmsC4++foP/AGpW/ddWx/d/z3/z71gXH3ye2Bz/AN/Pf/PrXtYPr6L/ANyGUf8A26H/ALkPS/A//HvJ/ujH/fT+/wBP05NemsBxwPujt3556/5yeeufI/BB5YZ7tx/wI44z7fz5ODn109v90f56/wCfU18PnkeXMKrTvfXb/Cl18/wel7s9KLV9/spfPmn5+fre/Yb/AJ/n7/5yeTzkoorxjQKKKKACmkLg8DGOeB/t/wD1/wBPenUfy7/r/wDX/X3px3Xqv/Sqnn5L8NdNQ8V8aWL2+pQXK4FtdYUkADvICeueDzyM89SABXnV18NrvVoby8s1LAEMoPpuYgdOuV98Ag884+kdW0z+1bbyAASMY4HZnOeemB0HPU85wSunWP2O2NrjAwOPXDNk/gFHB4+YDBI5+5wHEWLy7AUXSVqkJKLbV1KMajcJNNLWyipPslsmzzFF+8nazs9N07vze+vlZpJq0r+VfDv4fXelqdV1P/RJUA+y2x43EYy3f2PUHLHJJAJ/tV/4NmNWB+HX7TujH/lz8W+Cb8g9AL7Qr9CcZ/6h5ye/qSeP5AtbvfsWmrgZKFcDnPU5wTyOmfXGQcAc/wBT/wDwbG+IVPiH9qTw4WJ+2aV8NtcUbj1jl8RR8DPtgnrhgDjJNfofg/mWOzTxPyrNMfK7xX1+nFKKUUlSnotbtXbk07tty1aPynxjwLXhVxVJ72ynvsuIIptx6WTT3tvq25N/2BL90fQf+1KWkX7o+g/9qUtf3WfwPHZei/8Acnm+y/DV21KKKKBhRRRQAUUUUAFFFFABRRRQAUUUUAFFFFABRRRQAUUUUAFFFFABRRRQAUh+630/+OUtIfut9P8A45QBSH3pfQLn6fMefbv+vPWvyk/4LKWH2z9g34lXCrufS7/QL3hckBNUQZ6EjgkfQnn1/VoYzPz/AAY/HdJ7/wCffrX5y/8ABVC0F9+wP8fEiUO1t4etbvlQf+PXVIZyRnPRUIyOeWHq1fJ8dJPg7idWuv7DzF6bX9g1dr1v6N67nscN6cQ5Q07f8KeXXa009vG+v5/9vK9z/OovsG91Dp/rX444JklPTt2z7heTjNVPlC5+X7vcDtn39+fw54qxqp/4mt8Txm/v+vH8RwP04HuPXNclqep/ZiwDDAwOvbJ6DPXp9Bngmv8ANWnSlVkoQScn/m1r935d7v8A00hJKmuukFo91Zu/4q3mnrpcs3l0uGztAHJ4HYt2J4/ryeSOPNNW1CzLPwrNnGcJnq4Pfv1PPHAycEh+ueICRehTj5R93twc4IPB+nc9SAK4DT7e61a7xlsEgn72MFs4zjPI/TrjrX1mUZV7OEsRWk4KKjZXd3s1+mnTS7bcm1zX0Vtbet7u3prF9WvPvuWdw1zcG1tAevBVSDnc3cDHA7j37k49e8PW11bWxNyGwBgZznqQOvT1xnPJJGc5yvDvhy3tP9KYAlQM8clst1z7jr16g4C5rvkUBMDkcdcHn5x6e315POTmvLzvHQnelSi+X3eaTT5r3krrVW+HbXrrdXbSai5PfSy2XxPdW+9bataO7aqBgcDoOw/6ae59B+nJxzzdyAGXH93/ANmk/wAB+nPHPSKRgcjoO4/6ae/0/McnvlXIUsuAD8voP70nv9PzHPr49CXK11921r+nr5fet936cdl6L/3J5+n3rV9Us+Cf91f/AGp7/wCfetXI2YyPu+v/ANf/AD61hf5/n7/5yeTzm+v3R9B/7UpyVnfvf8PmM0F+6PoP/alB+630/wDjlIn3F/3U/wDanv8A59TSn7rfT/45Xmx3Xqv/AEqoB4vq4xqJ7HL+x4zj/wCt9TyeSb9gT83J6J3P/TT3PoP0645TxAAL9+B7cf8A1/8APr3osON2fRP/AGp7/T8xye/2/Nz4Gk7b0YW6/aflu/zb1et/LS9ya395L1979TsLD+L6J/7UrqEA2LwPup2H/TT3/wA+prl7D+L6J/7UrqEI2LyPup3H/TT3/wA+pr5bGX5la/2tr94cvXve3nezbuenH4V6L/3IP/z/AD9/85PJ5yUf5/n7n0/nycHJXAMKQ/db6f8AxylpD91vp/8AHKcd16r/ANKqAM+XYT8uQvtnPzfjn5frz7VzV1c5LAc4OB37sB2785+uMEgmtg/dYZ7Hn/v5z1/z61VtbTcWLAE5zyMgDLA44/zuIzkEn0qXJC7kr25Ul1er307L5bPdXOm/zt6+f9aeZg2mmvdXHn3AKqCDgZx1Y9OnRceo4wQck9uiqFAABACjOPTf6884+vXp/EihFGPk6AHAHON3+I/yKdlfUfmPf3/zk8nnLqVpVWuZqySUY9Iq6tbX/Dr6aiilFNb33ffWX+f56ttmNq9r9qtGJxkccDkjc/rz6H06AkcV5A4FrduMnHGCTxnLd8j05Puc5CjHt97jaAMdD0x/tkHr9D+XPevHfEFrhmIyOh4/3n9P/wBXTgkEj1sgqN89KT9ySTX933pa/Ky/8C8pHmctrO13bVarayXTyTtvpvq07SMGAIYHgdCP9v39l/T1JLq5i0uWtic8ggA9T6gnk/Q/4knG6LolcgLjGcYGcc+5OePXuOea9aph5QbtrH7MrWvqltr5Na6prW+jcZr7XlZ99/P57bWWrub9ldbcjpjA+vLDPB/nyeeQ2TXRWl2ctn5s4/LL+/B4+nOcnknz6zujuI6cj+bds+w56cjoc56+xYEtkjgKOv8A10968nGYZQ57p6rt11uut79FvrvoiVF9G9LX12106+Sat1tfZs6lSMDkdB3H/TT3+n5jk9wkYbkdPUf9NPf6fmOfWhkDuP8AP4/596MjB5HA45/3vf2H59TmvJ9n5/h/wT1I7K21lv8A9v2/X8PMs2xJL5Ofl7nv+8A6n2H6c5GToWwG5/8Ad4/8ifX0H6cnHPPC6I6bR68jtkc8fXr+ZIyL9ndZzyMnGenq4/L5Rj2JGMjNEqclzSaVtF0el5Lbt7vyuvNhp3X9W8/T71q3q9qikXkDPoP/AGf/AOJH+c5WvLGFFFFABRRRQAUUUU47r1X/AKVUAxdZUG0cbQePT/rpz3/z3NeISgWmqNnpcnA/77fB6cdvwyCSNor32+ANo44+8B743KP6t+vXBJ8S1+1xeZA6MCOM4wXxjHPrjPA5GScGvrOHKsW61GV+Waad32btpd7SV/1umzy2nurvW/4wSXr7v4vR8rbzNVs91qx27jgc46jMuOeSOnqTnGQAcHx/VLH/AElsqv8ACOg/vTZPI4/h4PPIyTjJ+gbdBd2ZGOdoXp1ILD1J5OfwJ5O1jXnuq6DdG6YhRjjt/Dul9R7evHGevP2eSY/2E6lKcrOLaV27auVtLebfdaJ73Is7XWuy263StbXt+erbd+BW1t7Tq2Tx09ix49v/AK3JBJPX6RdEbh06D9cdB+f061n3WkkZyfxPsSO+e/OPx54AdZg2mSR9PzPv9Dzk5zwete1irVaTUpOVS/XtzO1tf7l+urV9FdON42e233Xmn17Nffu3dnr1ldZGCc8KOecj5h6n0xz+WR80k+N3HTA/m39SPxA71yOl3RbPJ6gHJPTgA9e2eM+p3dQT2QKlM8HKj0z/ABY7n0P598mvia9F0KrW6el9UtWtf60eu7THFuUZK62TTb/va9736fmyiduGzjOO+M/8tB6/59SeaybgDeeB0HYf9NPf/PrWhPjecYxgdOnV/wCuPxx3rPn+8P8AdH+Hr/n1J5rbDqz9bP8A8m9f67EHVeCCPteMjl+nr1xxn29+/Jwc+uEDB4HTjj/rp7+w/Tk458V8InF6cHB7Y6/z/wA+pr2r+D/gNfMZ7G2Nbve8I/1ubp6tL7PL+Lf/AA/q32u3UUUV84ehH4V6L/3IFFFH+f5+/t/Png5BhSH7rfT/AOOUZHqPzH+NISMHkdPUf7fvz2/PpyacU7r1Xdfan6918nHe+oC4C54HAyf+++vP09e3JpCVwxyucdeP9v8A+JH+c5rm5wrDCcKeOM8eZ+OeB79OeOcM3T/McDH64zJ+uPfr3zXo04SknbXlte73fv8Ad+Xr9yuWXZfd6efkvw3trHr4NzaEDJx19/mbtjsF4z0GRkHGf6R/+DZrVGtv2jfjJom5v+Jj8LtCvCmThhp+u3C8rnnH23v90EgYBO7+b0j7VakL7de53sc/Q4PHPPYjO7+gj/g3M1JdJ/bl13SCdv8Abfwd8UIvJwTY6xol0vQ4yFBI44GQD8zE/pfhTi3Q494YpyerzVRfTSVOpHa701jpv0vdNv8AMvFyLq+HfFcVr/wnwlv0p14zfldKF115m9bpn90q/dH0H/tSlpF+6PoP/alLX+ha/q/z/wAvxXc/zs/r8/N+X46sKKKKACiiigAooooAKKKKACiiigAooooAKKKKACiiigAooooAKKKKACiiigApD91vp/8AHKWkP3W+n/xygCierfX/ANmk96+I/wDgobpA1T9ib9o2yxyPh34huxwDj7LaXFx3JxxGCP0IIyfttv4/x/8AalfMf7YunjVP2U/2htOP/Lz8J/Gyj6/2DqOPXkHGPqeflbPgZ6r5BnS3vluP0tv7lRWt8k/u3au+vL3y5llju0ljqLv6S331/rVn+ZN40BtNS1oDIxfoBjqPv8g9sjr6g9SAa8V1W6P2hgfTnjt849cdMfixzkrk+3+PE2azqcfXZqjoe+domHc8/dzz3zzkc+L3WmNuYNknr0GcZbHr7HHJHzf3vm/zhyt04ucp6ayXm05NXtbpy7eb3auf6eZff+zcq1b0hd/Nav1aV/O3Va8taWpu3uzkkkqSDyMbnHcntnHPHcnOR6Roujqqi4VF4CZwoHHPJwfx/HGTyap2VoASeONvO3rgv7egzycjnr/F2diuNw6jC9v+unbJ64H6enN5jj6k4yhTdopK6vrZLlabS62T7rZu6i5XG13rfVWvfX3pa7vs9323aV9dFUKAFAGF4AH/AE0/wHv05OOXYHoPyFC/dH0H/tSlr5K77v735efkvw6q79WKVl6L/wBv/wDkV9y101TA9B+QqC4VcrwPuDsOu6QZ/Qevbk4ybFNIGG4HT0/66e/9fzPNVTlyy76pb/3pL/238fK47fmvwdyhgeg/IUv+f5+/+cnk85KK7QL0f3F/3U/9qU7/AD/P3/zk89ctj+4v+6n/ALUp1cEd16r/ANKqAeT+KAPthOB1HOP+unv7D9OuOY7X70n+6lafjMDD8D7yY4/2T7/5yeSck89Y/fk/3U/9qV9vhHzZZTflyrrs4q/3u9vxbZ5sVyqS395L7/6/4Y7+w/i+if8AtStpfuj6D/2pXL2P/sif+1K6hfuj6D/2pXzWKVpWvfRna9l5K34Rf6/1c0F+6PoP/alLSL90fQf+1KWvMNQpD91vp/8AHKWkP3W+n/xynHdeq/8ASqgFCrFt96T/AHf/AI5VeroACcAD5ew/+v8A59a7wHYHoPyFGB6D8hQv3R9B/wC1KWvPu+7/AB8vPyX4b21BCAQeATjHT/f9/cfn9a83161wb3jochsH1cdc55A+nc5wM+kH7rfT/wCOVwuv9G+n/s31/wA+pr1solKNfR7uC89Jw8/689LRJLlflbp2bX46fclrY842L0Kg445APdh6d8HP4emTatgMuO23/wCOf5/qaoXH3z9B/wC1Pf2H6ckjJmX7o+g/9qV9m4tq3N8Vtbefr/Xc8tK/3pfjJf8Att/n5Fq1++30rvNIsy1o10ST27+rA9+20d+jD054K1+859F/+K/+J/X2rsNG1UC0Ze3YeuGYeuOducY6E85PHnZjCcoT5E3aUE7eaaV9fne/bW6uWmlOV/L0uuu5v3HB+iD/ANn/APiR+Z5J5rn7m6IyAT14xz6/p179OOoyJLq7yTz6YHpy/oDj8eeT2DA0wARnA6Dt/v8A/wAT/wCPHuCT5+HpcseaWu1lZrrO/Xqn2vo905Ccruyel1rrrrJLpdap/h2Tdoc/iF/XP+fxPJOSdvSbYksSSRjPc/xHng+mevqcZIkzg23+s/z/AHsev+fXvXXWH/Hux/2k5/7+e/8An1rLFNqEkn8Vr/KTX9ddXru3pbz/AKvF9/7v4r+XXbAwAPYD8t/+I/X05WkX7o+g/wDalLXzh6EfhXov/cgUUUUDCiiigAooooArXn/HuR23j/PX/PrXl+qKGklyAT8wBIH+1j1/u/qPevWCBtb6f/HP8/1rhNftMBsDrgdD6n0+n1/I17OT1VCo4u+sopS7e8+nnZ2X+LVtyvm47teWlvNrv6WXm9brXkdAJDPbck7iSeM43MPX0HTPGFySRW7c2f2lWIAJGQenYsOuD6cc9SuCcZrko82t2Dz1A79d7A9+n3euR2z1NeiQ8xEjGSo545yM+vc8/wCc172NlOnONaD1l7ya2u7KV11u1t/i35Wzz4rmUo3+F9O12u2t+V67p733flWp6WctgYI6e+DID1zkH8T05xk1yN1aEfh9Bnlhn/8AX7ckkV7Xc2pG4989cZ9fb/PBzgVyGqaWSGOCD8vIwOcz98+o4HTlucAmvWy7M7qMZva1pN9b66PW1+/aOuhPLo3ro0tttXvr2Wj7p6O7OTtOCSOOEJx9W9/QH8+vJrftLo85z2HOegJ9z2/yTjHPmCQZ4HBxn15Yf+y5/HvjNadnxuHoE/8Aanv/AJ9a78RCMozk3fSK/GS/FProm3dNjlorLsk9N7N2f4O2unvd5J9JwUzgHK+n+/6n6/pzVAgYbgdPT/rp7/1/M81fX/VD/cH/ALUql/n+fv8A5yeeufJo9f8AEiEr/gvxkvP+X8Vu7mr4T/5Cye459/mx6/5/Wvaf4P8AgNeL+HP+Ptv+B17R/B/wGvns+1xaf9xR/wDAXJ3+d/8Agu5tBW51vrHXve/r+b3fW7bqKKK+aPRj8K9F/wC5ApD91vp/8cpaQ/db6f8AxynHdeq/9KqDEUDA4HQdh/009z6D9OTjnJ+0Hn5V9uB0y39CP8cirFJgeg/IV3xUUrNc21ntt167/wCWuisGTcH5vYgHH/fX+P8AnNJ9mfbnI6Zx+fv/AJyffOvgeg/IUYHoPyFaqq4xUUttG++t/l+IGNa4DSccfLx9P8f85r9vP+CBurmw/wCCj/w6tAT/AMTjwH4/0884DAaDPfkHnkH+zs45OQOpNfihcWxGT14GMenJ9OM46fXOQMn9Vf8AgiVr40f/AIKWfs47s5vLnx7p45zn7Z8OPFyLnp0OCATjkf3cn7LgR34y4Xkle3EWT3V3dL6yle9no+qt1V5Ozv8AD8fwcuCOLo6O/DWc2vqrqE0tbO21+600XKz/AET1+6PoP/alLSL90fQf+1KWv9II7L0X/uTzfZfhq7a/5rhRRRTAKKKKACiiigAooooAKKKKACiiigAooooAKKKKACiiigAooooAKKKKACkP3W+n/wAcpaQ/db6f/HKAK+B6DHU8fXnr9f15614d+0TYDVPgN8ZdNlP7q8+HPjK0Jx2n0DUlOPXr+ZA5Ga9xIyrD2I/9Gf5/xrzf4l2cOp/Dfx5pc3MVz4W162Y8kkSaZdjPP1bI68KDXBmCvl+IX/Tr7/jXf7097rXRt1T+OP8Aih/6VNd/Tr266n+Wz8RIxF4n1+HtHewpz/s3cyAkE9SF/LPOBk+Z3NsfmxgHI59cn2PHPT2J6EmvZfi/Gun+P/FcQHCavtGVAB2ahcjgEdT3H0Gc5rx645PHqnT6vx1/2f8Ax4+hz/mVqq1SzaTnPW3aS01WmltF57vmR/qNlWuUZO1/0Kovtray79L/AIbvVNjtmwPmA6Z7Hjfk9eexH0PcV19nwD2/dr+e2QevX9fqeayrK1/f5IyMDrk8ZbGckA9B+JGck1vKoUYGOgGcYzjd7+4/IV5mNqNpRvpeS002avfr1+7e90erGKVn6ef89n5dX11tZ6SFooorziwpD91vp/8AHKWkP3W+n/xynHdeq/8ASqgFCirnybP4fu+3v7+38+eDmnXctV93/t3n/dX/AIEu12F6P7i/7qf+1KdTY/uL/up/7Up1cMd16r/0qoBwnjID7M3A+6e3p5eO5/n3PU5J5GxBLSkdFVMnsOZByc+v49eTg16Xe+H9Q8QiaC0QJBbIbi/v5gRZ6fZo5L3FzKRtRcKVjTO+WTEaAkk155czWKSvZabuazgOBcyDEt5IpdTcuM/IrlcxxdEQqMltxr7fLKbeVKTukp2i2viacbtd0r+8+7S1d2eW6keaVOPvSXK5JfZXM7c3Zy0cY7tNu9ld9RY/+yJ/7UrorX77fT/H3P8Aknqck85Ykeo+4n/tT3+n5jk9+jtfvt9K+exad36L/wBKv+Wvp1e53rp6r/2zz/uv7nro76y/dH0H/tSnAE9AT9ATwM89T6fz5OCS1fuj6D/2pT0do2DIcEEEdwcFjggnkHPIPBGBjgk+SrX12027Xld/cou3m1dNM11s7b9O19d/w/HcbR/n+fv/AJyeeuemGj/2tp8+p6PGXlskDappqZaa3iUfNqEC5y9mxOJMfNA5IYFCprmaqVOULN6xkrxkvhkrtNp+Wl1um2nZrWITjPmSfvQaU4v4ot81k1fqo3T2ad02lcTA9B+QowPQfkKWiou+7/Hy8/JfhvbWw/z/AD9/85PJ5yUUUAIfut9P/jlctrIH2SQ4HTrj/rr7/wCcn3z1J+630/8Ajlczq/8Ax7MeoGCeO37wZ69On5jnPJ9DLtKvpOn8/ff9fN763XR+sf8A0p+fl+e9m349dZV2xz1GfxbB6ep7+2TkFiy1Y/P9B+PLY788E5I7lcA/NWx/ZGrareNZ6PZXV/d3DYtrGzt5rmZiWwNqQpI+WIO0bSckDnqfq/4T/wDBP79tH4ziyX4f/s5fEDVLe9wo1C40S9061+ZmAcXN/BGu3lSGHAGOCDmv07L8vx2Pgo4LBVcZL3U1TpylZ6Xb1X4Nr3X2d/mcbn2W5fzPH5nlmCVo/wDIymlf3pJJa3+y7vzje7jd/JNojZYDBzjGOvBYZPGfwJ6EckgE6iqwGAPfOAB35wehOF9xgdcmv26+HX/BvP8A8FEfF0Pna54a8JeC4yAwbxB4kEN2ASeNlraSAkcAgnuQSSOfqjwp/wAGyH7UWoA/8JP8cvhp4fPGfs2m6vqxH3v7nkevGDk9WOSBX1GG8LuOMfeVPKpQh3qyjFbtXav2fV3t0bbZ8hjfGTw/yyXJLiiMZaXWXKUk7OafVq14u2vytzN/zRfN6j8j7/7X+cnuMm6A4A+YHgenbf7Y5z69jyea/qz0v/g1p8XlHOpftV6ErZTItfA19yPn5BN0R36fTk5rsbb/AINbLFVIuv2r9Sc8fc8GwbcjsMsTj0z7ZBJNeg/BHjSVvdwa161PW32b20Tffmje7Z88vH/w3/nxj23yxra195K97ff1s2n/ACaaQPmOVzyB2PAwM+nfjk9+SRmu1j4TGzOdvOMD+LHb/Z6+/Xiv6sbP/g1+0W1yf+GpNTbgYx4Pt+eW55Y8/L06EntitNP+DZPSxnH7U3iIjgHHg+w29W/2skdMZzxnIJArysb4CeIFSTcKGUtK3xZjKMt0rpSppXsrpa7S31u19ILw5V/9qzlXd/8AkVq3nb3k9+l9t7o/k+3H+4f19/b/ADk8nnJuP90/r/hX9ao/4NlvDIXn9pzxGSAM/wDFI6X2356p3479jycUf8QzHgz/AKOc8Wf+ExpY7t0+U+o/ADk1wrwB8QH/AMwmUaW/5mS8u6Xbz6p7ts/4mE8OdP8Aas76f8y1f3P73r+N/tH8lW4/3T+v+FJv9unXn8B2/r+Z5r+r64/4NlNPYP8AYP2rfEMHBwb/AMH6fMM5fGcAZH0zxnOeGrybxT/wbJ/F6K1kbwb+1Z4WuZ8Mwt9W8DXMIYDcQrSQzk5IUDOMgtwQRki8AfEFNr6rk+nLZ/2nZbvq479vNyTs7ti+kJ4c21xWd9P+ZYvLvK/q+l9b2Tf8zQOFI46ccjHVs9Seec+/A6gktEjDOGHPB4U+vHQ+nT68HBJ/av4i/wDBAD9vX4c6fcalpEfgb4pWEKuSPCmo3dtqzKvmHeNNvouNwUnYJep24OCa/Lbxn8HPGnwb1TUdK+LXhu/8J65prSRxeHNXspbLUNWlieRHkg3qpa0gKkyTrkMNwUtkGvheIeBOJOE58ud5c6cHvUUm6S15VJzS0T2XRtpXTaZ97wxx/wANcY3jkGaxlU9xRp+77WV3JJcnNe3uyer0V25WvfyMAhRwRwMZ9Pnwfp79ORzxyVovKJmaVgi78YUABUB3AIozwFCqAOvTPPJYAp6bT9MfT3/z3zzXwjkk3o7J/q1fbyv81rrc+4WyvvZX/wDJk/8A23/h7soY4I9Rj/0P/Efr6c49zbEhwe4Pv13gHofy56kZJFdRgeg/IU1lUq3C/dOOB/009v8APvV0cQ6crxV7tadN5Lz7P/yV7icU1+T+/wA+v+W+p4vqeksQzFSMscN2OGfockg8DI/2jjrV3SiwtWte/HJ/3uOdxz0/MnJ+7ntIo7dZnivozJaTHbLtHzxgs4WWM4OGjxuIzhl4OcDNLWfCt5oxhuFkFxpt6vmafqUKN5FynBKbgcJPECBLEfmVgxAK19dRxLrYd2kmoOLdr3hdySbSesXZJPZSsnZ/F5XtFGo07Jy+G90pau6XaWl2ndtXkk1GRQG4DkZwAM7R23+o+n5H0rJurZmyGGeOoAI5LDPfr6e3XIroLRTc25GRlQAOBk4L55OT1Hqc8cAKaddWjEdc+h7Yyw57joT1HYZJGTyxxbhPklZNO270s356Jv5p26o1urdenR7Xt6X1+9763fnVxpP3sAHoc4A4+fH6HPfoc8ZNVhZsBj5ew6Dtu9/f+Xoc9bc2hGcH0xnoR8wHX6E+3TOclqP2Xg8p+mf4unP+flr1qWNbj8d0rWutdZLz8rfNp3auR1dm09L3162XV+t3ftruYH2dv7y/mP8AGl+zP6jj/wCv7/7J/wA9dD7K/PIwP5Zf39FB/E85qXaNp4GQOuO/zc/+O/qPetfa9mnqlt5pd/K//gS3i2JQbv0t366/5a/hdMr6WNt0uPQcgYzhuvWvX7Dndnnhev8A209T7D9OSRk+PWXFyfxx/wB9HHf24/Hk4JPttgB9jB4zzzxnO5x/h69uT1rw87aXK9+ZRiu9nzW+7lvbs99DRaOf/cNfjJX67Wu/VX2TLqgYHA6DsP8App7n0H6cnHK4HoPyFC/dH0H/ALUpa+Uu+7+9/wCf9d29T0Y/CvRf+5BMD0H5CkIGG4HT0H/TT39h+nPHLqP8/wA/f/OTz1yJtee34N+fp9y7DM7A9B+QowPQfkK0MD0H5CjA9B+QrT2nr9/p5+X5b21DPwPQfkKQgYPA6ccf7/8A9b9K0cD0H5CkIGG4HT0H/TT39h+nPHLjU1W+66/3pLu+33KOvUaV/vS/GS/9tv8APyMoKcNnoM54zyN3XnPOPf7w7k191/8ABLLVRo3/AAUN/ZUvc4F18TNO07P3cDUtK1fTuvq3mrxyMtjBJy3xMqgh+hOB0A/ukc8n256578k19OfsOaiug/tm/sqamTsWD44/CpGIwpCy+M9LjYZBGAyOyHHBVnDZ3EN9Twpi1S4gydu6SzXK9v7tdq+1+q3/AL97W1+U4uwDnwvxdCPvN5Rm8Va+7pzSWrvq3qtd46uzk/8ATgX7o+g/9qUtNjOUU+qqfz3+59f58nGadX+oEfhXov8A3If5khRRRTAKKKKACiiigAooooAKKKKACiiigAooooAKKKKACiiigAooooAKKKKACj/P8/f/ADk89clFADSowRgdPQf7fv7j8+vWub8S2K3fhzWrUhcvpt+G46qbWfgnHQjIweB6kmumqlqKB9N1FTj5rK6U8dQ0FwP5AcfTnjmJJezmrK3K9Laf8vOl32X4a6a1T+KP+KH/AKVUP8sT9pW1Nn8YfHVkpxb2nijUcnGP+ZhuVA4HRQvA6DgdQRXkdnaA5JAPoCAR1cHHGOevoc46g19I/tcaYLX9on4sW1vj7LbePvFdmTgY/wBD8V6szcEEdlHHQbcDCmvAwAEOMDqOOP4kx/Jsf8C64JP+YebTX17M4JpOFWq0l5yilpfSS5HfycVe12f6b8Nv/jGssb1/4TEk279GtPk7/OWr1JVVR2GcAZAHbd7Z7j/Ip1IvQZ9B1/4H/wDW/Slr5bXv/X3/ANdz6aPwr0X/ALkCiiigYUf5/n7/AOcnnrkooAaQNrcDp6D/AKaVRrQ/z/P3/wA5PPXKYHoPyFXCfKmtdba39PPyVtey6XcuN+tt/wBPPyX4dVdi/dH0H/tSvQPh18OPEPxK1qXTNFjjgs9PtpNS8Qa7eMYdI8P6Nb5a71TVLojZDBDGBsTPmTSkQxK0jKD0fwS+CXjD45+LW8OeGha6fpumWkuseLvFurzCz8NeD/DVplr/AF3XtRkUxWlpbR52ISZp5mS3t45JnVa9K+MHxO8GaXobfBX4Ei4tfhtpksbeI/Fl1EsHiD4peIbYSRXGt6jKjeZa+GRIm/w/oHypFCUu75Xu5Bj0sLgYU8N/aeYOVPB87p4akny18xrwk70sPfWNGlzJ4vFaxoxlGEVKvKEH5mKx05Yh5bgOWeM5ITxFVrmo5fQm5KNavr71aqk/quGvz1XzVJuNCnKovBfjL4m8O2egSeBfh3vHhWwlxqGuSxGHUvGWoxFg2p3ynDQ2MblhpliMJHBtkkVpmJr5Ut+r/Qf+hSV7D4gCnSnyAeW6gf3kx1z7/r7149b9X+g/9Ckr6PKK8sRha058qXPaEIq1OnBXUadOLb5Yx6Xbk3dzlKblNzhqMKFJQi5SbtKdSbvUqTbqOVSpK2spNeUUrQiowikdjZ5yeuNo9cf8tPf2H6enPYWfU/7q/wDtT3/z71ztjt9vuLnp1/ee/Xp78j8eis/vH/dH/tSvDxcr8+lvdX4X8v72vbTV3Kjdcru9ZefRyXfrdP5Lc11+6PoP/alLSL90fQf+1KvqBtHA6DsP+mleC5Jf12+f9bX6nqR2Xov/AHJ5vsvw1dtZNH1e/wBB1G21TTJvJurZwykqHikTJ3wzxMds0Eq5SWF8q6EgjIBPsOq+C9P+IHhrUPH3w9tgl9pMSTeOfBsJ3XWkmWRk/tvR4eZLrRbl1JkWMNJYyMUmAQhq8bwPQfkK6rwT4z8RfDzxLpvivwtffYdV02RjG5jSa2ubeRWjurG+tZFaK8sbyFmhubaZWR42ONsiq468JiqMOahi4SnharXO4KLrUJbKvQ5mk5x056bkoVoLkk4y5ai5MTQqyXt8LKMMVTXuKd1SrwTk3Qr2TahLlThUSc6M5qpFTSq0p8NggkdxwR3B5HI7fdP5HqQSbygbRwOg7D/ppX2H4w+Fvhr4z+B9V+NfwN0wW2oaDClz8XPhRbNJc6n4VmcuZ/Fnh2Ha02oeDbyTdI8q5k0qVmt7tUVQzfH2McdMcY+mR0/P9epyaWPwdXBTgpSjUo1oKrhcVSbdDFUHKSVSlJpNOMouNWlJe1oVVKlWjGpFxawOOpY6nUcFKlWoT9jisNVSVfDV0m3TqxTas4qM6VSLdOtSnGrSnKDUhMD0H5CjA9B+QpaK8+77v8fLz8l+G9te0gA3Htzx0475/lkj3Hc1+kX/AATr/wCCY3xB/b98ZaheXN1deFPg/wCGNQFr4m8XRoBLqE6MTJpGjkxuHkAJV3HKZUEkmvziUbDIDztAIzg8lWx6+hx+OevP99H/AARA8KaD4b/4J1/CC/0dIxJ4qufEWvarIFUM2o3Ov3oIZtoZiqqoG4kr8oDEDn9h8GuFMFxjxesvx8pLBYPBzx1RJpXdOULQd3s5ST7e63ZtRT/F/GbizMeCODHmOXS5cxx+YrLFPrDSbc0r72hLdWu3d6u/r/7MH/BMD9jr9lbSbCPwL8KdC1jXbOOIXfizxXZx63rVxKPvSrJeQtDGWdN4CxcZ+9x836L2NnY2VskFjZW1jAiqscFrbQW8SKpIAWOBEQcYwAMDkYJ5q0nC46ZA/hweC/c59gcckFeTjmVQGGMgEe3PU89R2HTnjvkEV/eeX5XlOU03l+XUY4Wyil+7i20m7Wdtb+ttWrp3v/CGOzPNc1xksdmeZVMbKesnOUpa8ztvJrS7slaKvtctqBtHA6L2H/TSl2qOgH5D39/85PfJIv3R9B/7Upa9uKUVZeXS17c2tvmvuWpy2T6J/L18v7r/AM+6AAdAB9AB/X/PqTzRgeg/L6+5/wAk8k5JWimP+vy8/Jfhu1dpgeg/IUYHoPyFLRRZf1/X9d76gJtX0H5D3/z+J565TYn91f8Avkf4U6ilZdl93ov0X4drsG7V/ur/AN8j/P8AnrSbEAYhVzjrtGf+Wnt/X8TTsj1H5j/GkJGG5HT1H/TT3+n5jn1Vo/3fw/r+t2HRr9P8XS/nt666soJtK/MBt7jHGNzjpzx6/Q8gkk/kR/wVP/4J2eEP2yfhHrOvaBpNnZ/F/wAGaRqOoeENehjjhe8EMc0z6JflIsyw3uxkDOWZXIIIIBH6+fKoJJBPvwOrdBzjoPXBI5INVJY4/JmLBPL8l/MBVSpQLLncPTGevHPJwa8HPciwHEeVZlluYRjLCYumld2unaVpKVm1qrp3vtbVSv15BnmYcN5nl+ZZbNwxmCq05xcW0mlJ3UlezjNW5ot2td3b1P8AKr1TQtQ8Panq/h/W7N7XWNJ1WbSr+yuN0ZstR02V0lVs4OwsnfruQMDtrPXqRgcAZwADyT+Hv+XU5r6u/buOl3H7aP7SX9heWumP8WvG8dt9iCmMOms3qsAqDAwUONvAzgcYr5dRVzzjjHJ4PBcdc98/lnpiv8xM2wLy7MswwLmpPC1KqbvvGE1CLWtrSSjZLfW7k02/9OsqzJ5rlWUZpKDpvH06cpQe8ZSSbi1fdNtN3te+6UWVqP8AP8/f/OTz1zdIXDcL09B/00Hr/n3PNUq8o9sjaNCrZVen90f9NOenWt/wj4g0zTzP4d8XWb6n4R1Z1jvo0Gb3SZWZ1XWNJYkbLu1B8zys+XMoMbqTk1if5/n7/wCcnnrlpVSD8ozjjgf7f/2P6cnBrrweLqYSoqlOzd0mpawnG8lKE4vSUJJe9F9HHW6uY1qFOvTdOd7O3LKLalCSfuzhJaxlFpOMk7p21snfR8dfDXVPhvqOn3qTprPhLxFAb/wp4otBv0/VtP8ANkHluQMWupWm3y9QsJcTQTYJVkZJK5sbHQnCHg9AD3kHv7d+459fevhH8TfD3h+2vfht8WdLuvE3wg8UTxtrNlZCL/hIfCWplWitvGPg24nOLbVNOJEl3YMRZ6vZ77O6QuY3rE+MvwL8QfA7U9KKala+Mfh74xs/7Y+HPxL0USy+HPF+iMzAtbzOoNpq+nSbrPXdFuCt9peoJLBNGY/Jlf6SvhYYrCzzLA3lSp+zjjcPdyq4KcnJRlPVuWEqySjQxFnabeHrtVvZzqefhsXKhif7Nxziq81KWCxFlGlj6cLuShb3YYujH3q+G3lFSxFBSpKrGHz3c2h+bHX9CMsO/wBeR6YBJIJPPXNqVzjP8hgFx/XPfqBjOTXoVzacFlPPHXvywH9TjPqM5Ga565tOvc8fQjLjqSfT9ACSTmuPB4vz00v99Rd79Lq17KUtdWejG1paX+VrpN7dmt9PTV2kuYCgDGAenOB23c/jkfkOTRgeg/IVr/ZSB1Q4HfGT97369PzHHBquQNrcDp6D/ppXoRqp35elr2b+XT+u99Tzkmmumq/9Kl2fp96V7psx1A888Dqe3/XT/Afp1IyfYLD/AI9v+Bf57/1/HPNeY/ZjnIK/XjPf39/58nNeoaR/x6t+P9Pc+g/TnjnzM6mnTpu/wtprf7SS620/BW82ejb4rPdLTp8Uba/P7rO1maygbRwOg7D/AKaUuB6D8hS/5/n7/wCcnk85K+fNRMD0H5CjA9B+QpaKAEwPQfkKMD0H5ClooATA9B+QpCBtbgdPQf8ATSnUh+630/8AjlAFcKCCAB0x6ZyWH+evTqSK9O+A2qNoHx6+Cernj+yPip8ONR3ZwVFj400dzznI4weuSD1JDGvNQoyQT2H4HJH9M4znBHPBrv8A4XaB4i8QfEzwBpXhTR77XfEF/wCLPDS6RpGm20lxf317Br9sYYbeGNS7u7lSSOFUF3IUM1ehldebzHARgnKXt6MIRjGUpTnKraKiou7m7OySb5rJau78rMZwjltaU5KMIwm6kpNKCgrNubeiiuWTk3orq7fxH+pPasGtrc5+9BC34FGOev8AnJ5OOZ6x9Nnc6dpzOV8xoLeOQIwdVdY5A6q6sysFZcEg4+7gtjJ18j1H5j/Gv9XofAr78sf/AHJfr/Xdn+Wr3l6/+3VPP0+9a9WtFH+f5+59P58nByVQgooooAKKKKACiiigAooooAKKKKACiiigAooooAKKKKACiiigAooooAKKKKACoLpd9pcp/egmX/vpJh6/Tv6c53VPUcg3RSr6xuPzEo/oD+PsamXwS/wv/wByef8AXdDWjXqvwc3381+Oul3/AJmf7dmmDSf2pfjVpgXaLf4j/Em1bACkl/E2onJAGc9MHqOmSCTXyjgBTgDqvYdlJH68/Unqck/bP/BRvTDpv7X/AMe4Mkm3+KHxBcnn+PxHnjv0ckjORnqSWr4n/hP1H/oNf5f8Xu3EWcpaJY+e3fmqfP8Ards/0n4Ad+B+F3zcyeXQad7tq71366P792PUDA4HQdh/009z6D9OTjlcD0H5Chfuj6D/ANqUtfJXfd/e/wDP+u7ep9vH4V6L/wByCYHoPyFGB6D8hS0Urvu/x8vPyX4b21YmB6D8hRgeg/IUtFF33f4+Xn5L8N7agmB6D8hXuXwA/Z/8bftD+Nm8LeFI7XTdI0iyl17x3441lxaeE/AHhCzbdqfifxNqchWC0tbaIEWtsX+16jeNFY2Uclw+Kr/Ar4F+Mfj74z/4Rfwy1npelaZatrHjTxrrcotPC3gfwvbEm/8AEPiHUJCscEEEasLW1DG71C7KWdojSF3Hvfx7+P3gvQPA4/Zg/ZhF3pHwa0u7iuvG3je4gjsvGnxy8V24kSfXfFl3blZB4Zs51I8MeFwx0+ytRFcPE928kp9/LMvw0MO84zh1IZbTm4YbDU5+zxWcYqm9cLhZNN08PTvD69juWUMPDlpU1PFyp034WY5hiZV/7JyjknmM4QniMTUi54bKcNN1EsVioppVcRUSSwOB5lOvOLqVJQwsK1V0fj58dPAukeEP+Gaf2Zo7nTPg1pF1E3jLxxPG9r4o+PfiiwkdR4s8SI6JNpfhyCRc+G/CkbfZbe38q8vllvW3D4p9u3+ff/PrRVvy0252jO3Of8mvPzHMcRmeIdfEckIxhGjh8PRj7PC4TDU3L2WGwtJNqnRpp3Su5zm6latUqV6laq+/Lsvw+WYb6vQ55uc5VcRia0vaYnF4mbbq4rE1Wk6lao7XslCnBQo0YQoQp0lgasqmzcFQRkdh/wBNP8B69uTjnxi1A+1MMDHpgY/L/P5817pdKptpMgHDDGR+ffv/AJJrwwgfaGP+1j8N0nv7D9OeOfb4fl+4xMdfihZ+nNdb7O6/J7XOvl1073+V4r/22/z3djsbMDJGBjaO3/XT39h+nPHPYWYGTwPujsP+mnv/AJ9a5Cz+8f8AdH/tSuws/vH/AHR/7Urgx7d93t5/zU13/q731bLLm+f/ALa/6+b1bu3rKBgcDoOw/wCmnufQfpyccu/z/P3/AM5PJ5yi/dH0H/tSrqxoQMqOg/8AZ/f/AGR/nOfE17/19/8AXcsp0Vd8tP7o/wA/jR5af3R/n8aAOw+GXxM8ZfCDxppHjvwLqsml63pUpyCGlsNU0+XCX+ia1Yl1i1TRdWtw1rqem3O6C5tnZGAkCSj7N+JPwh8FftE/D7Xv2kf2bdIg03WvD1t/avx9+AeniI33gEs2y48e+A7Lf9q1j4dX8+6a5ht1nvfDMkhi1ACzKXFfAXlp/dH+fxr0j4T/ABW8efBHx7oPxH+HGuz6F4l0C5We2uI1jmtbu3YNHd6XqtjOslrqmlajbs9rqGnXsUtrdW0kkcsTBs17WV5jQpUqmW5pTqYjKsRPnkqXL9awGIacVmGAc2o+2jGMFiMNOUaGNoWo1ZU6sKGKp+NmOXV6lSOY5ZUhQzShDki6nMsLj8OpSm8Bj1GMpeyk25UMTCMq+CrTdalGpTeIwtTznA9B+QowPQfkK/Qr4tfC3wD+0n4G1j9pT9mrRINE8TaTANS/aA/Z90vzri88KX8plfUfiR8O7QI0+oeAdSuPMu9U0m1jZ/CMkmzJ0opIPz2rnzLLK2W1oxlUp4nDV4KtgsdQ5nhsbhpSlGNajKSUoyi48lehUUa+Grc9CvCNWDR0ZZmVLM6M5Rp1MNicPP2OOwNflWJwWJSbdKsoyalGUUqlCvByo4ihKFejOVKSkQ7QeMdQAePZvT6t74J5wGr+zX/g3g+PWm+Mv2YvFPwJvdSjbxN8KvF97c2Wlsx81fC2vyNf2MwUn/VteNfIMHCgD6n+MvaQu7twRxnPOD1H4+3qa9c+An7Q/wAWf2XPiVo3xh+DfijUdE8UaFJErx7vL0bXNOEh+2aVq9gcrqmnkAqsuCyByVYEmvtPDDjJcFcW4HM5JrBShDBZjFJtzpSk1Oasmrp8klfWy0T96S+D8TOE5cccGZlw9D/kaUqsc0yrW12nO6ejb51daK6k3q2lf/UGUoB78Z4PX5+/PqPz6nmg7Suc+2cH1Pbv/wDXJ4OSfwU/Ym/4Lr/sxftB6XpXhX41axpfwO+KJitodQHia5+yeCdbv8LG8mja88nkWXnO+8Q6oYQuSFcjBr9tPC3inw14w0xdZ8K+JtB8S6Xcqj2uqaFq2m6tYOrZKlbmwmkiYMMFSJGzycnrX+gWR8TZDxFgnjskzGOOty3i04zi22uWUWlKL9elrXV2fwBnXDPEHDeOnluf5XUy+cWl+8jK0leylF6RlFxhe8ZOzdmlOJ6Cv3R9B/7UpabH9xf91Oex+/05/wAeo5OOXV9PHVK/Zf8At/8A8iv6vfy1pov6tfz839+7CiiimAUUUUAFFIeh9h/8X/8AEj/Oc4Oo6xpelp5mq6tY2AbJjN5qcNikhVmBAMsqDA43EZAyBgkNkA0lD9yRjGMljnlu2AQPX2280h8wBjv6D+4e2/vjjp157ckjnxPWP2h/gD4YWR/FPxx+FOjEdBqXxA8J2OMFxjbPrCtxzx1/E18/+Kf+ClX7BvgzeNe/ae+Fny5GNK1u610kgv20Gy1UE/L06E45ODn5zGZ1kGW3WOzXLsCrpp1c0hTk9XZyjKV7e6rq7teOr3PQwGS55mCby/LMxxyVruhluIrbuyf7uDtdxkvS11e7f3KAGGDhVUdTkjljjOc8nH/1hg5+T/2yv2iPCn7Lv7PvxG+LHiXUIIH03Qb+00W3ll2NqviC7tp4NKsLfAO6WSd1wMjcpbJJAr8/fi7/AMF4f2Ffh1peonwT4l8R/FjXI0cWOneFvD11Y2csuZAnmajrg0uNIiyrvfDEJyq7ia/lu/bs/wCChXxn/bv8WxXfjOeDw18O9BuJJfC3w/0yUnTLGQO/k6lqbJIf7T1RUKD7WGMMTAqgABNflfG/jTwdw5lmYQybNaWc51UgqdOOAfPSjKUnFylUu48sGru13e0W76y/UfD/AMGuJuJs1y6Wd5XUyLIvawlVr5pTlRc405NuMISXO+ZWipaJJuXO2rP4H8Wa3qnivxV4h8V6tc+fqvibXtc1q6uBklb7VJ5ZVR2LMxcGTa247mIDEg1jBQByAeAOnpu/xH+RU32Zz2zyGByeTl8N+PX8SOzEn2eTBGO3Xn/b5/X9Dz1r+A6tWVacqkm3Kbk5NqzfNKUl56bWeyts27/3vCkqcI04xtCCjFJLRKN0mlb/ALet5pXbjd0p/vD/AHR/nr/n1J5qvWobVznKg8dTnjluf8+nU4rB+zyc8cDv7ZYZ/wDHc/iOeprSKTvdpWta/X8ToWite+2vpza79br7lqy1V5QNo4HQdh/00qgvAAPoP03+/uPz6nmtBfuj6D/2pWU7q1n3/Dbr/XdvUwu+7+9/5/13b1E2r/dX8h/n/Pevp34A/HXw94S0vVfgp8ctGu/HP7Pfji6Vta0iCU/8JB8N/EEzCGD4n/DaZ94sPEOlKPM1LScLp/ifTkk0zUV814LhfmSraohQkqM4Pb0aQdPoP59SST15bmWKyrErFYWUeZJwqU6kVUoV6Mk41cPiKM04VqFaF4VaU04yi1tKMZHLi8BQzLDVMNiFLkbhOFSE5U69CtBuVLEYarF89GvRladKrB80ZJK7i5p+4ftGfs36/wDAXWtFvrTVbLx38J/H9g3iH4RfFvQ4ifDvjvws8sqxThQ8r6L4h04bbbxF4Y1Fo9W0bUPMguIWhMU7/LF1aEBj7HpxkZbqc+4P1yOpNfdP7Nv7QuieEdD1v4C/HnSLnxx+zj4+vUuNc0eIRSeJPh34jKNb2nxI+Gl7cq50bX9Owr6lZRldP16wR7DUYXZop14f9oj9nPWPgXrmn3lhq9n44+F3jO2bV/hj8T9FXzdC8V6FIHkSGaRAU03xFpiultr2hzsLqxvllXa0JVz9BjaVCthpZzkyf1NSpxzDL3J1K+T4ibcYqU2uetlleStg8Y7zhJrB4xvERhWrefl+Y4nD4j+x85nF4vlby/MFBU6GcUIJuUlBe5QzGjGzxmDilCcf9swkXhnUpUvjfyx7+/T3Hp9f15zk00xJhuO3oP8App7e38/U52bnTWBcqeC2cfi59fw7jOR1BJo/Z5OeOPxxj5v8CefU9w1clPExlFNT2tfyd5d3fdadb8+7bv7yfeNtttetv0T6vWPcxY7VjuyQeBjI98Huf/1fnXfaP/x7f5/vSD19h+nPGTzIt3HRRyPUnjJ9+mR+eecg57Hw+AbYZHr9eGk75z/nqa5cwq89CWt+WSf4vpfS9vW997O88vvNK9nbv5vXXyvbpp1d3sKiYHyr0H8I/wCmn19B+nJxybFwflXpx8o/2vb3H+RV9Y0IGVHQf+z+/wDsj/Ocr5af3R/n8a8U1MoWjHpt/Ie/v/sn/PU+yN/s/kP8a1ti+n6n39/85PJ5ybF9P1P+NAuVef3vy8/JfhvbXJ+yN/s/kP8AGj7I3+z+Q/xrW2L6fqf8aNi+n6n/ABoDlXn978vPyX4b21yfsjf7P5D/ABo+yN/s/kP8a1ti+n6n/Guh8J+EPEfjvxJo/hHwfot9r/iLXb2HT9I0jToXmvL27ncpHFFGDgDjdJI5WOOPMkjqis1VCE6k4U6cJVKk5RhCEIuU5zk+WMIRjeUpSekYpNt6K71Im6VOE6lSUYU6cZTqTnPlhCEU3KU5SlyxjFK8pSdkrtuybeZ4O8CeK/iB4o0PwX4J0HUfEvifxFqFtpWiaHo9nNe6jqF/dSiKCC2toEkkclm3MwXbGm6R2CK7V9+eMfEnhT9hTwrqfwm+Fuu6L4s/aj8SWy6T8Yvi/oF1aapovwTsZnMeo/Cv4Q67bHy7rxld20txpfxM8a2zPDpTmfwt4WuTdpqmr1peIvF/hT9h/wAG6x8MPhLq2neI/wBpnxZpk2l/Ff4w6WxeP4R6TfW8kGpfDH4Z36SusPih/ntfFvjjTplljgeXR9FljY3V3X5vXMUkqtcTSPLK8wmklkYvJJI0jO8juzEs7tlmYsWZt2SWLsfqeelwzF0aM41OIKi5MTioSUqeR053jUwuEnFuNTNZx9zFYuDccBFvD4aTx3tK9L5eFKpxJJ16sJUuH6TjPC4acZRqZ3UhKUqeKxUJ2lDKoSjz4bCSSljpKNfFR+pclCr/AKcnwY1f+3fg98L9YYknV/AfgvUt5JJJ1HQ7acNk5JJyMnOSWBJJOW9dTqfw/wDQq+ZP2QtQGs/sm/s3atkH7f8ABH4Q3xPqJfBWhuW7nktn33HnG419Np1P4f8AoVf6aZW75blmt3/ZsL76vkp799P+HbP80sUrZhmEe1SOnRe9PRWXy+T6t3ur90fQf+1KWkX7o+g/9qUtexH4V6L/ANyHPH4V6L/3IFFFFMYUUUUAFFFFABRRRQAUUUUAFFFFABRRRQAUUUUAFFFFABRRRQAUUUUAFNb7jD/ZP/tT3/z606kP3W+n/wAcpP4Zen/ywD/ON/4Ki2v/ABmd+0RgYB+JXi0Dt1iZjgZ7kA+5I4JNfAq/eH0H/oMnufQfp3GT+k3/AAVh086f+2p+0GgHC/Em4vCfUXmkWN39MYB69i3J3NX5tfx/59/f2/nzwSf8v+O3/wAZnxQv5c3zW1v+vkv8nbV7v5/6S+GNv9R+Fm/+hVHfspJde6/C61s2PwPQfkKMD0H5Clor5A+7EwPQfkKMD0H5ClooAaoGBwOg7D/pp7n0H6cnHPqHwl+E/iD4u+KY9A0d7XS9NtI/7Q8UeK9U3RaB4T8Pwv8A6dres3QG2OG3iBMFsG+0XtxttbYNIxYc74J8G6p431iLSdOeC1hjja51TVr1/J03SNNhWR7nUL+dhiOKKMMUQEyTSbYYlaRhn1Lxz8UNM0zww/wk+FPnab4Gimjl8Q62yGDXPiFq0RIbUtbdW3JptvIrrpGlriCC22PIrTO7V1YGhh4xeMzBz+qU5WhQhJxrY6rFp+wpSs/Z0l7v1nEf8uocsIXrzgn5GLr123hMFy/WppOVacealg6TbXt6kbrnqNf7vQvepNc03GjGrI7/AOL3xt8OaD4KH7PXwBWfR/hnY3EcvjTxVxDr/wAX/E1qZYn8Q65Mp86DRYzvGieH1lNlaWxRmjM5dz8g4HoPyFLRWeOzDEZhX9tXcYxhCNHD0KS5MPhcPTc/Z4fD002qdOHMn/NOfPVqynWnUm7wOBoZfRdKjzSlUnKriK9R81fFYibXtMRXqPWdSdl2jCChSpxhSjGImB6D8hSbRg8Dpxx/ve3uP8itBQNo4HQdh/00o2jB4HTjj/e9vcf5FcN2uv8AS/r8t7K3oez/AL34f8H/AD9W9TGubY/ZW9ySOvUZIOc46DPTjjPI3N4fdWu28Yjj5sDqMhWbHAOP6cnPTn6C+yuSOQRz/nr/AJ9a8O1YY1ZwBgbuwwP+Wh9fofxHJ6n6Xh2pLmxKUtHGLvpryuWlrdf08hqOiv0srX/vNb37K/8A28lf3XffsR94HnhR/wCjP8B+npz0dn94/wC6P/alc7Y/ef8AD/2pXYWIHoPuJ2H/AE09/wDPqawxskt9d/zj+ba+d9brWra39f63NdANi8D7qdh/009/8+pp2B6D8hU6W7bQdy/dXuP+mnv/AJ9asbRtxgZxjOO/P+fxPXnPg69/6+/+u5moPW75dref3P8Ar11KGB6D8hRgeg/IVaFs56Ef5z7/AOyf89T7K/qP8/jQHLPz+9eXn5L8N7a1cD0H5Cr6gbRwOg7D/ppV9UTaPlXoP4R/009qdgeg/IUFxja93fa2m1reb7L8O2vYfC/4n+OPg3400nx58PdcutB1/SpDsntm/c3tnKCl5pepWzZhv9M1GAva31jcpJb3FtJJFKhVjX0r8VvA/gL45+FdY+P/AMCdFs/DWq6egvPjL8E9OUY8I3B2pc+NvA8BZ5rvwRqE586+swDN4fvJ5I8NpxR1+OsD0H5Cuv8AAnjrxP8ADXxRpvi/wfqLabrGmybo32LLa3du2VuLDUbSQmG+0+9izBeWVwrQzws6OpyDXq4HMYU8PUy3HqVfLa81U5Y2lWwWJsorHYJyaUavKoRxFDmjRxlLlp1pRqQw9eHl43LpTrwzHAyhRzGjBU+aV1RxuGjOUvqWNUU3KndueHr2lVwlaXtKSlTniaEvPyBtbgdPQf8ATSsi4tj9nJOccjsQAWbI6njrx19z8xr6p8daF4U+Ium3nxM+GunxaReKq3Pj74fwsWOh6nPJK11rPhyMlmm8M3s7NJDbKWl0ti1tIBEqsfn0qu1gVHT0H/TT/Pr7iuWtRng6tlONWnLlqUa9O/s69LmmozhzR5o3tadOSVSnNOnVipxs+vC14Yuk5qE6NWm+StQqJKrh6l23CaTs1onCcW6dSElUhJx1PJdStCCCOGBBDDOQcyYbPBB4zkc8DByDXR+Ffil8W/AswfwT8UvHvhORdoV9D8Ua5ZQAZOAI7a42LggdF4J44Bq7dWeS3Hfvj1bHX6H3zkcE5ND7IVDL8pGM9B6t79cjjv7cDPs5dmtSklGNSaVrvlm4pv3t0tFtpurJpNttmzpUqnM504SeifPCLejlbV37u1mtJW1s7+m/8NWftbgZ/wCGmvjOO4/4uD4nHTOMD+0v09+/NPH7X/7W4GP+Gl/jScYGf+FgeJOcbuf+Qj34P5dTnHj1xZtg8nt7Dq+TwfQD9ewbNCazbBx6D8cF8dT/ACHcfj68OIs0l/zM67u1a1aWiuvLXRXfb3Vdu55H9lZV/wBCqne6v+7jvdarTvd/dukj2P8A4bN/bNAwP2pvjXxxj/hZviXPG4f9BDr1/MdTzW1Z/tr/ALaODn9qf474wv8AzUjxJjGZB/0EOmAP0PJHPzf9iX/Z/wC+R1yfb1H555yDnRW0I6OOw6HP8Yx94/Tr68nBrvfE+Z20zfH9NfbVr9Lf8vXv17a3bBZTlXXKY9Nqcf7vePp9zW6ufVulftk/tkXTEyftQfGm6Axkf8LJ8R9NzcH/AImHHC9O5IGS2a3rn9q/9qi9B+0/tD/FxeF6fEHxRuYguOWGpE5Pfnrn0Jr5j0iyVASOPu8gEEgnn6j+L+uea+ovh/4V8MaBpyfEX4kQmfRLRz/YHhdXEV94r1WIM8MbKQGh0eKRd17cnG+MGKJi5JPy9XPM5xWIlSjm+MhBJyq1qlerGlRpRlaVWrL2jajG20Y80pSUIQnUlFGFbA5NhqftHlClJuMaVOFODqVarb5KdNcqu5au8nyRScpSjGLmvpD4VeNPiZ4e8OQfHr9pD4yfFTVvCdrN5vw++GN/438QjUvixrVszFIrkrqiS2Hg2ymCPrWo4L3UZksbQmR2avln4yftH/GH44eN9V8beNfHHiO4nvGS203RIr++i0Hw7odqZU0vw7oenQXKQ2Wl6VbMsFrCAXI3TTs9w8shxfiB8RPEXxK8QS6/4kuFZ1ijtNM022jEOlaLpkAZbXS9Ks1by7W0t02gKgDSPuklLORXDgoOi4+ij/H/AD61x43iSo6EcuwNXEQwFOcalSc6kliMwxMU4/W8U+aXKoxlNYXDRk6eGpznrPE1MVXn0YHKKca88xx1KhUxtSm6VOEacXQwGGlLmeFwycVeUpQjLFYlpVcTU9nzKNClQoqvNdXVyP8ASZr+446z315L/eyfnlcd/cc9TUWARyOw68/3h3+n6j0BrQyvTIx9R/j/AJ9aT5P9n9K8x1Kk1eVSctvilJ/zd5P+X8Vq9T2I06cfhpwj/hhFd+y/z3er1vn7E/uL/wB8j3/z+J5JySu1emBj6D/H/PrV/wCT/Z/SkOzDfd6e3/TT3+n5jn18y/n+PXRd/Jfhq2ru7JKy26Lp939erepRwPQfkKMD0H5Clq58uzHy/d9v8f8APrRd9/x9Euvkvw1ursKJA2twOnoP+mlZ5A2twOnoP+mlaJ+630/+OVQ/z/P3/wA5PPXPfHZa9I/f7/n10/DVhZdl93p5+S/De2udgeg/IUv+f5+/+cnk85v4HoPyFGB6D8hT/r8l38l+Ha7z9n5/h/wShRV/A9B+QowvoPyHv7+38+eDk9P6/H+vPcPZ+f4f8ERQMDgdB2H/AE09z6D9OTjn6t+BXx+0/wANeH9V+Cnxh0+bxl8DfFswN7o8kmdR8D63KXSDxt4MuHy+m6lYOfPu7aBkg1KBPIuVfIz8p5X1H5j39/8AOTyecoSMNyOnqP8App7/AE/Mc+vZgcdicuxCxOGmlLllTqQnFTo16E+ZVcPiKU04VqFaL5atKacZK32kmc+NwOGzHDyw2Ii5RcoVKdSEnCtQrU250sRh6sXz0a9KVp06kGpRfVptHr/xr+C198JtZtLnTtTg8W/D3xOkl/4B8fafHjTfEWlbiwjmUM/2DWLEMsOpadMRLFOGeMNEcnw8omG+Ven90f8ATT/Afpzxz7v8MPi1baLo2o/DX4gW0niH4ZeIJUa709m333hvUQ0iw+IvDcjsTZ31qSzyxJiK6jzHKrbia5Xx74Fl8F38ZtbyHWfDmqRfbPDniG1wbbUbB2fy1lAH+jahAMJeWb4kil3bQyEmunGUsNVi8dl6cKDcfrGDc5TngKrb9xTleVXCVGn9WrS96KSoV3KrCNWfHgamIpy+o5hNTrxj/s+LUFGGOpRv77imo0sVGK/f0VaErqtRSpSdOHkmB6D8hWxpIG9x2yP8/wCfzNVvk/2f0qxpRXc+SMZHft37157d4S3+zvs7v+vl1PSh8X9f9PF3/ru9zp124GdvQdcf7f8A9b9KdhfQfkPf3Pp/Pk4Oaubf1P5//Xp4u7YDG/pgdfTcO4Pv+vJPI8tJvZN+iflb9PvW/XYnwPQfkKMD0H5Cq/220/56D/vof4UfbbT/AJ6D/voe/t7fqPWjll/LL7n5f8D71v1Cxgeg/IUYHoPyFRDVLUDHy9h0Hbd7+/8AL0ObmnPLq97baZplrJe317Klva2sCb5ppnZlREXPUknJPygZZmCqxLUJyajGEm20klGTbbaSSSu227WWrbaWr1acoxTk5JRSbbbSSSV2227JJatt2t16mhoHh/V/FOs6d4f8P6dcapq2qXUNnY2NpC0s008riNQFRWKopw0sjYSKMmSRgiu9fZmo+L9A/ZM8L6n4F+G9/Yaz8d/EVg1j4/8AiZpskN1aeANOulZbzwV4FvVyG1G4ixHrfiCER3ETGSytHVAzHx1/HWj/AAJ0S98P+DbuC++J+sWs1l4o8YWxEkXhewuABLoHhybPyagy/Jqmopk7iYLd9i8/Nr6xHI7ySO0kkjM8kjlmd3ZmZndmYszMxLMxJJJJJJ6+9RqSyWnNYZOWb1YuEsVHVZZTn7s6WGkm08dUT5auJWuFi3Tw8nXc6sfDnQec1E8R7uVUpQnDDS0eZVISm4VMTF6rBU5JypYeX+8y5aldewiqc9SV5JpJZpnaWaVmkkmlZnkkkdnZ5JJHLO7uzbmdiWZiSST8xqG3O0/MuMeoz/F79fr7dwSKh1SDBHPTkYOf4vf6/mOai/tRdpH2VumM4P8Atc9f88+prw1Tqu7UZebejez6tX3T9Xve7PcvFLRqyS27XaWz+71ej1b/ANFn/gnHqI1j9gj9kq+3E4+CPw8iySTk2Ojw2DA9c4MJ46AhRwACfusAYf2EWPx8zP54GfwyTjn81f8Agkfqo1n/AIJu/sp3e7mLwA2mY5LD+yvEWtabjBJPBh5ycggL/CM/pVxh+eoix748z3+n5jk9/wDVXg1t8E8L7trh7JNetnQjd3u99W7u9nq3Zn+W/FqUeKOKIxVlHiHN42SsklWmoxslpZK6Xna6d27i/dH0H/tSlpF+6PoP/alLX10fhXov/ch48fhXov8A3IFFFFMYUUUUAFFFFABRRRQAUUUUAFFFFABRRRQAUUUUAFFFFABRRRQAUUUf5/n7+38+eDkAKQ/db6f/AByjI9R+Y/xpCy4YZ7e/+3/iPz69altWlqtv/lnn6fete4f57v8AwVxAP7a37QuQDjxzZdR6eFbTHXPfOPfPU5r8xlRcD5V6j+Ef3ZPr6D9OpGT+tX/BUzwn4l8Sft7fHjwroeg6nq3iHxF8RvCdhoGiWdjPPqer3up+HbG30+2060SNpbqa+mdYraOFWaaR1SMOzDd8JD9mn9oRvivL8CV+CvxHPxfhhW5l+GX/AAh2uf8ACbx2p0yPVRcv4d+w/wBorbnTpYr4TG38o2skc2/y2Vm/zF44wWOxHGvE8sPg8VWi89zLCRlRw9aopYuq6sqOGi4QlfEVlGTpUU3VkoycYys2f6F+GmNwlHgnKYVsXh6UoZJLEuNWvShKOGpO1TENTmnGhTlOMalV/u4ScVKSbR4LsT+6v/fI/wAKNif3V/75H+Fe6aZ+zv8AHfWtH+IniDR/hB4+1TRfhPeT6f8AEzVdP8Kaxd2Hga+tpPLubXxRdW9nJFo01u/E0d68TR/xgDmsHTPhB8UtZ+Huq/FjSvh74qv/AIb6Hq1poOsePLXQtQl8KaZrV6HNppl9riW7WFreThGaO3muFkZckAgE18csBmCUb4LGLmo1a8b4av71DDyqQr14vk96lQlTca1Ve5TlFxnKMoSP0iOPy9qX+24R8lWhh5/7TRfLXrx5sPRl+8dqteMqcqVN+/UjKDgpJqR5RsXB+VenHyj/AGvb3H+RVjTtGn1K5W3iaNF+9LPJhYoIQTvmlYn5URRk9yflAZiM+r/FX4N/Eb4I+IdP8LfE3w4fDet6n4e0XxVY2T32mX5n0HXrY3ek3/naZd3kCC7gUyCGSRbiP7s0SPwfOVndIGt4zsjkIMu3gy4JIDkdVHUKeM8nccEZVaNXC16mHxdGrRrUZ8lahVhKlWpzi3enUhUSnTlrFNSjzR7XZrSrUcXh4V8JWpV6NaKlRxFGcalGUG5JVIThNxqLRcvK2m4rVJSk93VtfFtox8I+GS1rorOkmrXeAl34gvImk2y3TqQwsIiFNpZElV4klBkIzwv2V/Uf5/GtbA9B+QpPk/2f0qalWdV3k00oxhGMVaEIR5nGMIp2jHVvu23KTcnJuqdCnSi1FayblOTb5pzd7yk76t6LslaK0StlfZX9R/nPufb9etaiIm0fKvRf4R/009qX5P8AZ/SlBHYj8CPcDv8AX9ec5NZmqSje3Xffp6v+vMTYn91f++R/hRsT+6v/AHyP8KvrswPu9B6f9NPf6fmOT3X5P9n9KBmftX+6v5D/AD/nvXhHiJQNWlwAB8uOMenv7D9OTjn6H+T/AGf0rwXxXtGrzfdx26Y+9J05/wBn9Pbn0+HZWx1eNr3pK2u1pW2s979+ltdyXv8AJ6/Na/gn92t1ro2ITnhfupngdfn689env05NdJZ9/oP/AGp7/wCfWuMsbm2I/wBZz8uRnDfxAcEj0J9hjqRmuxsp7bAO7IwOnXq3UZ5PXv0yPpvjITTldTf/AG6+jV93136dNb3Iclaa7uNvlz3/ADXnrvudPH9xf91P/alX1RMD5V6D+Ef9NPr6D9OTjnIW9tQANzdh2HQuPQ+ufYY5Oa0hqtqABx0H8J/2/wDP4j0OfG5Zdn9z8vP0+9ertNWtzJ7avT+bXV9br7lrcnwPQfkKMD0H5Cof7Wtfb/vk+/8Ah/Png5j/ALbtR2Tj/ZGe/qP5nuOTihRk9ot+ifp5/wBdb6juu6+9f5lv/P8AP3/zk8nnNxRHgcJ0HZf+mnufQfpycc83/bdtkgFP/HfVvc9h79+SQcqNdgzjcvbjI9W7D2xx15xnIYmvZVP5J/8AgL9O39euoc0e6/q39ff2Z0uxP7q/98j3/wAP588HKYj9E/JaxxqpIyACMA5wOnOP4s84+vTk55o/2q/PB9vzb/b9MdeenfdXFGhVd9LWtu2v5bfp9z10FzR7/n5f19/VM73Qtc1Hw1qUOraNdG0vIdy70xslhcMk1vcRn5Z7edDslhkBRlJyN3zVsa8mka0suu6LbxWUknzarpCYK2lwTIXuLMnJezmY71XO6E7kYfKCfKv7Vf0P5fX/AG/85PPXN7Szrd9qNjYaTbT3eo6hdW1hY2drFJLc3t3eTrb21nDChZ5pbmV1ijiUFnd1VVLEg+jTlU9m6DTnCUk4QeslUbtzU73alJRjGaXxpKMryjCSwlGmpuvFqNSMUpT2jOlGU3y1dk4r4oyesJc1nZzT0DaAqc+WeO4X/b9T9Pf34OMM2jZb7vX0H96QevsP054yfqjxp+xl+2L8PfDlx4y8cfs0fGrwt4Xgt1vLnxDrHw38WWWh2ts6GRJ7jUZtKW2toWQ+YrzSopTkEgk15B4E+Efxl+KOl+L9a+HHw48W+NdL8Caa2seMr/wzoGpaxbeGtJQSl9R1qSxhnFhZoFJa4udkS85c5fHTPKc1o14YWrluPoYmpB1KeHq4PE0q9SlGMpyqU6M6SqThGMJTlKMXGMYyk5WjJvnp5tlVfDzxVHMsDVw9OcadTEUcbh6lCFWc1CFOdWFZwjUlJxUISkpOT5VeTV/NDZnByF6dcDj73T8j+nXHND7GfRfyHv8AX/JPJ5z6jYfBv4x6p8MNU+NOn/D/AMX3Xwq0fVY9D1T4iw+HdTfwbY61LJbxR6Xca+LQ6fHfPJdWyLatcecWmhGzc/N/4h/AL40fCODwfc/FD4c+NPAdv4+0qHW/BFx4q8N6tosHivSJ0tpIdR8Py39nCmq2skd5aSLLaNKmy4t3LFZo2K+oZhTpSryweLjQVKjWdaWFxCpKjWqOnQrOo6aiqVacHTo1ObkqVIypwlKcZFLH4CVVYeGMwzrurVoKisVR9q61CnGpWpKn7Rz9pRpuFSrC3NTpyhOaUZRk/HPsS+kX/fKUv2Qf9M/yX39/b+Xrz9ORfsZ/tMf8LH1D4R6n8LfE/hr4h6X4H1r4kXvhLxjaJ4Q1eLwPoWl3Gr6n4gEHiV9L8y0isLWa4hEZaa6COlnHNKpU/Oh0t4JXSW7i3RSFHTd/Gjyqy5AIPzDGQcHnBOCS8RhMdhEniqGJwydWtQTxGGr0b18P7L6xR/eQj+9oe0p+2p/HT54c6XNC5hsZhMY2sJi8PiXGlRrv6viKVW1Gu5qhWtTnL91WdKfsql+SfJJxlJRZ1fhez0yxxrWup5tnAVa001SFk1SdGO1CcZS2DY82QjlSVUkjnY17xHqPia9+3alMDsijgtLVPltrG0TzBFaWsQO2OKMAZwNzMWdyWNcBOv2hg8uoqQoCooICRoCSFRQ+EHXp3ySScmgR2WOb9jx1+1x+/b344/xNczk/ZulFtU24ynaLvUmr2lPulq4RekU5aublJ7wpJVHVmlKduWDclaEG22oKzs5Xi5S3d7X5bI6TcuCcjj3H+17/AOz+o561B9rtv7/6j/CsMXWigYM8mRgH5m65cevt/nAJb9o0L/no361j7N/yP/wB/wBf1bzNub/D/wCBf8Avfa7b+/8AqP8ACj7Xbf3/ANe3P+z7fy5Oec7+0dA/55v+f1Hr7fy55yc251vSfmC27dO3GQCR6+mT9TkcmlHBOWkYVJWtfba6X42f39Urk202h06vy1/C+/fVtu/Sf2jb+p/z+NH9o2/Yn8v8/wCe5rjV8SQAH7NZqeQuSB0y4z3546n9cnO3Z62hBLInO3I2Ln+LI5HYc9+pGMkGiWXOCvKlNa9XHo7O6Sdr2282r2SY4uUr6x0tffbVd/LXzer2b1vt9t/kCk/tIYJCAgAdF+oH8PfHGfzJBNc7qeuRLn7KqMT32D1PXGT6gd/Tq1Fp4mj+ykFUJwOsYz1k9Tnp+ucnPFNZe+Tn9lKUW1FXet/dS0SXxcnXdN66Nhs2rxXyfktfe0221dr6tNt6f9rS4I+x9eOjf7Xt7/07ZMf2yX/n0b8j6sOv9cenbBrk9S8QalaAkzx9tpCqePnGME/7P/jx6YJNK08Z3TcXM6jgAHaP9oDBA/E5zyMds16McrqzpucKUZJWuk5N6NLa+t+Xo+stXqwvrZyfTpFdvX13ta6u3qdyJdQxxZ8cfwn/AGsdST2Pv0yTgZQzX4BzaAD1Ixj73cn/ADgdcGuXHiUn7t7np03Y6nHfGOvtg+hrC8R+JZZtNvIEvyrBRhlZwer55DE8jGfQ4yaujl+MqVYU/ZwipThFySqPlTaV3HmW19r9d3dhZqLd9ttF3Svt5J/dq7XfogTUDyBkeowR1I9f88ck5NHkagQSFJP4/wC11xxzhT+J7g14X4e+IrWxNrJI7kHqzsxxlgfvMfQY5yfmOSRz6DaeNR9lb7OS56fxZzluckkjq3HuRnOTWmLyPMsJKUfY05K6UZcrimrtcz1dk0tFruveumyb2V1J3snZu/Vd/v8Ak073uuk8rUeRtPpnj1YZzn/OB3Bpwtrv/n7QHjseDlx6/wCz39vQk8Pba5d3ZPns64I6FgCMvjODke3XqoyOSdkauAufIkOAOfUjf7nk8e/Tk1nPA4qm7ctNy0vywTS17yk11XnbTVqTKi5a2XVWvppqtrdrPyu1d213f7Nvv+fof99j39vr/wDXxx3Ph7xJNZaZdeF9duH1HwzfOZHtS6mbTL3DKmp6Y7E+RPGf9agPlzx5RwSSw8pttZuDcFfskhHGPv46t23d+5+ueCapajrU9oWP2JwcjghiTy4PAOe4x1OM5ORk3Qw+PhVtDlTcUnaEFCUZaShUTk1KMlG1nf4trpN5zpRqQcZx5tYyV3LmjKMm4zg94yTd0073td6HY6poY0+5ZItTS8tJP3lnewu3l3EBZ9rYIyki5CyxnlHVlJIANRaVaJlh9swSR1LdPmx7dQPpyDkA11Hwb+FPx/8A2hdW1bwn8Dvg745+K2saNph13VdG8D+G9W8RX+l6ULu3sjqlxbabbXMtraNdXVtbPO6iJpZYo2PmMhL/AIifB39oj4E63ZaR8avgp8QvhbqOoJJJptn498Ha74Zm1CGGRklmsF1iwsxeQo2My2/mJ8ykMSeO2pkWcPBVMdHCYiOC5klilSl9V5lOUHTjiFTcG1JJJc/Mm1Ftyu3yU8fg44v+z5Y7CSx6ipPBqvRWMdNrmU3huf2qTh79+Tla95Pl1JhpEe3m9UjA7nJHz/qf/iuOtN/sewAPzsT67mGTmTtu78fmPx7zxB8E/wBoXwlovgDxF4l+DvjjRtC+KC2//CudZv8Aw1qkGm+NTctCtuvhi7a1EOsvMbm38qOxeZ3M0QUEuC3ZP+y3+1jD8RLD4Ry/Ar4kR/EvUtH/ALfsPALeDtZ/4S250QQ/aDqcWh/Zft7WYhdZfP8AI2eXIrbiAC3h/wBjZ0pciwWL5+fDUnCNCvze0xUFPCU3GNO/PioLnw0X71eCcqSmk2N5rlXLzPMMDy8mIqczxWH5fZ4Wap4qpd1bcmGn7mIlflozvGq1LU8TGj6aR/q5D053kf3uxJ64/nyc0f2Ppv8Azzk/77Pv7+38vXn0Pwp8Ev2gvHXibxP4L8HfC3xn4i8U+DrTUb7xX4e0jw3qV5rPh6y0qR4tTutXsILd7iwhsHUrdSXEaLC20SEHkt1n4IfGrw/8JfCnxw1bR4Lb4deM/FGteDfDmuf2tostxfeI9Bsra/1axfRYNQk1izW1trmGQXd5Yw2UzOYre4klV1rnjleaOlUrp4r2FKFWpUrexrulCnh61DD4ic6ig4xjQrV6NGtKTSp1qtKnN89SClbzDAqrCi8dhFWqToU6dF4miqs516VWtQhCm588pVqNCtVpRS5p0qVWpDmjCpI8/i0u1mkSKK2MkkjKiIrEszsxVVAx1JH8iTg897peraX4Jsbq20WNX8S30Pk3+rLhjpNu6ustjpkobK3UgIFxeI2VAMUbZ3mvN4LbxDb72huSsrDaJQzFkQ7t3lnHyswJG8HIXcByS1ZFxp2tDd/pYBxzyemT6sPX+pOCaxw81Dm9nj4qq1yxqc9S9JN2bitbTcUlzp3jGa5W5XktqlH2qcZu9JODdOytUkpO3P3gusHo24p3Slfda5s3dne2Z3ZizOxUszFmyzEgksSMkkkkk5JIJpv9oWo6Wacf7KY4L/Xj+hI52nPKnTtTHW+X8256+o/znqeapmxuOQb5c9Or5zlxx75+vVevJOywNJ356ye1m1PyWuj8n9/95Gq8oLps1029F2/pnUXOuMoIFrYjpg4XoN4HQYzzj1GDyeWrE/4Sq8wf9Gsvb7uf4/8A7Hv6DPBNc3daZJ837xj7hjg8t7/7P6gZzk1if2a3P71vzHq3v/ieT3zn06OX5dKLu4NrkXvRk3u09pLV267bWsm2OyTWtu12tmttHfb0Wru5N3/0KP8Aghv4h/4SP/gmN+z1dT8T2UvxM0koOgOnfF3xzEoABxgIFABIAUKoGMGv17X7w+g/9BkPr68/Xvnmvwy/4N7b43X/AATN+HVq7bm074j/ABh0xSTyof4g69qI+8TxiYkDp8x53HJ/c1fvD6D/ANBcevuPzHOTk/6V8BK3BfCiu2lw1k6d77qCXVeT9b7Kx/mTxxb/AF34vtpfiXOXbb/mJnr+D13tKPdFxfuj6D/2pS0i/dH0H/tSlr7iPwr0X/uQ+YCiiimAUUUUAFFFFABRRRQAUUUUAFFFFABRRRQAUUUUAFFFFABRRRQAUh+630/+OUtGOCPUY/8AQv8AH/OaAK9MbhGJOAoLE5PABfJ79AvT/d7E1I2UD4P8PYcn7/T/AL5Hv+ufDfjz8W7X4JfBX4m/FLUIoJl8EeFtW12C3uNxhuLq0srmW0hnVZI2Mc9wscbBXDFXbDAgE8OMxFHB0qmJrS5YRT5pcspWtzWuo3b2e2tm10kOKd0lq7r/ANKn699eytrqfzRf8F9dH8PP4b/Z9+M62Nt4d+K2qan8U9KutW09Rp+r6r4U8GeNTbeC9UuWgMdw7abb3cNzpmoAiRF1RjFKVMQX7W1LXPiZL/wT3/4bnX4YaVc/8FAn/Y+0bw7fagb2GfxrZfCS78RX0MvxWTw+kMVw2r6l4chl8YO0kTy2NzAumrcSwafdWU384fx9/a0+Jf7Qfj25+OXxttdE+JF74budJutH8E6xaXFr4AtNB0PU21qx8Gf2Ro11p0seh3ccfk6ksF1FqGoI8r3d7LcEzGCT/gsN+1FP+1xN+1vdaP4LuNbm8BP8Lx8MHsdcHwrh+HslhFBJ4Vj0ePXk1L+zn1GP+323aq87avLcSNKbVmt6/ihcd5DR4v42zipVx9OhxDDJ8qwsaGHourhKmGwFTCVONJKop04Zpl9Sk6uBoUJvEP67ir1ozj7WX9bZHwZnuP4UyDKsPSwNWpw5Wx+bYqpicTVjHHUq2Kp1qfCN4Spz/szNI+7mFaqvYReGwzdKUW6b/Vj/AII3/Ffwx8Lf2Lv27/il8U9K/wCEq8JWHi3wgPH+nXwef+0dA8USaB4d8ST3SsHknaGz1q6vpIxmeVoikZ84ow7j9pb9nPS/2aP+CYP7VVj4Gv7bWvhT49+OXw/+JXwe1+1uYru11HwT4hsLvUbC28yNgxm0h5Rp10HVF82IpEzonmV+CvhX/goJ8RPBPwc/ai+B/hf4afD7SvBX7UGtx614mtre18TtceEEh1Wy1O20vwZJN4jkSGwt20+G3iGtJqlz9n3B7lpQZKsXn/BSv4/6r+xon7EmuWHhvW/hpaapaX+k65qNrqknjHSLayu7m5tNHs7+PUo7JtMt2mZIYrnT5pYogsUcyovPi4DjLIKPCmG4dxVOriMTl3BnEOW5fmVLD8lWlnWa47OadXDVZVJKpVy/MMDicBiHN2+rYvDxTScsQz7bGcBcRVuJ8Xn+FlRoYfH8YcPZjjsvqYmLp1cmyvB5PUpYmlGF4UsdgcZQxtD2d7YjC4iVpNxpt/UH7JvjT4M/tn/teaRqv7d2seFdM8P6Z8L7bwv4X0+fWtX+HvgXWtX8I6Q1l4S0fxP4ltZtTvdEtrvrfX8V1brPNuChMiM63/BTb9nz4c/BzQPg/wCIvAn7NTfBSbxS+rQ3niv4ffGGH4zfs++P7OE3r2Vx4H8XX2oy+JoNXt4oInvLLWtK0tJYmumtoZVg82vzs/Zf/a9+LP7J3xDuPH3w+ttA1ddV0e88OeKPCfi3SYNZ8L+K/Dl+Ct5o2s2MpV2glChkntZobuGQb4Z0YHPo37Vf7eXxb/am8OeAPh/P4D+Hvwm+Fvw1m1G98I/DT4XaC+jeGLPVtUac32sTJd3t9dTXsq3E6KPtC20aTS7IA7u5+Tp5nkWJ4GzfBZt9XrcUYvGVsTSx0sqwdXH16lTF4CcZYjOMRDEYh4eFCjiYxWFrYCrSqT9jPD4ylWqVY/VTyDPsNxtlmMyxzo8M4bCUcPVwizXF08DRpUsNj4yjQyihKhQ+sVK9bDtvE0sdCpSj7WOJwlWlClP5X3S+rfkao+Xd8/N1/wAW/wBn3/LHoc8n/aXiDn9+vt+bD+QH684IJb9p8UHpcr/X+Ieuex9+nOQCfzuGAnC/77CK9t5N7Nbe56d9Guqifoun8j+S9P8Ag/8AAb07AWV2R/x+qOn8P+9/8SP++h6cn2K7/wCf5f8Avn6/4fz54OfPPsfiM5/02959EX/a6ce/H+IyU/sfWz/zFL7nqCnu3t9c89COTXWsAuuZYVbf8uW+qT+z6W87dNSrf4v/AAL/AA+fr+K7M9D+ytjP24/Xe+O/P3uB/nJ4wfZYcf8AIR5A/vED+L/bPp39+vNeef8ACNalzm+Jz15kyeXz2xk7vp165OWHw1Pz++cn1DHk5bkD8+M9xzQsDhn/AMzWHTajF/y+em1162atG4rR7ry1fl/e8l+Grtr3V0dPtcsdSGF6cnHJYDv7Hn6k5zz8/wDjXU9G+18an9W3HOdxz/F0zjHUZ6ZO4DZ1bQbn7I/7xj07noGcf3uM9fYEDJwc+G+IfC8hu+WYDKjknnBb8O4989cAYr7ThbK8EpylUzJt2av7KCb5W9dW1pdPvG7u23d+cpO1lbTu/OVrXttf7rauzv3ekalpG7nVCRuHVz03Hn72Mcfy5yefXNH1fw3t51FScLkZGTy3By3cAfQkg5wteC+HvBMWMk5zjHJ65f36DaOeuWHPNepaR4QhHBzxge3UjkEnnOTn3HIJrbO6GVP2i+v4h23cY011a25OqVld9/tK7Sb2bjrbre1nLZ332/vO6d1y3fpY8S+GBx53TA69cFx/e/H6FffN4eLPDoXhznA7J/tY6tn1688jJNYlp4StcEEZ6cjdn+P3xnA6/XnPLX5/CNqLQlVweMkjH8TYOc57Hj654PPxMlk/MoOeJesdXKPVpXta9/cv83u07ehFSSvZbLotbPzel7X3et7u7jfA1L4jaLaA5tT9MAZ+9nnafX1HcZJJNccfH9hdn5bfUecY+VV7nHQ98cDtkdSDXQ/8IN9rJH3iDxkZx97pgnnnv27YOK67Sfhzb24JIVuB1HvJ0yTz8v5ZwcZB9SOI4Zy+k3KNWpV0/wCXj1s5paNNrm+/4rO12CdnurNLXl7N/PV2+9vRq75rSPEkXU6NI4BU8nJPLHptPXqTju3JwSeT174hNFq9yiaJIFUKABkcjdgjAH93P4gZ6mvdR4ctLK1clQeOo6gruxgkEADJP/AiM8bj4J4ssrManJ2xuz1GMbscnrnHQ55KnJIqsjqZZmGPq2wdScXBxj+9rPXnjrZSt9m2t1e2rSdxJ9VrddFtd/Paze63TTakafh/4mXbXRtW09m+0gKu7ty44yCOgyRz0Hc11WqeI9ZAItdNOOOcBsDLd9o5z09O/B58W06azEwG7G2RQD0b77jGQevyg+wPB64+s7DSLW9sbDoSRH6ejenPOM9fXk4Od88hleVuFZ5ampuzu5cqcW7t631S0Xe920rNrXmT1a5e19XLbTb3U3ropJXaV34V/wAJN4i/54t+Q9SPT2/+vggn1j4MeJPET/GP4So0B2t8SfASsfQHxZpgP8Ppnv68kjNGp6JaWROVHPfpwCQe49M9M4PJHGV8NauPCviPw/4o08QSX3hzWtJ16yjuEka3ku9I1CLULZJ0R0ZoXmtkEqq6sYyyhwx3DmwuY5b7WjVeW01GnWoyk+WTklCpGTtve6jJ26u6b1uY4iEqmHxFKN3KpRqQjfbmlGaV3zOyb5bvpfd2P63viZ8fP2iNM/4LyfCT4AeH/Gvi/Vfgf47+Gfwn0f4i/Cu61rVb/wCHr+F9W+GMNx4g1afwnc3M2i2k/wBoaNrjUobOK5LzyGW4YsQfyn/Ys8RfEf4Vf8FnvG/ws/ZmsW8d/C/xZ8UPGXgLxt4Vk/f+FtR+EN1fTHxZJqE8MckFpZ+GY3upbW9aNorJraMNHIqsp5X4jf8ABcP9qbxxDra+HvBHwO+GvjvXvDFt4N1H4ueCvh/EvxQk8NW1idOTTYfE+uajrNzaxi0VYont1jmtwAbaSIq1fHv7MX7avxN/ZNb4wat8NtK8K3njT4u+F9S8Kap8QvEVtql94u8PWGrfaG1S68NXcWq21ta6jfyyGe4vLu1upXcAElGdT+4Zpx9w9XzvLMTRxWZ18PR4mzDiOWPlgZQxOX4TEQpKnk+Ap1q1aUliZUbYibjSwsZVIv2c4Rqt/g+T8EcQYbIc1wtfKcrpYivwllnC8MAsZGeHzDGYetiHUz3MKlKhRUJYeNfmw8IzqYvlpyTqwqSpM/W7/gvbFrXwQ8J/sxfs2/s8aPb+FP2PxN4q8X6XeeD7xL7RPFPxRXxVrMWsaVrN9axrHJJ4VFxcxadaXN1cFhmPylk0OF1/Sb9rPwf8Of2xfhb+zr+wPrkdl4f+Olt+xb8Ev2lf2W/Gk1zCkuu+O/Dmk39h49+F88czxO6eJ/Cfh2GS0SCQom2/1y9UnRbKCX+We4/bm+Ler/siN+xt4v0/wr42+H1j41Hjvwj4h8T2uqX3jjwPrLXf2u5j8L6wNUjitLK8kkvftNtcWk6uupaoAQbmYnrvir+378dvjF8V/wBnb4y3ieHfCPjX9mnwJ4B8BfDvUPCNtqFmG0vwFfXl7pF5qy3up35ub27a5mg1QRvDaXVo725tFjZwxPxI4fWJz/FSw1Wrg+IMJw3ha2STw0YUsHgcK61HNMrwleMVTpwwVLlxWUYmnCDVaVGThGrTrcypeHnEDwfDuDjiaFDG8N4zibGYfPYYic62Px+KdHEZXm2NoznKrVnjqqlhc4w1WpNSoe3gqjpVKSX6b/8ABb34yfEv4Bf8FKtd8UfDmbTodU8Sfsp2Hwu1N9Ts572GPw9488N6/wCHPEUlkkN5aG31RLGd2069LutrciOdreXBSq3/AATn/Zv/AGNPij+yv4Uv774Y/Cb9oX9p/WPG/ie2+Ifwp+Jvx/8AEnwf8eN4Qgvr2PQovglZxfZtA8S+ILzT0tLsxateW9j9peSO41SJwyR/mV+2L+1v8Qf22/i6PjP8U9M8MaR4kHhrRvDBtfCdnf2elmw0YXQtpjDqGpalP9pk+0OZmFwIyQu2NcNn2n9nz/gpx8W/gH8L/CvwquPht8IvixoXw41m/wDEfwovfih4RXXNZ+G2t6hM1xcXnhi/hu7OSMfaVFxHHd+eI3WKONlgjSOvmKfH3D2M4/4gzTMYxxHD2KxGZ1stWNyilj5UpY3FYKcq8MLiPb08Ji6tDDSiq9TCY2Ck40KmHUJvE0/dnwdxDhPD3IMny1PD8QYPDZVQzKpgc2qYD6xDA4bG04UKuLwroVsXhKdbE8zoU8Xgp8rlWp4mVSn9Xq/Ef7TPgCz+Hvx8+Kng3w/4C8a/DLSNC8U6jZad4A+IV9Yah4x8K26yOU0jWdS0qSbT9RmtjlYr20lkhng8uQSuS0h+e/s1+M8Pkf7XGcuPy4/L1wK93+LXxb8bfHD4k+MPiv8AEjUzrnjLxrrFzrWvakYILZJru4kf5YLW1SK3treFAIoYYY1RIwOCxZj515yf88x9fz9/p/kmvy/GZhSlj8fUwlFPCVcXXnhY1aVGjUjhpV5uip0aD9jSn7Ll5qdL91Tl7tP3dv0XL4V6WAwVLGSTxVPC4anipQq1a0HiIUlGs4Va161WLmrxqVn7Wa5ZVG53ZzVnbXfO45yRjOeuX9up5z6DG7NdANMbHLHP0P8Atf7J9F/M+hqxGgHzDHIHbHUv788L+o6leblqCXIHTK/T+IDv7H8+vJNeZXxcp3cbJJR6Wu01dP5xdl3kr3aTfvXSilprbe9rX3t8lo39/vc2UNDz/wAtDnjsx5y3t6j8ye4NH/CGPd7sO3qc7hjO7Pf/AGR9MDOea7S2AJfIz8vce7+59P8A65wM6Nrwz47Lx/5E/wAP59cnPA8xxsLunKV0rp23V99tvm9erBJtNO7Xu9V3d33e19Hqt9U2ed2fg2K13ZlY89i+er+oIxnPt146VvDQFA2iQjjbnac45HUj/PGT0NdXlOenvx7sPT1B/XnnJd5i+o/75+vqv+eOTiuSpmeMqO86jb03tbRp7W8vXfXVtkYuN7cvrZ3er89O9r2vZaayODufC8Qz+8IHHOD/ALfqeDzn9T1FLa+HoMleTgdwfU/wgj6/Uk4POe53J7fkfU+3ufz6GjKe3/fP/wBaj+08VycjqSe1ne23yvr6/NhytPaP4rq+lnZ9tdLy0u2cm3hy1YEMu4EY5Qnj5vU+/wDL0OaH/CD6b7fl7seP8/3ecgmvSRsxz1wP73+1n/2X/OaP3eD9OPvf7fv9OvqefvZyjmmOgmoVakb2vaT6JLa3lf1lLV3YWlrdRf3938/+Her1v5rdeHbS0icYXG3g4GcYcfpgYx3zjoxPA32j2pgl5HU4JHP3nxkY56cd8E5yTivWPFPy6XIR1z1HB4JxznP+GTyec+N3l0fszjnOemeOrc5zntz1I+XnBOfp8jqYmtB1XVnJurGDu9Lxu0935u1rLm8rnnKyc+qSVrt6ataevLo91Za3V35bcWVpaXjcgc8dcH5mAPA9ic9uRyTz6d4buLIFgVHzHphSBgydjkDcMe3XnOceSa/kM10CeD9BnLEnrjnAx/wIZ45xtH8QFTjcRjpyeQC4J69u4z3HXJNfomIy2rmWB5o1JXjFKT10l7ytuno432bV0r7k30a72t8r+Xztsu70t9Z2kFlyQF7c7QO7c8e3b3AySTXYWVvY3VrgKgPH8AzwWBxgexznGOccnnxTw74gEluc/MPl649JATyMn+YyBkEHPoGj6+sF1sI3WzkcnjGSwz378D6kEHOa/NsxwGNpurFOfNB6Pm0aW6Ss9X233WraZ6ceayta1kur6yV/xv8A+Bb8rv3i6dZhcqgztHO0c/exzj2Pf0545zdWsIzasxRD0xlFPRnA5K85H/oQzkjJ6pFjdFcKMMqsOCOG3kd/bP8A31zk5MNyinggEBQRx3/eZ/PA/Tk45+ap46alFO7cWr66tKU763e/KvverKs7NdbWv3+LXbT013eumv69/wDBDy71DQ9W/wCCger6Rf3mlarpn7DXxd1DTNT065nstR07ULJtOubLULC9tpIrizvbO4ijuLa6t5Y54J0hmhkWVVlrq/h58Q/iL+0X/wAEWf2ptc/aS8WeIPiTd/Cb45+C4fgr44+IeqXviPxRY6lfR6BHrOg6X4o1uW71a7gS01O/ke0e/nKQzGDAgt7ZE/NT9kb9tP4o/sN+NvH3i34Y+HPBHieb4ieCLr4e+JdJ8e6Rc6xolz4cvtSsdQvIDZW+oWAk+1Np621wk7SwS2ks8TwsGJPcfHn9u39oj9rHQPDXgLxgnhD4e/Cbwncyahonwl+FXhq08HeAY9XleUtrF7pNkzPqmoqHlW2m1G4uBZiWf7EITc3jP+8ZdxtkmX8B4fBVcbjZ42hk3FWWTyenh5fUsbWz2pbB4rEYmWJVJQy9XxcY+wq1niYUYw5JSlUX5LmPCWc5hxjjMwp4LAQwWIzfhLNKedTxUVjsHTyCnUeMwmFw0cNKq6mY/wC6ybxFKj9WqV51XU/hP99P+COemyfF/wDZZ0fRP2ivCugaz4I+D/xjtNV/ZR1vxb4kGiz618TX0jWbyTwFpoubaY3mlR3sU90rwPKoni+zrpzjSdz/AD3+wz46+K3iz/gsZ478X/GWyns/iDbQfFhdV0a7eVo9JTSbbZp2j2jSfMun21pBClqyKqNC/mpEgcoPzT8Q/t0fGzVfhx+z18LPDtl4W8AeFP2c9YtPEfgq18Hafe2U+peJLZ7d/wC3vFFxd6jfSavqE7wPJcyOUWZ7u8LKTNMT6HJ/wUW+MD/tNxftY23g34a6f8TpfCl34V1l7DQ9Tt9G8QJeacNNn1nVrBda+fWHgiy9zbywpJIzPNFIwBrmoeInDdLC+H2EePzRz4MznIMbjsXLBQ/4XaFOhH6xKpGCjV5+HHD+zsnhiZy9tltSbTp1U4S8irwHxDUxPHmJWCy6MOLsqzrB4LDRxk75NVqYmToKEpOVLkz+Nsfm0qEYunmCgrTgpTP6GPg94C+HXxc+KXxm/bs+Ddvp2j6X43+E3xW+Gfxl8GRCGLUPDnxT8NzXVoNTeOEmGa216w0+KZ5o2DmR7XMTMt3IP5cfCvxZTxtYfBL9nv4vaqNI+A/g74uXPiPWr/w/pUknirT9M8Xahoum+MtSicPeJqFxZ6Npxk0q1SwLpPvU+d5myvTf2ev29/jx+zZcfGE+A7jRLvSPjTFqv/CXeG9dtLy70KO+1W4u5pNW0u1hv7ZrXUbdbia3t7gySf6NI0UySZLH5O8H+MPEnw/8Y+H/AB94O1SfQ/FXhbW7DxFoGsWe0XGnaxpt4l7ZXcIkDpuhuIo3CSKyMMK4ZQ274zjPxGyfiLB8LPLqOIwGJjic7rcYYSGH/wBgx1TMM0ynFVa1GhHEYeNbD5lLLI5hicD7ahGnjJzpQrQpOlVXucJ8D5nkeK4kjj61HGUJUMno8LYqVb/bMJTwGX5phqVOrWlRrypVsBHMJYPD4t0q0p4VRqSp1KinCX7yfto/s1/sq2n7Nnxf8efs5fs7fDzxh4E8IzeDm8A/tAfs+/HO88ba/wCD4ZpLSPVIP2h/h94mltbzSJtUd5LaJdCh1KSyjuY9T1Kay+ySxy/zm3SqC2APu+g/x/z71+n3xi/4KX/G/wCLnww+Inw1g8C/Cb4dD4xy6NN8aPFvw78GW3h/xX8UJNGupLy1PibUIp5EKz3Uk094LOGAzCe8tdwsrm7tn/NC5VRkYHCg+2fn5x+I6+/cZPjeIee8MZ7nmDxnDFKlTw6y6NPGU8Nk+BybBQxf9oY+rCGDwmEo06jpQwlTDwcsbLEYqnUjPC/X8VhqNCu/Z4ByjiDJsnxmF4hqTq13jlUws6+a4vNsXPDfU8LSnPFYnE1qkI1J4mFWajhVQw84cmI+p4fEVcRSOBugAWx/d/x/z+J56552fhmxxjOP/In+A/TrjnoNU4Y+x6f9/Py/z35rkbq5xuA6kEfzGOuR078YJGSGJPmYGLnFW1uob+kr6Xb1uu/3I+7T1cX0S1vv8S/Vdei3epm3FyOnsP8A2ceh7DrjpgZyMmhcdT/uDpxz8/oPZf07kkzsqkEkZ4/+Oe/sP05OOaOOCPXj/wBC/wAf5ehz9FTivnHTbe6S7+S+Vlra7o/uo/4NzLxLr/gns1mx/wCQb8ZviHYKDyA7y6bqBwD03CYk85JLZywJP774HoOvp6dO/wDn1J5r+bL/AINlvEkd5+yJ8d/Ch5m8M/tAX2oMSf8Allr/AIF8FvGoz0HmadKQOmWcgks1f0m/41/o14ZO/h5wu91/ZVJJvf3ZTj3/ALq8tFba7/zW8UoOn4i8WxaSf9sVZ2XadWU4vybjNNr01diwv3R9B/7UpaRfuj6D/wBqUtfdx+Fei/8Ach8QFFFFMAooooAKKKKACiiigAooooAKKKKACiiigAooooAKKKKACiiigApD91vp/wDHKWkPCt9P5eZ/n/GgP6/Pz8vz10d6IBYOQc9j1z1ccD/gXPqMcnHP5T/8FcPD/wAQ/iF+y54k+GHwn1HRZ/F+p2t34o1XwzeakLPXdb8D+FYpdS8Qf2BbFCt9c2saRyvbu6CRMR7l3En9VY3AikIYEjqcjjJbB65/h/M9TjFfy5f8FVv+ChXiHwt+0L4l+D/wds/BrXGk/D5vCGt/EkWD3ni/RbrxQL238S+G9Iu3lEOnGXT0gE1xGrTDzQpJC5r848Ts6yrLeCc3lm1WrDB4mm8FU+rq+Km5qcUsNrZVOaMbOf7tb1LxV37/AAPgMXmOe5esFCE6+FqQxsfa8yoQUJNuVa1m4aq6jebu1H3nd/hHN8JPH7fDPWfE914O8Qw+FdZ0q6Sz8Ry6TeJo1zJc3F3Y2ot79ofIlee5sri3hWORneWOWMAsjivmLXPgj8WPC114X0/xL8MfG2h3njS4trTwjb6r4a1Wyn8RXd3NHBa2ukpcWsbXd1PLdW6R2sebgs8Q8vLCv3bn/ai8J2Hw4/4J8+CYfENz4h8E/CRZtZ+NPw/giY2Fzqdh8XL3xBp8eoW0imPUrhdFlkms0bdGPPkiIJklNep+LP2qfgT4r+LHwu+HWifH6L9orxV8W/8Agpt8EPjD8Orb+wNSs1+BPw1HjPTrSTwbcXmqIPst5JJe29gdK09lsmtYBcFC8LGv4oocG8OZmsQqfE/s69GhkfuSeAXPisxwWHxNenSpyxarYiEMRXhldFYeFSrSx0Jzx0KVDlP644Z4pzzK54x08gliqVaeYupKMcb+7w+CxFalTqzqxws6FB+xpyzCo8VOnTqYW1LCSqV5NH833jT4NfFLwANHfxn8N/GnhceIpjbaD/bfhvVtPOr3KyCM2+ni5tUN1cb3RPIiDTMWQhDuTLdX+C3xe8P6z4c8N678LvHGk654tC/8IvpOoeGdWtb/AF4spZV0m2ms0kvXKqWMcO+QLyQByf6KP2mf2uP2e/hH8QfDng/4ifGVP2itb8N/t9+JPi3q+nDQtSMnwc+HNlM2kT+Bm/tFGFxLpuoo9/8AZbE/ZZZLMCCMxtGTN8d/2/P2ZtX/AGiv2Qdf0r4m/D/xR4N8F/HzXfiXqniLSLPxnceIvBHhjU9FuYUttbn16P7NH9ouZIo30jS/9HtZFLooUKK9Kr4d8MYeWPpVeMqVOphMZlWFjh6tXLpVoxxWKo0sXOrOjjJ0p+xhKdSPsJzVBQ5MW6clUkvqcPx5xRiaeAqU+DsRUpYvBZpi3iadPMYYecsJQxNXCwowrYSFan7eVOnTtiIRlX9opYNVIqnz/h78Ov2Hv2lviHpvxU1PSfhdr9gnwh8Gt468YWniCw1DStQXRQz+XFpdpNYO99qd0qvPbWGYpJ7eKWVXKpk+XSfB/wCIsBu1m8B+KYjYeFI/HV6H0S8UWvguRnSPxROWhxHojvhV1BiLYsSnmlhz+q/wB/bUt/EvxT/4KAW3xT/aJ1nw9pvxx+Fnjrwl8L/GOszanc6Za6kmszS+FtsFkVltvK0kPZ2BUCSNLgxAqGJP0F8Qvj5pvh3/AIJE+DvEOu6Head8b/ihpl7+y5pWuX0Jgvdf+Deh+Irfxpd65A8g+0XOitawP4dgmyYBdsIOSK8Crwrwpi8DicXg8+xlF5blOf5ni5Vngq7rvLM1jg8JhVQw9WUsFWx9PEYKWHdaUqVf2lT2NSUlOK7ZcVcVYTH0MJjMlwtX6/meQ5dhY0FjKKorMsteKxeIdevTUcXRwVXDYuFdUoxq0FGHtoJSjKX8/ixx7R+7Tov8K/8ATT2/z6mofsg/6Z/kvv6n2/l682FIwOR0Hcf9NPf6fmOT3XI9R+Y/xr8iT8+3X7uvkvvj3P1Mr/ZfdP09/f2/l68zbF2n5VyB12jr83PT/Z/Ue9OyPUfmP8aQkYbkdPUf9NPf6fmOfUuu/wCPou/kvw1drsI1CbGJC98Egfpn/P1ri9TuQu/tyOg64Mnv0xj1Gc5zhcdddkC0PIByPY9/f/OTz1z5je3P+kv/ABAZzye5PH5+57ZPSvQyyk6jlbVR5W11dub/AOSv9+js7y3b7tPvtpr5t2/HVswNWux5ZAIycDnH94/0HrnGMHnny3VT9ru2Pvx/30/QHP8AdBHcgnHTJ6bUrprreBkBeB1zncwOOn5d8jB+8Tk/2ZIBkk9ueMHk9upzn1/Hkmv0jLorDw5pP3m9Fba71e3bW1/vR5t+bRLRNfde3fTq+9mtFY3PD9nz9o5CqAOTwclwDjJznI/NsknFehWNqdxboCVwMf7TgHp1+vqeOM1z2j2ePl7cduCQT2/D/e6nJwc+hWVqep9F64xjDY7dMEH17DJLGvnMzxnvzd09krp6xTk0tXrom2/KPR3HBrltvr520cnfV6bp/wCLm0s7vQs7U89f4fTp+99++PXPUdiTq/ZX9R/n8f8AP15qRNqqBlQdqjsOm/P9P0q/8uz+HO32znn3Pp/Pk4Ofj5VZSk36W+Tl+j/F9T0YWUbX3tfu373n5R/8CWrbFVFwPlXoP4R/00/wH6dcc6GBszgfd64/z/nvQuzA+70Hp/009/p+Y5PdSV2tyOnqP+mnv7D9OeOfMlK//D+tv683rveopaLT7Ovo5q+/TR/dqYurf8ekhGM4AH5SjufofrnJr5B+IL3I1OQqcD5sHJAP3h03e/1zjrgk/WWpn/RnXd/EBnPbdJz19P07mvCfGnh+HVILxgSGwBuBwxJ3ZwRyP/19ea/QODcVHLsdzSdoytFys3bWFn8Wq3bT11S00bnGaKVraJPrb4nfr/d++SWlrvxTw7eq17a21zjPmDnHHDnvn1z3+p44+2vDF0LqyC5yAEAHsC46A8dF/AjHRq+ILPQW0fUsxMX6YLnPRmJxkkZ5xn8zk17x4H8afY7n7IxJztA5JyQw+7kn/OecV9NxhlzzOkp5dLnUYqTWqXvSfM2r+7087puye/mZe9Xq/sK7161L7vta939pJtWbftWr2p+yMSeeeQB6uPX8+3K8k5z2v7KP7Mnif9rz4p638M/DPi7wz4Il8P8AgDxb8SNb8S+L3u00LTPDPg9bKXWbi5azjmnHk2955+UjbEUUxKsxArmr7mzfjqRx/wB9f4f+PV9Ff8E2/wBon4Z/sv8A7QPxW+IPxTuNLTRr/wDZm+N/hDRNM1uznvtH8SeL9d07Sh4f8L6lawDe9lrs9pJZ3RYhPIZwzAEMfF8OKGCx2d4TC5rOMcDLF01ipyqOlFUHz+0bqRalTVrXcXza2Tu2zxc/xGY4PIs0xGUwnUzGlhajwVOFJVpvEJ2go0ZJxm7te7JOP8yaUjjvjn+wh8VPgs3wo1zwr4l8I/Hnwf8AGi91nR/h14t+EE+oa3Z634i0Av8A2x4eWxns7fUI9UskBla3MTlojuBBGK8Mt/gP8ebzxnJ8O7T4P+PbjxtHp8erS+FYvC+rPrsOlyGURahPp625mgtpBGdk0yKjEYBLHFffXwA/4KX3Hi39sD9j3WvitpngD4LfAH9n/wAdat4k0vwh8OvDjaZ4Z8PXWt6VqUWr6/NaRyTT32oahcPCs07DeFwgBCnPqn7M37bXhXxX4y/bf0/4rftL6v8ACPx38a7iyg+FX7R2qWWp6vdaH4b0Hxpd6hD4X8ywAv8ATtN1PSDCsXksuwIkJyWOf1CXDfCWYYqnPC5jiMJSxGLqYeGHqSw8IQjhcpo4mrONXG4inOjDH5hKWEy+pjJckYxlLEVHOM4v5dZ1xllmFrwxuVUMbVw2CoYmpiKUMTUlOWMzzE4OjCVLAYerCtUy/LaVPG5lTwcZVJSnbC03CUZH5P8Ahr4DfHfxl4g8Q+H/AAp8IvH2v6x4Uv7fTPE2k6Z4Y1a5v9C1C6aQWtpq1qlsZbCaYxO0SXCJvVWcMV+atDwj8HPjJ4u8W674D8L/AAx8a674w8OfaP8AhIfDOm+HNVn1nRhaSmGf+1LFbYzWBjkIT/SFj3syCMOXwf6V/BPx/wDhR8bfBP8AwUs+IHw1+Pv/AAprw3punfsb+Erv9oubSNSguvFXiPwrDd6X4j8e3mlaSY9Tgl8aXsT2UzL+82bLidjG7VkfDL/gpf8AsY337QH7c95Z+JdI8Gv8VLn9nefwB8ZfFGkeJdO0vxvP8JfDsOl+MJtc/wCEYjXXNJTX9Yh/texjRgmrTCJ9QDoc16Fbw84bjHLvrHFFOhRxtfFwhXqSwSp18Ph6vENOnLD/AO0ylT9pUyrDUniK6+pyq4+nHD1qk6coy8X/AF94lms0VDhOtXq4DD4GU6FOGPlUw+JxNLhytVhin9VUanJSznFVo4XDt46nTwFaWJo0o1HNfz2aB8H/AIxeKl8S/wDCOfDPxlrH/CH3M9j4rWx8O6nNJ4cvLa3vLm5tdbQW2/TZ4ILG7lmiuxG8aQS7wCrZ9U8c/sW/tPfD7wr8LPGGs/DDWLzSfi74QuvG3hP+xLS/1G8j0Wzmukuo9ZtksozpuoQQwG9ks98zLYPBdGQI4Ffol8VP+ChfgO4+G/8AwUpf4Z/EODwv4/8Aj78cfhzq3gaXwXpmqaJbeKPBWnaRq2keMtRtheKJ9Ph1kSrNfwXGJbn7VMeUc51/A37XyeNV/wCCWF38NfifrnjP4m/CqSD4SfE34Ey2mtXmo65b6nr2sQax4jdmkfT9Ssbrw5qLw7GBuPItkZsQwla+Zw/B3CEZVsLLOsTjMROjSqUa+GlgoU03xQsqapYeVapVxVd5bFZi8KpKq4VIOk5wfM/VqcT8W8lPFf2HhcHh41p06tHEwx8qjUeGP7WUqteNKFPC0P7R/wCE1YucJUozpyVZwqOy/D/WfCnjLw7o2i+Idd8M6tpOieIhcnQNV1CxuLay1dbSV4bptPnlVUuhBIhjlMRYJIGVjkc8t9rY8AJ+BOf4vf8Azgehr9Qv+CwHxJ8MT/tJWX7P3wzdI/hZ+zj4bg8EeGbJJ45j/bWpXV3r3iu4upIT5U9yNUvnt1kX5kiRYCcoc/kza3YJYH1HGf8AaJ7E8/rgngnOfls8yXD5VmuPy7D1vrcMBVWGqYi1o1MTSiqeK9naT/cxxFOrCjJ+9UpqM5JOUrfYZBmFXN8owOZ4igsJLH0Vi6WH1lKnhqs5zwvtXJK1aeGlQnWglywqyq0k5KKk+vsy2XJz90dc5/j6Dnnn17L12mtK0vPs2ScEngZ78ntnJHTgnr9TXPrcPgLGm53ACKuS78kcLkk9unfjJySPQPDPwx+K/iiOyvtD+HHi7VtPZj/pGneHtRuLduvW7itnTvnBOeoyCGJ8SGAqYznShp7qlu46cyWqTtprbe/KrJ+8XLMIptOaTX8zje2iutfK63vaTundtLO8A3HruIyO/VscEkDgEdexGCwrpFOBxgZGSR155xn/ACchucjNZc3hrxF4WZrbxBoGp6Zdk8RaxYX9nPnc+eLqCNR0I9cEckihbo4wV6gZJA9WGevTgfQY6kkn5nG0ZqXLrrtdNXSaSdmk9vxsr7s9SOYJxdmpLS7Uk9rLprf538rXtsLtwM7eg64/2/8A636Uvyf7P6VnhgRnI6DuP9r3/wBn9falyPUfmPf3Pp/Pk4OfN5H/ADP7n5efkvw3tq/aLt+Py6/1qurTL/yf7P6UfJ/s/pVDI9R+Y/xoyPUfmP8AGjkf8z+5+Xn5L8N7antPL8f+AaGV9R+Y9/f/ADk8nnKEjB5HTjn/AH/f6fpWfkYPI6cc/wC97+w/P3qIXLjgAf8A6s+3ufz6mhUpO/K07b9PTq9/6uCmuq+7X9V/WnmYHitgNDvSeMDj8C4zntkn88DOTmvnuC7yZBnnOOSSeN49TzjPH05zmvcPGd2f7Bvv90AY+sg6dueQM9N3fFfKX24m6vLYFh6Hc3HLcgZ6DbjHvjJAr9M4SwLrZfiG2v4kZ3t8Ku03o79L21bV90rvysZo/wDg2226t79fxY3XSd3U4JbjJx/y0/wH6c5GT5Dd3hsrv5eRxk5PZmB5Bwe479TzkV6dql1lccnBA55x/re34cepz2Bz5DrHBU98Dn/v5j/P8zzX61w/SXK4TWnLFaaN6ySfX+W/XfVpq5w3a6/0v6/Leyt7d4d8Ri6UAHGAo+UnHUgcdP4V68kBupya9d0nVgR3J9OfVh3J468dgSAc8j4x8O6xdWdztPQEHqQMEsem7rxx+GCdpr6B8OeIBdgLkZwo4OMcvzwTjp377uCTg+HxDw/yucoJSi7d+u199ul39rS6hr6McfpZ6O66Jd1bVvTr/wBvbaRv9JaP4jurb5S2bT5P3BOW6vyCTkZzzjpnHVjXpmlast4OAvQYXg4HzY6k89cc564J7fPulXWVPPUAjJPTOMfjnr6nrzk9PpN89rcnlsZ/vNz8x7Z4HfvjjqMV+Q5jlUKntOSPJOGq5dFKzaeia9521bbd3rfRv0Iydk76O2+ttXvr5XWv4p3/AF9+CX/BOTxD8Z/g58OvjDc/G74U/Du0+K3jHW/AHgDQPG0uqW+oeIfFejX8NgdMt7m1tbi3jkup7iBYXm2oomXJYhjXh2r/ALMHx30TxR8SfCK/DPxFrGofCnxDrPhjx1ceH9MudV0rRdU0JbyTUBcahbQmFLdbaxnvo5pPLD2gWUqrMFP258Iv+CgHg74MfsI/s4/D/wAE+Gfh/wCPPjH4D+LHxN8WX1n4/wDCz60ngZNQvba98L+I9CkmkjtzfzXEKu6gkjy4gx+Xc2d4R/bU1GL9jz9rXR9Y+JOsab8e/jp8dvDnja6l0tLi0m17w5e6JqUHi8PeQHyreyuLi4FvJYlvntyIgTGGz7ea5R4eVcLlWEjmOKwuYUcg/tbNq2ErxqUquKhw5HHTy7mxtd4eOYYjNI/VqNDCqCo03Vo1oVMVGKfxOGzTj2nis1xFTBUMTgJ548ryujiaLpVKWGln9TBQzDlwlFV3gaOWJYqrVxLlKtP2dSlOGHc5P4Xg+DHxan8CTfEyH4b+L5vAdu7Rz+L49A1B9BiMcssMjvqC25iEMcq+XJcbvIWQBGlD1uXnwH+M+meDD8QdQ+F3jK08FpZ2l+3imbw/fpoYsbtXa1vPt5h8n7NMpUrNvMYBG9wck/sz4a/bK/Z+tvgppmtT/FjULG1sP2RL34DXv7MK6FqL2F58SZ7eG3TxpHcqP7Je1+0RPqK30yNemaaQtIWGa9c+K3xp+HPwh+BfgK68cfFm71BPFH7FOmeDNF/Z3Gn39xpniHXtaiVdP8SXV3ufTLdNO2ebvZRdxylfmKZFZUPDfg+vgsTjIcZqdLC5PRx2IrQr5R7KhXrTUKVat/tjnHD1p80aWWySztzpVIfVnUnSvw1OPOJ6eKo4afCzhUr5pVwlCnKlmaqVqFG8qtOl/svLOtTgoynjot5UlVpyeIUIVJP+fib4QfFO08BwfE26+HniuDwFcSRwweMJtCv00CWR5JIUKag0HklJJV8pJt3lNIPLWRnHPpvw/wD2RP2hviR4z+HXgfRvhprum6l8Ub6Gw8F3/iOwvNI0PVWm0d9dF0mpSWsq/YY9HjfVJrqOOVI7EGZgV5r9iPij+3X8AfE/7I154Y8G654T0/UtU+Amm/C29+F+s+HfE8+tweILWJYZbnTPs5Hh20gaeI6jbawYxcx3LgySHDMfCNZ/bd8L/wDDY/7Evjq1+JHiKf4O/BX4d/AnRvElnbrfR2eh69o3hiXw949e20wMrTubSZrS8ljDfa7PfD8yEg+fiOC/DvLsXl3tuNZZnha8+FliPqVbLaVo5nmVWjmtZ1ZVqsqGHweCoOtyzpfWcLUnSWKjKF5m2H4r42x2Fx7pcKLAYijHP3QeLpY+peWX4KFTLqapxp01XrYrFVY0041VQrwpzeHmppp/mN4s/Z1+NfgrxHf+F9c+HPiNNRsvH8nwuVrbS7qe0v8Ax2Aj2+gabcCBftV5qNtLb3+nQhVlurG4t7lI9jmvBdf0bVPD2r6roOuWFxpmsaNe3Wmapp15EYruw1Cynnt7u0uYmG6Oe3mjaKVDyrhlPIJP9Kn7LXxy8NaJe/t9+PfFetTfFX4U/Cv4g3v7UPwY+Kd5aXsWht8X5/DOu+GfD3hP/ibM1wdWePxf4XsdMtFO9bnw79uh22ggr+brxRqWo+I9d1vxDq11Pe6nrepX+raheXMjS3N1eX91cXNxcTyuxaSWWWVnkdiSzkktuBNeFxNw1kXD+ByjH5ZmuIxc86xGcOngq6w9SWCwOVZnXy2nXnicPJ0cXDHV6NWWExOHbw1WhSdSM23Ze5wzxBm2cYzNcHj8vo4anlVDKYzxdH28Y4vGZhgaeOnRjQrJVMNLB0alNYmhXXt6VapGEopRlJ+L6/cC2DEjJ9gPWQdcn0H6ckjnyO8u2LMOeTnqeAS/H3u4Iz75PBHPpviEbtw6847nj94PX/PTjrXnzWcB3Md2c88e8nvxn9DgZJya9DI4040U2m5NRf4r531733voj7WLbbta3+TW/nZfi92iit0fsuOc5HJ4PVh3JPOecn0wTuFAguyAQq4IB/A7sdv9n9Ryea1AkYTaAg4AHC/7eD35/X5h3GTatblbbO4K2R3APO58HkdvzGTk4xn1PaJc3LFK7vrr1+VtN9/VMr/t7su2t1r87LTzkrts/qb/AODYLxbtvv2wPhzdEhyvwe8Z2QJIzE8fjjS5nADYJLwQBjjJATcSEBP9dEY2uTzhuv1ycf8AoJ/Dr/eP8Pn/AAbk+MbLRf22PHPhN5WQeNPgPq0qr5hRZdU8M+M/CFyqld2HMVveXHlgglEefYVVpC39wG4hgNw684PqrEZ54OVPrgE8kljX90eBuO+v+HuWxd08BWzSk466P6xKys32m2teu+jP8+PHXAvLvEnOpNWWNjlVSO3vL2EYtq7/AJk03u2lppc0l+6PoP8A2pS0i/dH0X/2p7/59TS1+1R+Fei/9yH5OFFFFMAooooAKKKKACiiigAooooAKKKKACiiigAooooAKKKKACiiigAprfcYf7J/9qfz/wA5p1NbOx8ddpx6Z/e4zz9P1yTR5f118/N/fuH4/wBP+vu63PJPid4z0/4c/Dzxz441KZbe08M+H9U1W4eR8KFtLS5mTGTwTIgz3yyjIIbP+e9468Y6n8T/AIpePviLqQMl74q8V6trcrMWc7LjUZRZAF2Ztptwm0FuFIUYUV/Xv/wWL+K994C/ZP1jwrpN3HBrHxF1CHQWlaRo47XRgZX1O5mdWGyNIhg7uX+RQCRz/Hzo9vaq5gs28yCIIDckENclSwEhBzhDj92hJwNrHlQK/kH6Qmep4jLsgT93DSc3Z6zk31XWyirt6Xdrt6r958IcuSwWaZhy64qMacZWWkIt2adtLu6Su23e6SudvpFpkZx16jA7kZ9RwB9eTkgGvhPxUNU8E/EzXr/RL680rV9I8TXWpaRqdhPJa3unajY3AubC/srmFkltrqzuI4p7WaNlkimVGjcOu4/f9mNvA6YTPGOm7nr/AJx7V8efG7STafES/OATqGl6RqeT3Lh9x9y3O88k5+Yklq/kmjVlSqOSk1JWtJNp+7KLTUk7xcW4yTWt01e+p/RvAijLHckkpRleM4tXjKLbVpRaaakrqz0aundXPEtTuNU1zUr/AFnWr641TVtUup7/AFLUr+Z7m+vr65llmubu7uZneWe4nlYySyyMzu7FmJYkltraHcfl3dB04/iHXng4HHXrySCT0a2fHROAAflHUeZ7/T8x173bS0wW+UdB2GOrDt2/UccjJJznj3LnlKT5pO8pOV5Nttttyd7u97t31lu7o/WIpRXLFRjFJKMYpJKMUklZOySVrLZJpX6unaWpB4GMY7Dnk88Dpx9SSBnIJr0rV/GHizxFpOgaL4g8Sa1rOk+GLR7Lw5pmp6ld3en6JaTSyzTW+lWk80kNhFNKfMkS3RAzkM2TyecVFA+6oOAOg7b/AP7H9OuDWpp8NtesbGeZLWWUbbW7kO2BJMvtiuW5KwyY2iT/AJZttyCgJPk/WK1RzhCpKCqxjCcFOUY1VGanGE0mlJKajKKneKkotWkmzN06cbVJwjN0nzQk4Jyp3VSEpwunKLcedScXzODmtU5J5WI/RPyWjEfon5LU15pN9p91NZ3sLW9zAwWWKRcMCQSrDnDI6gPG4JV0dHRipzVX7M/qOP8A6/v/ALJ/z1waUW4ubTi7NOMk000rNN3TTSVnqnZXbWuqaaTi000mmndNPZpptNPo7v1e5LsT+6v/AHyPf6+n8+Tg5Qom1vlXp/dH/TT2pwGAB7Aflv8A8R+vpyv+f5+/+cnnrmLvu/x8vPyX4b21ZymvMRavs4ODgDIwwDYxyMHIPv15558R1W7ubYtgFtx/0jnJVcuAf9nd1x35yCQSff8AXrXNoxHJwDwAB/EB7+n14APGa8dh0rzLm+D/ADDbyG56H5fvccjPrwORwxr7Lh7EwVOdSVpcvL7ul5JNx0d9NHfbXZ6Nsh3vyrr1evlpr2+/11OOs1+1nBAGPYd93se23r6tyQOeuXR8WuSoHA25UZ4LZycep57ZK55POhpOj2tmWZyHI5wec8sD154yMDH0JxXYCzuftW3YDa4Hzbc8ZbGARkdB077ic459HHZioybg+VRtJcztdJyvvfV6WW+tuh5/2Zc3WyutlrKz3va+r63aTTSTeHpWlFcZBH3eMd8n19gfz6krXbogVQAiA7VGcY6b+236ZGfTmnKiL91VHTooHTOOg9/5elOr5ati6lecpSejtpZdG3v/AFu9b3bzTcb262v8vn/XqXURdoyqk4XnaOv7zJ5HfA/T05dtXGMD06D/AGun5/y64OUUjA5HQdx/009/p+Y5Pdcj1H5j/GvO18/x+XX9fnfU3vbZ/j56de/49bir8ueT2yc845Ht2Udc8g5yRkwXkn2a2N0WO3OM5x3Ydz1+nHOM/NxMfut9P/jg9fp37jqeT5z4y8QGztDa5wQRkgkDq3UZzxxg8j5iM8EnrwGEnjsVGjHq7yst43d0t3vb8bmStzS952SVn80vziv8922atqwEznd8uBxu+Xguemce+ff0wa8i1/xWlmJQWB6jrgHl+27n+Lv97BJ+61YOseJHeVwHOdowA56/vAOA3HHXjIHT5ua87mhvdYlgWfcLcu2X3HJ+aXAyCTk8YB9TkEDn9WyTh2nT5auLklBKDd7pyd5PTXV6bLW0l1lMSzByTTs9k9VfRzvutPvdm0r3dx0mr6jqt2/2JRktwVU+rdMH2H45J4Iz7t8KvBl3NJaatqq7UtWBfcvD8nJYEHPrzkEkckiue8D+CSXLAA8rtyOcbjjk89COueTjBJJr6j02xWxsfsihVOAcAAY5Oc+/Az7npwa4uK+IqeHpSyzLFBSlaEqiTdRQV4ytro3GX3te9eLbEmr2fSL00T96Vrq/3LfVaJ817u0Mu3gjAAyP9/BOfp/6F0zz88eP7MWt3eZUdODgf7eMf98jHf3zkn6IXp1BwAOPbf8A4j9fTnhviF4ZFvpn/CS6sDDbXAI020Zds2qOrOryIp+ZbWInDzkFXOUQlg1fG8LTlHM1FX5ZQvNq9ko1I2ctdE27LrdtLmbaFKUY8zbV24qKW8ned1FX1doq62STd2lJv5BttUIuWB3L6HkcBnHqODnsfUA8ZrdGpnH3yenGTzywxjPfb0+nJOSeS1d7iG+kfYih2JVVX5VBZ8KoGCAo4A6YweoJEVpdKc/aG28fLgnk5bHGSQSc49Oc87q/bJ4JTSmkl7sVZO7vd9LLt+Tu+U4YydmnJr1V/u1/pdmep6f418U6XoeteGtL8Q6xp/h/xG1k+v6FZ6peW+k601hLLLYNqunwzrbag1nIzPam5ikMEjFoyrEsW2d3gEAjHHQgDq/OM9cZx365ycVxqklbYhuo/HG4gZGe4HAP5kg5qC6cZw5HPZsd2H9Pfv1IJPnTwntYqLk5RgrRvJ+7Hm5kopu0U5Xk0vtSk7ttyPMilFzcbRc2pTcVZzkko80rNOUlGKSbbdko3srv1E6mnPOeg9Ofm9+Dxx3POcba1vD/AIu8QeFNasfEfhXWtV8P67pcpuNM1vRNRu9O1WwmaKSFp7PULOaG5tpGilliMkMqsY3dC20/NvfBT4D/ABi/aD8a2Pg34VeCNW8U6rrWorp8M1nYajF4etNpZWOoa4YG06LGQxJmXktkcYP2d8SP+CVP7cvwrudE834Q3HjePWLM+TN8P7i3161s3tzIrWmovEyiOUMcPnLfd5IUltsHwrneNw/17L8vxuJjSlCSq0Kc7qSfNeMk07qWsZR0u003dM4MdxRw/gMZPLcyzLLcFmDXLOlVmnGUXa8ZQlzRaajaUZJ+7KKas3f4Gv8AXL/Vb681PVL271C/vpnuL3UL24mu7y6uJWdpbi4uJ3eWeZ2LM8kjM7NyzEkmq3h211TxH4gsfDmhWd7qmq6tfxWGmWllC0l3e3t0+y1jSJVY7dwAJwRjBLZBz+yPhb/giL+0/wCK/hvpviybX/BHhTx3qWkXWq2Xwb16/SDxfMsBfaX3uBGkuMAOoCHaCxAJPe/sc/sV+P8A9izWvi3+1B+1n8Po9Et/gp4Wn1fwJpd9LY31n4g8ZXX+j6WsFzA8kLi1kPmhCNwwOdwNe7gvD7P3JyzHLauGwTfPUzCr8DV5N+82276Oz1Tcldv3n4GA8RuHsfF5fkGZ5dnmfrHRyDLMrpttvNcwl7OCUYv34xtoo6KOm1nLqvB3wT/Zj/4J2fDbwx41/ad8PWfxm/aZ8WWEes+GfhBPcxvpPhC2ZPMR/EKw5ByvLrOQQx2kcCufm/4KxftRLD5XgfSvhd8M/DowNP8AC3hvwfp/2O3AJx5swYbiFCHkk53HJJxX5WfE74y+LPjV8TvEHxM8aazd6nr3iK+1G4knuvMMNhFunMFjAHZ/LgjjdUESER8A7Tlqu6C7PpVltLEM3IySGCs/Jz14H16DJKmvkeKONc2pw/s7hulS4byT2kITeGpJ1a15Tj7TMKr53C7ipNWsrtJu3O/9QPB76JPhpkXDn1jxOyHLPEPjXNFF47E5tRxGLyXDqT5o0coy3GSo/wBl5TC7jLE1F7ST+KSTsft78Pv+CjngH43xp8Of23fgX4E8U+FdaH9mN4+8K6HZ6P4m0GaRZEGoB4Fad0QneWOeB0wa+Uv22P2IF+AI0X4tfCLXo/iH+zv44UT+FvGVsyXcukTuXcaNrX2fPkyR8IrSKpJAyxPX4sRQnIVc+oUDjLd8Zxzgc9znJxX6kf8ABOf4taV4xk8afsb/ABcuTf8Awu+MWkXVjoC6rmU+GfGyxyPpN5pXnOwt4ppUXIgVc5OcjdWXDmf0+M1Ph7iynDE1cdB/6t8R04Rp4zA5jzSl7GtCFlUjUkrNTjpzRadlp+XfSH+jPkfCGQZp4seDGDqZRhcjlHMeKuBqFV1ssx+VNqOa4nJcBWcqmTZth0uZ0nJQcE0oqS5pfjYTksQ3r64439OOOnrzx02k01WYHgk9uSfVh6+oP/6slvTPjb8L9f8Agt8XfG/wp11Sl/4R1/UNNDMpze2kM8v2e9QEA7J4VQr2yScgAivNWXAB6Z7c8Hk46cHnkemOBjNfmONy+rl2Oq4LF3U6U+Wdk725ppO17q+j11vfR3u/49p5jHNYxzGLtCShKKvfRtNXs2m9rvZtp2aUryD3/T8f/rfrRSDkZ9h/7N/8T+vtS1zJLpbp597a38vwW9j0U77N9O/nbr/d/BBRRR/n+fv7fz54OSy7L7v+D/Xdju+7/Hy8/JfhvbXlvFIU6DfZAPy8ZAP/AD09f939O+Mn4+uyLTVSTx9oJAPHYuOnbPLck/U5r7B8VgHR7wf7OOPpID/j9etfH/iC2IvSc98j5m/vN0weMgH9ecnn9J4DmlTxEW7Kc9U9m0otLfvZ97t3uryPLxrfduydvx8+n6u19blwASMgEbR1HHGR3z79/Xk8mvLvECqAgAUHGOAB9P8AP9ea9dA+1WfGMgDJxz0I/pxnPXqRjPmGv2pFyASRwcZGBwxHGD29+mT15J/R8llas1LTkstb6tOb0Vut/lpq2zju+7/Hy8/JfhvbXj47ZgQQxzxkqe25vf8APnHTnoa9C8N3htDyxH3eeRyGJyBk9Rj35OSSMnliAEPAyF9O43+/t+p55qHSrsgsA3Kvz15G4+vTOPXgdyQTX0GMjLHUaqfLa0VZW3cmr39Et+6tdubBNrztbfyba6+f5dVc+rfDmqhgOQchRyT1JbkHPPHP4YPTdXqFjtugSMDAGPlAOMt9f8tnOVwfm/wnqvQHnAVeo5GSOOSB2yT+RJOPePDhu7+4gs7OGW5urp44oIIUZ5JZHJCKiKCzljgAc464OTj8Yz3L50as1GLTvpZN3vJra/XWy1d7XXwnoRxy5bvRJLVtW0a1u5aK8X1ts3ZwTfoHh7VWtLojc2Oy5bGQW7ZIz97825659rsbpbq2+0gAn5QMAYzl+cZPHfvwSfTPjeo2UGiNJbJLBc6ioRb+aJkkgtZcvusYJF4knjYFLuVflVvMgjJIkY9r4V1UW+Y3ObYdyNwOS2Mbh7HA67cjcc7j+ZZ/gNHUjH97Hk54pvdc143t8VvXW6bdtPfpz5kmm+RqLi77xvJJ2eyerWuzTaatf161AbdwD8ncex9fZT/+vru6preta2LEa1q+pasNNtI9P04anf3d8LCwhz5NlZC6ml+y2sX/ACzt4dkKZO1BznDsiGJI6FQfzDY/Qfqe4Na6hcDOM4HXGf4x/h+nJPNfnynOMZxU5KM+X2kVJqMuVtx51e0uV3cea9nezbvI9VRi+WTjFyivdk0rxvzp8rd2r3SdnrdJt31FA2jgdB2H/TSlwPQfkKvqBtHA6DsP+mlLgeg/IV5XtH5/e/8AL+u7eocj/mf4/wCf9d29S3B4l8R2vh+98K23iDWbfwzqN7FqOoeHYNUvodCv9RgWNIL690mO4WxuruFYoliuZ4HmjWOMI4CLXleqXP3pxgc9O33nHTHfaPx75yT3lxJAjKtwC0D7RLsOHQFnAmjwfvoBkA8OAVbIINee+J7C400QysfOsbxDLY3sYY29zGpcFQSCEmjJCzQN88bABgQFY+9llOtiYqTnOpCkoQtKUpeypc07Qim3yU3KV1a0VKTVnKV5ZL2dJyilGEqjcrqKXtZ3s5N296pywSd3zcqjZtQueZ6qFYtwCPoD/wA9PXvwPfp1xzybxpk4VRwP4R1zIM9Px/rnmuhuSWYjOfl45OO49T6c/UdSc1lNbN2YdP5FiO/fPI69O4JP3+Bap01HmeiVvvmu/lr67WU2ccG3KXbT03aXXsvXVdE2YJtTg8p046f7fv8AT9Kom1kweRnHX/vv3z3+v4kGuu/st8Zyemf5/wCyfbv68mj7EcdF6f3Rnv8Arx+o9a9CGOS5rSjJ6LS2iuvuv59brdNi5r7q9rbPpdW79VtfS7V7q5+jX/BF/wAayeAf+ClP7PD3F0q23ig+LvB90FJQO+u+EdTubeMkEAqbm0t2AOV81YyV3Imf9EXb8pGBnAwcehPf6D9QM8Gv8yj9j7xEnw3/AGtP2aPGpYp/wj3xh+H9zfODgpptx4v0u21U7gQcCGRojk8wExnKFw3+mvZyLPaxzZ4mjjkBzyQwDDr+H5jnPJ/sv6N2YfX+Hc3wF7fUcyhUeyuqqjJ2S2TcZ3X95qztJv8AjP6SGCmuKMrzF/DmGUQabtvTqVU0lu7c0WtbpSSTd5Gkv3R9F/8Aanv/AJ9TS0i/dH0H/tSlr+m0rK3ovu5v8/y7O/8AP8dl6L/3J5+n3rV9SiiigYUUUUAFFFFABRRRQAUUUUAFFFFABRRRQAUUUUAFFFFABRRRQAU1vuN/unn/AL+e5/z3NL2Iz26/9989ff8AQ89a4zxZ4gsfDPhvX/EmoXItLLRtK1HULmZiAohsre5lJJJx/B09SQSWyamT5YSk/sxb+5T/AEivv6u9nFXaXdpdt3Jef8v/AA9z+T7/AILl/Hy58a/tB+Gfgfo+oCHRfAOjjUtaSNsG41fUVcrDPhsGOKMbljZR8+GY55r8fPDdqAG4GBgDjjA3c8knkHPTuc8c1vftBfEe++NP7Q3xV+JlyS417xnqa2rEEqdMt7+4tbNlyxIDRJkAf3hknAqjpFrtJ2njOB1JI3EdM9e59QD1Aav8z/ELP5cR8SZtj+Z2xOPVKCTdoRpylCMUruytG79ZSbk7SP694Zy5ZVwzlmXpRUpqM5NJq85qUm7pXeqdntaTV7ROxtAMyDAx8nb/AK6e/sP05OOfAPj/AKQP7W8Pazgf6bpeqaZ0BP8AxK2I6njjPA6jOO4NfRdpan5j3wvqM8uO/T/65B5wx5P4+eHSfh54f1nH/IP1P+zyeBzqmjs5Pc/MQDnIOd2SSMn8lxU3CbabW6/S+/ndeuzvr9xwh/yUWXRV1tp85Lvr8PXTXfS58Q2lsSTxke//AAL+ePrgA5xnO2qKBjao4GeB23//AGP6c8Gqy28gAGOOOefWTnp+P5jqCa1hGmwfKCdo59T8/PJ74/QcnNcrk5Nt6/8ADv8Ar/gWS/aUlFWX/D7/AOf5dingeg/IUYHoPyFTiCQ9B/P39v8AZP8AnqeRL/d/nXm8y/m/H/g/13b1MrS8/wCref8AWvZnqHhaXQ/HVrb+DPFF7b6TrMa/ZvBvi25yLaO5kci38PeJHB50q8m/dWmrSbpNGlcvIX04zoOC8Q+HNZ8Ka1qHh/xDp02marpk7293aXCAMrqWCyROCY57eZVEttcws9vcQSRTwSvE6uczyJR0H8+2cf5z3PJOSfqbwFqvhj41aJp/wo+J2pWmg+LdPto9M+FnxOvmWG2tChkNr4N8c3bK7SeG53bytM1Qq1zolw6hnfTjJEPYwio5rFYSpVhRzBKMcHXqTUKWMs2oYPETb5adZ8vLhcTNqEm44fESUfZVIeZXlVy/nxMYTq4K/NiaUIudTDJt82KowScp0lbmxFCN5Jc1ahFzjVpy+UsD0H5CjA9B+QrsvG3gHxZ8OvFGreD/ABfpM+ka5o8/kXdpOpwysGeC6tpQNlzZ3kIW4tLqEtDcW8kcsTsjBjygt5O4x+fqf6AH8cdQa8qrCpQq1KFaM6VWjOVOrSqJwqU6kJSjKE4StKMoyptSi1dNJNXtf0Kc41qcK1GaqUqkIzp1KclKE4SScJwlFtSjJWcWm01Z3a1M65UScNyNo9D0JGcEH1yPQ55Oa8+1TTPsdy11bAsDjIx/Fk5yucEdOTyPXBIr1I2hOcgE49G55b8u35jk7ecq6swQwYD0Jx1HPr68fTk5Ir0Mvx3sJNJ3ukpK+6u79X301v8ANtGsfei091az17vXb00u29dtzxYanH9oINq+cjsR0Y4wM8+uTnAPbmu+szdPZWpuRi5wMr0HV8cE89F5PPK8kHLbNrolpaHdborjPO4Bj1c9CMjv1/PvV0RLg8AkAnOMY/Xn+f1r1cZj6VZKNOk4pNOUpTcpS1kkle6gm024q97R95N3PO1V7u7001XWWqe19Hp6tO7u8Oirvlp/dH+Sff3P50hjTB+UcD/4v3/2R/nOeRTT6dl+LX/tr/Dq2P2b7/h/X9aX6kS/dH0H/tSlooq/6/P/AIH3vtrxjyB5bHAzt645/n/X8a+b/Et0bvzcknPUdT1bgZJ5A4PoDjggE++6rd/ZLF27nnPsGc+vGcL+nJyQfn+9ALyAcZDY/Nsd/wDOTnOOfp+F4JOpVau1KHK9lpKpfzd+XT1kr3VzC7ta737vb+v6vqeVf2Yz3LZyRzknn+Js8ZI7/TpycEnoNIs7YXQtz1ypz7qW+vr25xjng5k8iQscAdcZ9MM/t7/lg8g1t6RaZuRxknnd369eT7DPY8Dsa/Q8VjG6M256KFkk9mm1e91fp+lndnnrdeq8usl/n5q8db8zft3hCyChbgAYAQAY443AEgcchcnknGO+c96+PmI/vdfb95XJeG7VrXTixPUJnnvl8c/THX1wSWJr7f8Ahr8IPDPg7wRbfH34+W00fgiaWRPhz8PfNktNe+L+s20rxutuyfvtN8GaVMFfXtbcKLhM6bpryXUhZfyqWCxGZ5lXVFxVOjF1cRiarcMPhMJTklLEYmolJxpxbUYxSlVq1Z06FGnUxFSnTlvisZSwNOE6rnOdSUKVChTXNXxNeXO40KFO65pyScm21Tp04yq1qkKNOdU808J+ANP0TwvH8TfiTDLb+Hrh5Y/CHhzzPs2seONRiVik9vHIolh8LWkuP7S1dcJOwawsXecyOPnv4qatf+L4LnVL/wAtXbEdvbW8axWllaJuW3s7OBSVht4EG1FHzHBLuzkvXrHxC+IviX4oeJbrxN4knh8wxxWWl6XZRC10fQdGtFMenaHolgh8qx0zToNsFtBHztXzJWkmeWQ+NatbG60u+5yAjY6+rHgZ/wB3jqO5PJooYihTxlKlgVKOGoVqcva1IqNbF1FOovb1oxk1Bb+ww6lKNGm2nOdWVWtMw1KvepXxbj9YqR/hwk5UsNTu2qNNu3O7RXtazSlVm0+WNONOmvjDxDbELJzkrdgD2AZ+OpOOMBecDdyc5PMpnDZOcEjv2+td14nADXg9H/l5nv7D9M5xz5cufOPPc/8AtT3/AM+uea/ess5q2Ei5P4YprTo03bf0tv10Z5F3rq9NN33a/OF/u6o6K1u8BuTwAOSffpn2GT2yR2Bp/wBq/wBn/P51mWv32+n+Pv8A5yeeudNY0IGVHQf+z+/+yP8AOc9TSTaSWm34f5L8N7ar+vyXfyX4drv+yv8A4Jb+Mr3wj+yD/wAE/LPwvDYaNonxA8f/ABa8J+Pbm2s7Z7/U9TivvFF1pAv7to/PjbZtVfn3KoQLleR7b4W+JPxF8F+EPAWl+H/EmrabFP8AHr4zeE9WjGoC5muxbnXZNPEZld3whRWRc4X+FflzX5u/8Em/iU3xE/Y61D4S+EhZX3xh/Za+M2nfHfwn4URibrxn4P1pnk8R2FmBIcvEPMAUBT84AbGc/ZX7PXiDU/jV8XNdQ6Brnhn4bfDb4u+PPir401XXtJkhazuNXtXjg8MpaEM/9p2hllGzqygEnIzX7jkmMiss4ehReko5Xytac8p0+Haea3s9WnkNTdvWcr/E2/8AGv6RcOKsr+kFnvDkcRxMnnfEMsw4UUef3sqzWlw1HM2uzhLIZtLVLnqct25HsOj/ABH8R69rH7N/jnVtfvbrXdQ8GfE3Qr3WbxAt0L3T21BYEkQNhwPKVSGySuOcivkP/gpF8R/GfjX/AIJzfC2w8Lm/1O51zxLfXvjLSLV5LnUptM0fUtRS51Gxt/nubrTYZQkl2qmQ2iF2cGFM11Hxn0P42/C3x18PPBPgnwjd+KvDuq+LfEeofCvxha3a2tudM8axzBtK1tX4RtOaaS4ZCMhcDJKnHzx/wVUtPE37PfwT/ZMufB+t2o1bwTqmpw6tf6XP50f9vXUV7carY3cWfLubWeSV7e6t5QY5omKOpBzXPm1XHPI+JYT9pKlg8F9RzJ0/jp87yiMakE3Zys2+VtRls5JvmX7R+zeyfPc7+l3wdlOZ4DGVK/DFbG4rGwz2E/q1TiqhwvklSnRrTjGVSjGr/ZU4+1ipyoynKuqVaUXCX89Vldkn5sgE52sTwfmHOTjdjg+/cgcfRPhAA6NaZ5+7jP8AvEHr69+e55PJPo+p/Cfw18ffCF58bPgZpkVjr3h+1GofGX4QWYJuNBUBjd+PfBtu5aS88J3UzltR02DzLnQ52MhU2DBhw2i2n2Oyss9Pl4xx1bHfp1yOe4GTur+PeK8LPB+yhdTpVk6tHEQv7HE071oqcG38UZRcalOVqlKpzU6sVUgr/wDXXkOeYTO6GIdKFTC43A1Hg81yvE8scdlmLUHP6viacZNSp1KcoVsJiablhcZhZ0sVhas6M4SfdEDaeBkDjI/38fh8o/wPObfg/wAUal4S8WaD4n0y7+y3+h63o99DcBio822ukmkRWDLt3IpGFI4+UnHJxqjKIFY7RkAsOvUbxnr1+Ue/v1J+Sw8nTnSnGTi4zpyTi2mmpSd00003ZO976b+7d/Q4qjCvhMVh5wjOnXoVqVSnOKlCpGpCtGUZwatJS15k7pppO6tf9N/+Cunh/TNX+JPwV+OumWkfl/F74SeGtWv3gVUDajb2wS5csigs7lGLuSznIJZua/Ih8EDHTJxk54ycc9zjHXn1Oc1+yP8AwUVkW+/ZL/YGnlI+2jwBdRE5yWtUjmUAnqQMLgdgTyACa/Gwjj1AJG7HUZIB/Tr7juc19v4iJ/615jjEkvreHyzFJa7Y7LVN6N6atyXnd3u7n+B2Q4R4LBZtg3NzWT8R8TZMnfRrA5zPLIKzurWl3aVklbW8igYHA6DsP+mnufQfpyccrgeg/IUL90fQf+1KWvhFqr+S/wDbv/kfx8j6FXXV9Or6X8/T7o9hMD0H5CkIGG4HT0H/AE09/Yfpzxy6kP3W+n/xymO77v8AHy8/JfhvbXl/FIH9lXnA+7H2/wCvjPfvgZ69uuOfk/xBbEuTk8k4OPVn/HvkDJ5zk8V9d6/bfatJvSM4Cr244MvXnvx3zwOcqM/KfiAbX2+jkfk7j1Poe/fqcZr73gqo4xmk9fax3WlmrL8YO3q7t3ueXjtm77KPfpKCX53Vn26p35zQWYz39qcnC5APblhx6dc+vB9Hzo6to9tdZYBfTpnjLd8Z9eM9SRydpPP2d19j1POepXOO45PPTuo6569whz6TBas2d2D9R9ff6Y7465BOPvcXUnQnCtC8W4wkmna91Z9eu7+W7Sau2lt+n59P66eZ4vd6X9lVicEY7j3cf0PHPYZBLZ577MyZIQDHcADPLgdv9njr9484BJ9q1XSxdh9qgEdsYGAW5/Htnv6gcZHhf4eeMfH/AIp0XwZ4M0O98QeJPEGoW+maPpGmwtNd3l5PI0aIiKDtUD95NI5EcMStJK4jVnHs5dmLrpRTcqk5Rhy63k3JxSjGzbcm7pWve27VyW4U4ynJxhCKcpybUYxjFNuUm3ZJKLbbdkk7t2cnieB9L1vXtZ07w/4f0y81fWNUu4bPT9OsYZJ7u6uJpSiRxxIGJ5I3ORsRAWdgvzj7gvLrRPgpZXHgvSr601v4m3MBtvGXiOym8/TvCEcisJvCugTBnhutXAXbrGvW5ItmMum6exdbi4L/ABteeEv2L9Av/hl4F1Ww8T/tFa1ZPp/xS+ImnSW99pHw0tLmKRL3wF8PtRiwJdaljY2virXwGaGRZNP0uVQJpj8b6BfvI8kjuzuzbmZnJYktISxJJJY8EljkksdxIYmM8wEI0KsIqMsa1arNNOOGTdnSp6tfWLK1Wab9jd04t1ZOcfPoTlmL9taUMAmpUVJNTxtm2q04uzjhdnShL3q91UmlS5VP6k0u83Btx3bsEk4Jyeucnk5OR1Jyepy1dXZlrW56nGR8vO3O5uxOM8fqvHGa8e8OasCWVueAOQPVud30B9x24zu9i0qe2vATnn5cn6bwDgk9+vfkHJB3V+F5xhJ4SdRTi3GS95JN9dNdbaX3vdNPofZpcqTvd2XTouaz1fW67rRanv8A4Tuhd2p3DccL7nq/Ukg/5I5wc9tGo2sMDg4xgds/5/E8nnPiHhO7Nrc/ZskZYY5PQue2c9umfTI5wfe4lUxZIBO0YOP9k/4n8+tfkWcUfYVakFs2pQdrLllNWa1flfrdq9no/TpO8X3ur79NNnd7+fo2tCZQNo4HQdh/00oIG1uB09B/00qtcXNrbWhN0SCB3znIL4PXOeMDnv165861TXjcl9rFRyBtOMgFwCQD3B5wem7upJ8ulllSq0oyfS75Xom2le7XRfJ23b19FSSitbuy09Obzdt76/e2yLxBqqqCtsc4JyT/AL0nHPqBx6c8YJzR8M+JtPsGm0PxPayal4U1V1TUIYtp1DTJTuEer6JLI223vrfJMkbfubuEG3nBGHrmXc3QbbnOfQ+p/nj8DnqBzatLMnduAJ4GSD6MPTrnrznley5P2+WVFlCjUp8vPDSSmuaNSLbUo1ItPmg07STTVmk293EqMKtOdOe0uWzi2pRknJxnTknzRlFxU1JO6035ZN6njv4bap4LmsrpJ4dZ8M65D9r8OeJ7JS2n6raEyZjLYP2bULX/AFd9YyHzoJgRhoyrnjLPSycnjqvXP/TTrwc9OnqxHVefpL4UfEHS9ChvPAPxF02TxD8MPEUy/wBqaejbb/QNQfMUHijw9OQXtdQsB+8kgT9xexDyJ42BDGT4r/BDVPhZe2GoWV9F4n8A+J4DqHgrx1p0b/2Xrdgd5NvOQGFhrFlgxahpszCeGQM6K0B317GKcauBqZllzcsPTlTjjsMm51svqVJuNOUr3dTB1pJqhideWo1hsQ41lRqVODD4yVLErAY5r2003g8RyxhSxsIXcktEqeLpRSdXD/agnXoc1OM40/CltDgL5a4wB90YxmQZ6e2fz55JJc6XtyIEVvu87EOBls4O3056egySRjUtLhTbuDg4bg47FmHUdOgP+I+9Yz8ufbP+eP8APpXzHt6sJ22s7NO9pe8ujd9l376ptp+jGEWt73t8tZfrHr33ujj7Vjomp2ut22Rd6BrdvqVmVJBIS5V1IIOflZEZTnIcA8MOf9Nv4TeLrbxv8Lfh34ttDutfEfhjRNXQhs/u73To7jGcHPJxxnjIyQS1f5m99aG43AY/h6dfl3fTrgZ/EZORn/Qc/wCCaPjH/hOP2Ef2ZNdb5p4/h3pOh3QJJPnaEDpEpYZySWssgk5yTzkZP9j/AEUs0csy4ny+bb/4T6ONS6JRm6crWfV+9r/M9Hyyv/Kf0lcvkst4XzVJWjjquW7Wv7ya26WjrZ3V3umfoSn3RjphfX/ppjqc/wBfUmlpE4UD2X9PM9/8+ppa/t2OqV+y/wDb/wD5Ff1e/wDJ4UUUUwCiiigAooooAKKKKACiiigAooooAKKKKACiiigAooooAKQ9G+n/AMc/z+dLSH7rfT/45QBWyPmPUYHOOuDID3PYd++cHJJP5lf8FV/jPH8Ff2OfiPf2t4lrrfi61j8IaMGJDSTapJLDOE+YEMLZ3OexxyRzX6Yqw8sfX9AZgc+nX/8AXjn+Vn/gvl8Ym1nx98K/gTp98pt9IsLnxbrdokhP76d5IbETRhipbZEWQsCQCcZxmvzjxIz/AP1a4PzjMW9eWWXqzs749zgrapXilvvq9W22fS8EZd/a3EOW0nG8faxnO+sWoSU9Vq0m1btq000z8D/D1sX3O53sSGZsZ3MzOxbqerc893JBzkn1/SFGDkD7o7DsAPXnnH5jr1Pn3hy0AQem1MdegaT1OT0zzkcnsK9TslUA4A+4o4A67ZB+ece+SByeT/mxjZXnOV37zk/vej3/AB39Wf1hSSSinqo6ejUnfS+mij6JLV3Z1fh60LXZB+YfLxgH+/1BPv8AyyMnNenfFLwOda/Z98dXAXJ0fTtJ8RA4GQNO1qaNyOCR8uVYjB2EDJWsDwRpTXl5nB52nGD6tyePf8BjqWNfcuneAG1/4ZeNNAMYb+1/CWs2QXaCD9u0cyRcc5CSKZFB+7IAw+Ysx+exzXNJp9Fby/hq+r0b8/LW92fR5arZkmtPh202lP5637dHrufz5C3YjO5enqPf0J9P/r8GpwoA5APA7f73t7j/ACK0bixeC4uISQPJmliOeMGOWVMHJyDwMg852jsxMAtmPRlP0I+nqf8APfPNfLOpf7X5+Vuv57a7WZ+wxjK3W9lfX/E97+cX+ujZWwPQfkKMD0H5CrX2V/Uf5/Grq2pwOU6D0/6ae/0/McnvPtEuv4/4e7/w287K90xqDd76Wtv6/wBfPS9zIwPQfkKMAdAPy9M4/wA57nknJOx9lPqn6f40fZfdP09/f2/l68z7VefTr/h8/S3/AG6Pk/vL+rf5/l3Psr4c+MvBf7SHhPS/gf8AGvWbXw9460e3ax+Dfxj1DLbJ3IjsfAXju45mvNEu5PKtdE1OaTdosjCNmNmzY+TPiF8MvGnwr8Yaz4G8daLdaF4h0S5a3vLK6TAdfmMN1ayqTFdWd1GFmtrqB3hmidWR2w2KCARlWUBXQqVZRhlZSxDKRgggkEEHIPcEbq++Ph7478F/tQ+DNK+Bfxx1ay0L4kaHaJpvwW+NWp7QSELm1+H/AI+v3O6fR7yUmLTNcvZGk02Vo4pJBbrmvsMJiaHE9CGAxVSlh8/owhSyzMK1SMKOcU4Jwo5XmNWbUaeNjFRp5bmFSSjNSjgcdNxeGxNP5qvSrcP1amMw0J1slqzdTH4OnCU6uWzlJupmGBpxvKeFk71MfgoJum3LF4SKk8TRqfnB9mfGdwxjr7c89ff+XPFUDbPg5YdOT7fP7/X9K9X+IHw+8W/C7xbrXgjxxotxoniDRLh7a7tLhPlkVWlEV5ZzqPKvLG7RVms7y3Z4LiBkljkKkZ89IGG4HT0H/TT39h+nPHPzj+sYatWw+IpVKFejVdGrRqwlCrSq05KFSFSEkpQnGSalFpSTvdXPShUp1aVOtQqxq0qsI1KdWE1OFSElzQnCUW1KMlrGSbTWqb3OdEDDoFH0x/n/AD1zzTto2ngZA647/Nz/AOO/qPetHA9B+QrPP3W+n/xyuiFRzevRx+etu/8AWuuqsGcQNrcDp6D/AKaVnkDDcDp6f9dP89fxzzWl/n+fv/nJ565aQNrcDp6D/ppXoxly30ve3Xt8jgTa6t6rq9bOT7+a+5GTRjgj14/9C/x/l6HJ/n+Y9fb+fOQSSu2NrLXov/b/AD81961112uu6+//AIP9d2ch4rvBaWT2pwSwHJ4PO4EA/Rd2On1Brxy6ux83CnII6dPvDPX1xxz24zuFdr41c/2gw3E8DAycZzjOM+3B9WPUEked/ZXuWbYTnjpnHJPv/s/XrySRX3eQ4WMMFTnJ6zSqSstpNy3V9r+bfnrr5Ott/Lr0/r/hzLhtC9zb5LYZj3Pq45wefu5HB+8RnjJ9O8KaC+8kgmAMDvIHTe3cjscjvyQTg1F4V8PfbrjDLn7PjBIPIy4yMjHTPfoTnOBn9SfgD8CPAXwy8Cw/tG/tIWpTwLbSmb4a/DCQta+IPjLrsDMIYbRcCa18KWFwscmt6rIoia3D28EjOSD24jFYjMq0srws6dKNKDr4zGV3yYXAYaM5e1xWKq2bhTgrKCXNVq1ZRoUKdTEVKdN8WNx1HL6PtK0Z1JzlGlh8NSSliMVXk2oUKELrmnPlvJyap0oc9atOFKFSoT/BT4H+B/h54Atv2k/2lLaaLwOjunwr+GKulr4i+MHiayAlgSW2kUXNh4GtZFRta1wx+VcRlrS0kaU5r53+Mfxg8YfHDxtfeNPGE9ujukdlomg6bELTw94W0K2DR6foHh3TEPkadptjCFRIoVUzSb7ictMzs1r42fG3xt8evG0/jLxjcRRJDbQ6V4a8N6egt/D/AIQ8NWYePS/Dfh+wTENpYWEAWPcqCa5kLXFwzyuceQ18fmmZ4b2P9kZQqlPK6VRVKlepFQxeb4qHPFY7GpN8kIptYLBKUqeEoyd3PFVMVXlyYDBV/ayzLMpRnmFWHJTpwk5YfLsO2pfVMK2lzSlyxeKxTSniKijZQoQpUotIGG4HT0H/AE09/Yfpzxzi3w/0OUDvwcDt8x6enfHt14zW3lfUfmPf3/zk89c0rwL5cowuPKPGB12yds9c/jnuTXi0W4zTtf3ovr9lt/jp+O56+vf+vv8A67s+MvGFt88xGR8z565OGk5x27decEcHofKcD0H5f5/n+Oea9n8Yf61/96TP/fw/0z+GfevIJwAxwB37f7R9/wDOT15z/RWQzcsBBPsn/Wv9adlbzxlkMtJ3O0Y/8je/+7+nJxxpWtsxyCTgY/Hlh16Y6de+B2yc6x++/wBB/wC1B6/Tv3Hfk9HZ/eP+6P8A2pXfXm4Kduq/9Jtb/wBLf/BOS2+r+KK+Tt/kn627a+p/A340/Eb4A/FDQfiN8KNdvfD3inQtVhksTbPIsF3bNKoPh+5VJFE2lN8oYyFlAbccEqR/cl8JfiD8VE8DeIPEXi+w+EHhXxt4h+HcfxC1rwj4Gtr+bXpNcudJE1nrWvvcXLJeJcAhpF2ldzNnIGT/AATWp8u+t5FbHlXFswIPIAlU8EY4/LHODklq/tp+F91/anxe8F3Bf/R/Hf7GmlT20mc/bpLKzCMY2ySXUSAZGSQMYIBA/VPC/Gtf2upa8scscbpPltKqm1vZtxd+uru7WP5L+lNjaWVZVwXif7HwDr5vncsghm7s5RcYVHpJrmjdJu97dL6O/plj8d/HWvn9li+vJbIW/wASLDxVYeJIW0+xLJrlpbXyWV3aBiTAf3aFdhBHIyCM1+LHiz+1/wBpP9jH9qfwFrN7/bHxG/Zw+NOv+NbQb2k1K88OXV/NFdhUYs3kwRSn5V+XAGMYAP3/APCTxRpviZ/2Y/CdtdrNf/DK/wDiB4n8W3GVI0fRLC51JIzqDk/uQ6qAN5BwwXnGT+J/7PX7WHhz4M/t5/EzxHrka6v8Ifir4r8SeEPiDZ7g1rc+GNZ1R7Nb1o2DRk2rjzPNwXC4+YYyfTzzOqlTA4WGNzBfUMwf1FuKV3/wl5PZys09Hdtt78vvc0Wn8H9BfizPaWYZx4iYX/hZx3CXEnBGeYGcFZzpYDhjJ1m2VuSd5NrSV3zPrJv3j5p+APjnxd8KvHOj+OfBWpTaVrmj3CTwMBvt7iEMRcadqNq37q+0+8iLW97ZXCtBcQSSRSKVYmv038c/C/wb+0R8PNd/aF/Z+0u20nxPoUS6l8dvgZYBDdeGLm4uXSTx58PLBE+0aj4I1KXzLnVNPtkkl8LzM0cpNg6SDxn9rD9krUv2bPiTJrPhqP8At/4QfEeb/hIPht4usFN3p39g6m0k0WkNfRBoluLHI3F33jgdmz578Kvih45+DHjjQviH8Otbm0PxJoU7PbTxqs1pd2s0ckN9pWqWUoa31LSdUtXktNRsLpHt7m1ldJFDBHr+TM7lWyjO804f4hpVa2U05e0qezSeJwdbaGZZdKcox9tCCSr4ac44fHUP3FWVOoqOLpf9QGUZrl3inwtk3it4bZ5hVnmJyh4mLrSksszvAwqTqV+GeI4UY1JrB1Kjm8HmFKnUx2R4+Sx2Ep4ig8flmK8/O4blI+YEjBGDnc2RjGQcjnPIOecgg6PhrStQ8S6/o/h7TrN7y/1jVtJsre0UZc3N3OLcjHoAd23nu3OM193fE/4X+A/2kPA2q/tE/s46JBofiPR4FvPjp8BtM3SXPhC4Ebm88e+C4STNf+BtVnzNNFCjSaFdTG0uAsSxse//AOCd3wF0zSNb1T9rr42WUnhv4QfBq1uNYsrjWQIY/FHimJJRpFlp3n4/tDdMV+WIN82cgkE1jk3B+IxmbUcE5xxOExKWIjmVBTeDo5FCpL/aKU5qMlKLg4V6FSMcRha6nh8TThWU4nmcZ+NvCXB3hZxDxljo18szTI3Uy/F8H5i4QzaHEypNZXw5iYU5zjVjXi44jA4/DSngcxwEqOYYCvWwtWFQm/4Ky6np/hjV/wBnP4FWDKbn4XfCTRLfXYlbP2bWLy3LzRFQdoI3HIAHOc8k5/IwKHG7pgAHjng8cA8cnkE9wORg17p+0R8YNY+Pfxn8e/FLWNwm8U67fXWnRSkt9h0kTzrZ2gDFtiiExlUGAvQA5NeMqNgZQAegOB7kZ6+qjr7Y5NePxZnP9u5/mOMwnPKjTkqOD5Uo/wCxUOenG6S05Yx0XnO17XP8esiwmOwWBwVbHR5MdiK1XEZhCUnJ/wBpYivKu1KUvibnPmb16J3VmU1RcDKr0HVR/t+30/Sl2J/dX/vkf4VP5TckYIHfI9+vPHb8yMnGSeS/t+f4ev8An1zzXyd/P8e1vP0/Dc9S77vfz3u7fr/lppBsT+6v/fI/wo2J/dX/AL5H+FT+S/t+f19z6fz5ODk8l/b86L267W3fZvz9Pko9gu+7/Hy8/JfhvbXLu03hlA4KlcY4OcjOOnbHftzzz84eLdK/4mN7bgAZww4HHLHOc8deDnuMnhs/UgtnYE/Lx698E57H6jryT7k+NeNNKI1FmAP+kAc85/i74yO3p25OOfp+Gsf7PHVPe5XOnpb+aM1KLt6Rbs9Xd6vlu15f57dP6+Vr6nzBd2IF106YBIyM/M49OOmeT1J9TXa6PeG8tTxgjAzk9Mtn167CPxGetXdV0faWKgZyMnA3cb+/YHPc8ZHpWp4B8G+J/GfinQ/BPgrQtQ8Ra74i1C20vRNG0u0kub+/vriRo4oYYIlZyPmDyOf3cUYaWR1jDOP1V4p4/B8lOLqVb01CEE5SlLmaUVFXk3KVlGMd20neSSfHzxVOc5yjGMFKU5tqMYRV7yk27KMUruTdkt27OR0fgrwF4s+JHinQ/A3gbQb/AMS+KfEl9b6VouiaXbNcXt9e3MnlxRxxoTtUFi8s0hWKGLdLNIkasw+8/HmpeCf2DPBet/CX4Wanpvi39qPxZpMukfGD4sadIlzp3wks7kMbz4dfDe6UsqeJIkeSy8UeKrKbcziaxs2WJXJ7jXfEng39gXwNq/wr+Fuq6T4s/au8YaVLpnxa+LWmSQ32n/BnSr+1a31T4XfDrUonktrrxBKpZPE/i2xkEltNv0vTZgI55D+Y9yl1eTz3V3PJdXNzI81xc3EjzTzzSM7yTTSyM0kskjOWd3YuzcsxPNWsXDh2NSjSnCrnNRKOJqxalTyqD51LD0JJtTzCS93E1k2sIuahSksQ684+XTU89mq1RSp5PTlGWHoyUozzWcZNxxFeLd1l8WlPD0JWeKbVesnh1SjPxfUdPuLm4ubq5klnuJ5ZZ57iVmkkmmkkeSSaWRyzSPI5LOzEszMSzFuWzbS0YMTzxgYH+8R2x3x/nJr165sVIYFFz0+6uDyeuQcc4z77c4J5zxo5xkKoHrsQcc+/t/LkZ5innPNTfPbW1m5a72fTra++qbd7xbPoNFottLfK/wDSXS71et6ek3RQsOm3HQkevv32nv7EnqfcfDt1wxJwcY6kdCyjknnjH4kcnBNeVWdkqHAVRnuFAAA3jPA74B59xklc16JpFs3zcnrnv7+/8/bJ618lnbo1qU/s7b/4l6ae7r1u1dtpDu+/5/5+S/Dqnf2PSbvYxYHBO05HUEHPXJ6EkntggHJOa9f0nxTm1ZLkAOqgLckkgH5gvfnIUHrkbgMnHPhmk/xfQf09/Yfpycc9lZNnI524X5e2f3nbOPT35HU8n8mzPCUqrnzLVWd9nbt+C/4da/QQvaLvu4r8ZefW3ro+7OivZb/WLlxNehU5wASAV3EKcZ9Ov4ZPGagtdBck5dj05LN03N69M8fQgcnO46doqnPyrnYOwznD47dtv/jx9DnRtLdst8x+mTnqfcDpg8+pGQRz5H1101KKSSSitkr/ABdk+z/8CaTaielHVbPon7zS6rt5LS99XZN6qKy0YDdnHGB0A7t7e2fz6lalFkw4BUfRVHTOOg/zxycVeEF4OgbHHT8cdPpx179cHOj9jbbnPbPb39/p+teXLGNbzvf+9e9mv02VtW/Jjj11npb0er6Xdumiu7dXds56e0xnaMHj09X7/qe+SOeMn6P+Bfxj0nwxYal8Kvi7pkvi34LeLpFj1vSwwfVvCV85ZYvF/gyaTf8A2frdgR5hCL5V3D5kE6srA14T8uztnbjtnuMevrx9eScmqHy/7P6f4135Xm2LyvEQxOFnHminCdOpCNSjiKFTmVXDYqjJuFahWgnCrSn7soSSfvJSOfGYLD4/D1MPX5nGTjKM4TcKtGrF81KvQqR96lWpyUZ0qkXzRktG03f1346fs76t8GNV0vV9K1OLxj8LfGkL6p8OfiHpqq2na7pbtI4sdR8pmTTfEmnRFI9X0iYrNDN5kkSmAhq8M+zt/eX8x/jX2F+z/wDHzRPCWmap8HfjLpU3jT4EeM5gNc0NXT+2PCGrMkkNl418FXkgZ9L1bS5Slzcw25WLUraNrO5VlkDVxP7QHwA1X4J6zpl/pusWvjj4X+Mrd9V+GnxO0ZGOh+KdHzl4JSN39m6/pRZbXW9GuSl1aXSlghgdHP0GY4PD47B1OIMii44KEqcM0yxzdTE5JiakmottvnxGVYmpaODxzvKlOUcDjmsSsPWr+RgcdicNiVlGbTUsU4t5fj1FQoZrRhdvRPlpZhRhHmxWETSqQ5cZhU6CrUqXzibXPcYxwQB2yDkZPXjj2XJyM1/aX/wQl8YL4i/YY0LQyxd/AXjTxj4fYFjkebqsmsoDktgeXq6hRjbtI6DBr+LW4JAXk4+YHHGR83XBHrx74HUHP9Tf/BvF4z+0fD39of4fmTCaV4w0PxVa25fLLFrWmW1gzKvYM+isTgYJJJJO7P7R9GPMXgPFLBYSpf8A2/L8xwEmnZc8ZOor66/wtPJSStrJ/mnjvgf7R8O000llmZ5VJu13K6nFu7emrV30V7t3P6ZU5UH2X/2p7/59TS02P7i/7qf+1P8AP506v9Jj+Hf6/Pu/601dgooooAKKKKACiiigAooooAKKKKACiiigAooooAKKKKACiiigApD91vp/8cpaQ/db6f8AxygDIuZ4rW1ubiVwsVvFLNKxIAWONWkck54wqEnPb1wTX8B/7cvxel+O37Y/xj8aS3wvNMtvEt54c8PyK24DSNEmmsrXymJOxZJIiWVGCsRk5bOf7Rf22/izb/A79lX41fERpRb3WmeEtTt9LJZgW1jVo5dOsFXDAhmu7qMDBG0ZIJxz/AjpPnale3eo3A3XN9czXtw7cs01xPLPI2485LyMTk7s7uSwYn+UfpJZ8o0ct4ci9ZtY+aTtdRlZX11tvrs2le7R+t+EmXP2uZ5m1eNOMcBDfSTk3Lf4XpFLZtXV7JN+k6NakDoBwOAQO/PbHX8fc16FpFpktu557gnoWx94/X/Ejca4/RrYjjLZ2juO2c9+5Gf64Bz694S0l7u6x1AZAeePvNyQePz7EjnHP8W41vll121u9Lc1tfP9OrR+9Lb/ALejf7opfc03bpfe7Z718K/Dpurux+Xg9flwDzxn1GM9eOfY5/SD4faJ5GnwRFR+8jMTAjOVdHjAIx93bgY6AEqMjdn5d+E3hwgocKCAoBwBjiQZ9v8AHnrzX2x4btDaWz7v4AmPbh+mOnIH056la+Tx7d93t3f81Nd/893q9W/pctteVt7LVf4q3W+l7Re97cur5Wz+Zf43eFT4R+LvxI8MBQn9l+L9VtlVVChUbUbhkCqMBV29AMLjI5ANeeC27ArwF7e7jv06E57568V9vft3+E/7H/aE1y+CKo8S6fputDaqjc32Q27OxABLO9uzMT8xZiSxZsn4wW3cHkjgAfkWyf1z+nJOa+fVZuCUW7K3m27tX++F99LrtdfsOXf8i931doa2/vy7u+q+7TVpop/ZG6/Lj1wP8f8APrR9nb+8v5j/ABrW2jbjA6Y6f5/z3qIWznoR/nPv/sn/AD1xVaTvzSS2tpvsn1fRL8O123Dtd/NeS/FL8u13n/ZX9R/n8aPsr+o/z+NbwtGxxtPA5IH+1798H9PTlfsjf7PHsPf3/wBk/wCesfWH/Mv/AAFj5F3f4f5GB9lf1H+fxpPs7gEhwCOhB5yN+CPmznp79OSea6QouxhtXO3Gdo6/vOf8+3PWsz7K/qP8/jWkasusku1o+b1/rq3q9bpwfS7+a6bev6d2fYnhD4geGP2kvBumfBv45atZ6P8AEDQbSPT/AIQfGvVpY41gggQxWPw/+IN3t8y58NyDdFpGrS+bdaPcPGjs9k0oHyL418B+Jfh54m1jwf4u0iXSNc0a5e1vLS4j2k7S5iuLdyAtxaXUbR3FpcxFobi3kSWJ2QhjU+yuoJUgEYII4IIMhBBByCDyD1B7k819GaN4x0n4y+FdN+G3xT1GKz8V6Ba/YPhh8TLzc0sMRkZ4vBnja6LNLe6FcyL5GkavcGSbw9I6oSdKaWNPrY5nDiKhHD4+tCnneHp06WCzKo1BZpRp3jTwGZVJyt9bpxjyYHMJyvOKhgsbOVP6viaXz8cHUyWrVrYSnKWV1pupicFCLk8BVlOTnjMDCKbWHm1KeLwcbKMnPFYWKmq9Gp8afZX9R/n8aplEw3yr0/uj/pp/gP05459I17w7q3hXWdR8PeINOfTtW0q4a1vrSYRlo5UL/MskZeOaGVdksFxC7wTwvFNDI8TKx4KcAOcADgdBj/np/n/6/NcEHUjOpTqwlTqUpcs4TTjOMoznGUJxaTjKLi1KL1UtGvdudq5JQjUpyU4SUZRlFqUZRkm4yi1o4ySundpppptJsxdif3V/75Hv/n8TznJKFE2t8q9P7o/6ae1aGBs6D7voPf3/AM5PPXNL/P8AP3/zk89c9kJOT3ejS1b11l5vuvuW55xjlVy3A6+g/vSD+g/TnjJTavoPyHv/AJ/E89c3yBtbgdPQf9NKo13ptpO72XV/3vP+4vvXY59e/wDX3/13ZwfiLw8brdeW433A6oVz3OMAnHI5I5IGOrZrzdLH7KSCvJ/2R6t15PJJ47/XIr6I8vCnrnHTHB5bPUHtnHJ5I56Z9i+HfgDwPoemr8TfilpbT+G7aVh4Y8JRuYdU8davCWaNIyUD23hy0lwdW1Tdhtv2K03zs2PrMnzStWm8PK0IRSnUrym4UqFGLkp1asrNxhFtcsUpTlJxp01OrNRfFiK8KFOVSSlOTajTp01epVqNy5adOLteUndttqMIc06kowjOb3v2fPhL4M8BeEYPj/8AHqCQ+DYJ3/4QLwAGEGs/FPXrRt62uxis1p4XtJTE+ras4MUsW61tmeV2NcT8YPjH4y+Nvi2XxT4suY4oLeJdP8N+HNPU23h7wloELOLHQvD+nK3k2NlaxIit5aiS5lDXFwzysWrP+I3j7xT8UfEUviLxNcxZjt4bDSNKtIY7bSNA0W1EiWOj6RYxBYrWztItqKFXzJWDSzu8pdjw4UAAYHQDoO2//Efr6c5Zpm8a1KWX5ep0sB7SNWvOaUcRmeJg5qOKxnLJ8sKd39UwilKlh4TbbqYl1q8uHCYKarPH45xqYyUeSlGN3RwNBuV6GGvvKas8TiGlUrz0tGjGnSVGirH+f5+/+cnnrlohY9D/AC9/9r/ZP+evzqmne+nbd3/yPV5GvP8ApLr/AFvtZso1l6kSLO6IJB2PyCc59c5z/nrnmui2jB4HTjj/AHvb3H+RVS6tB9jkJAIOc9MHO4c5wD1B9RyM5Jauyi+WVN72lTdu9nUfnv8A5b6s8677v73026/13Z8deJf9JeYdwz/ozdefzB9RySTXl92qq/3VwOMYHbd7cdf85r2/xVZhby+CgKN5GAMD7z89vTpycjHODXj+p2ZBM45AwAMkckyjIGcfw5wcngcnrX7zkGJTowSbSlGPLtu7tq7fXX5N3uotvj5tWu1rvpa7Te19NO+72td4kQALYAGRzgYz83+f8a3bMjceR90dx/0096zIrZzu5HQY+hOfX/Puea0bS1PzZOTxnHbqPXvwefcdea9rE8vLLmdui078vn/dX3vRsrW2muq+67f6efXdq76XQvDHiDxT4gtdA8L6VeazrNxg22m6VY3F5f3mGcAxwwLMQuV+9jGWPJAJP9ZH7JH/AAvPxz+zN8HvFyfD7xHo3xx/ZsstR8Fal4e8RaZd6TJ47+HVz5gihsprxEWR47Yo8Y5w/Q5Br8av+CRfxA8CfD/9pHxa/i7xN4e8Gah4g+E/izw/4H8ZeLkgGiaF4wuiy6RqLyTrhAGwVcEEYxkfLn9Dbnwt+1V4m8U2WheM/wDgsb8MdJutZ1FrHTNP+Hml281/dy30siW9rGiRyg4jdYuMDoRgc1/RfgbwbwznWAzbH594j5RwpeKwH1HMnGE6jk21JRlKLfMneN/e2jfS5/Jn0iXieJcpfBcuG8xx1WKyvM6fEOApynTyjNpRkmpcsXGPaTvF+8rt2cl61H8Pfjf4j/ZB+I17+zF8PGg+LPxG+IfiTwt48mvJ4l8RaL4XkuLk3Wm2dxNKq2ysWwfJKhlySDkE/lt4e/4I+/tpX1xJeXnhrw3pUUjs0r674q0q2cu0jNIZC9wDuLfOxOfmyeWy1YX7RGpeHv2QvjH4o+CHjT9tr9rvxp4jthHrXiFfhVo2m2GjyalqkTTK7TTIMvMh3MSNxLDJyAW6b9kCb9g79qT4t6T8HPiP+0d+2r4S8XeKrq207w/N4z8YrZadrWr3DsILCc2bhNNe9OVjaUAFslTkjH9OP6FeU5hw5gOIMx4w4kxOUYLJlWlU4f4VqVorLkm/b/Um+dWguaVS6bik22o3f8/+EPinnHg9wjhPD/L8kyN1cPPmqVHLlqVcxbcWqklrLmUYpqV9Eo3dm1+8n7Df7L/xf8CfDR/gP+2N4p+C3xC+AmoR3kOm2+r/ABB0H/hKfh22w5udCvJ7jzXiXaQI4pFABABJOR4r8e/+CYP7Knh/V7/Ufhn+2x8LvDuiXmTHovizxHpd1eaYd78QXNtcuJQAeN3IAU9WNYni3/gn/wDsUaD8O/2krL4KaB8cfjH8eP2X7VNR8VfCz4mfFDxDp0Ou6Iw+03+oaI1pcsNTh/s9ZJVELDPTG8ivzxb41f8ABPbTf2F5PjX4X/Zm8GD9quL4xQfD6f4XeL/FPinxLoEHhv8Ast/EE/ie20251KK6nhW0U6OWLkC6J+XIJrDhD6K/gv4sZHl8skx3F3iBgcLxJT4b9thcDlWX5xlteo5ctHFSXEFWrDJ+aN54mrTVKF2pTTsl+sZL9Lz6QXgZn2arhjPsu4To4zLHmP8AY2In/aOSZom4u9HKNEnu3yJc2rbk/eX6G/sx/Db9gX9l34iaL8RviH+3p4P1bxB4ZSWK88N+Cb6RNM1ewnzHeaXrTETQazpl/F+6vdOmSS1uIztkjLqhH2r+0L8Vv+CZv7Xfwzv5vDPxe8YL8Mvg7Bb3uvfCb4Q+GbiOG1S4uHWPxENEtbeK51LTGlco93DbTQWkuEkkQ5FYn7N3gr9mvwBa/sW/CP4yfsofBE/Hr9o/wbq3jrx5a6X4eRbPwHYXenajrnh7SIbW7uLhxOylYn3bnOCC20A1+LfgH/gpp8aP2VP22PiDBe+AvAXif4V/D/x34q8L+I/Bvh/4daPZXGneEodXms/Ms76C2+1eZaRD/SJp5TbSqDGynJNe/wCGf0c/AvjTDeJfBPhpw9nWdVfD7NFhc2p4ziLC1qeaZlzxWIpUv+ERVF7elBR54VYpS9nKpGap8j8nxh+kT48cWZ3kHF3irxTh6TzbDYehkFajl0sN9Sp0Z15Yb2mWx/iLD1atadKNWM3T9pXVNxUpzl9QQ+I/+CQFh9n/AOEe+Df7WfxGu12CJbPwjr9ut6y7hkB9LwVPXjPGckgce9fCO6/Yg+JXxI8IfDzwv/wTc/aFgsfFOsWeh6h4x8W2Gq2Ol6FFe7kGsXEslqirHHuV2LEKCp5HLVzHw+/aqH7QX/BSf4bfEL9mj4t3158HdU1iwi8ZfBea006xi0KLUNPkJ1bSNMOmLLqOkR3LhL4LMZLC4UCQGEmSvOf2pP8Agov+2j4V+OXxc+H+gfFi58O6J4b8ZaroulWunaFo9pK1hbT3C2wEib2JCKqhuGIAJIYc/m3jnk30fPo9ZbkdPNvBSFfEcTZHLEWqTqPEZLWTnF+3hGnlScrctSnKPtKVSMozjKcJqRyeHmK8YPFXMMw/szxIxE45Njo1G4xtCpC7d0032mpQk1KEouErNH57/tafCzw58Ff2l/jF8NvDTsfDHhbxtc6VpME7meVLKYSOE3oSx8oYXOeNoBIJOfnkWjMDhhwAMd8EnHXI52A9c+uSTXc+JNX1fxZruseK/E+rXuq+INV1P+09W1TUVM15f6heSMMYQktkn5ep64OR82GbRstgjPGQF7ds/N+X5ZHWv8fc1x2Bx2Y5lj8uj9Soyx/NRpSvyU6VSc5QUWtFpZ6NtxunJtXX+gWUxnHKcqVSftKsfZRq1WkvaVIScZzkrtpSd3bzaTai28MWrhRyMYHP03++e49+vPHMoRQOVU8D+Ef7Xt7j/IraW0baPu9B2H/TT3pLhFXI2qPkHQD/AG89PqPz6nmvI5n3/rTy8l+HVXd7bf1+P9eb1MVlUKQABkgcADrvH68f/XIJHB+KLQNOvAJt1HUA8Evxk568cHtjnGK7a9JW1dhwQRz9M+/6fTnOTXGwwav4j1C20uztJbu/vriK0sbW2jLz3M8khjhiRQSWZ2wMHjk5IC8+rlMZ+0c4atSULK7bcna0Uk227WS31fZMG0ottpJXbk3ZJK9223olbVt99dG351pfgvXvF+uab4c8NaTe63rutXsFhpWk6fay3l7f3t1MkNvb21vCjySySSMAqhc5I7BjX2pqviPw7+w/4T1vwB8LdS07Xf2ofEtlJpfxH+LWjT217pXwd0i485b74ffDTUEDq3jK6t3l03x34qtvl0/MugaJMZkvL6mz+JbD9nLQNR8NeA7uC7+M2v2FxpnjLx7Zssi/D7R7+CWG/wDB3gy6RyieJplULrniyzcS6dE02kaNKtw1zfD40v7ZpLt3kzI7sWZ3JZnZmJZ2Yk7mb7zFskseWY5Nfp+Bzn+xqbhRmp5pODVStFpxy6Dc1Klh2rp46otK1eP+6RtTpN4lzqQ+cdF5pJ+3TWW05QkqOqeYTjKUoTrq1/qUWm4UdfrMnGdZPDqMJ8hYSyXElwt1I81xK7SJPKzPLcSu7vLJLKxLO7MzMzMWJLHknJroFsyByqHKgcqOD83PI6/KPf5hzxzm3Fp5Z3KACpGCBju4HbjOO3oAeTmuu0hVu7XhQSoAPAyeTnnrxjvzyB0BNedjpyinUW7+Lrd80bN7P3nrrfXm1aR7O0bLS1renMkvlb8G9btt8fc6W3zHpnHY8denP6Zxz1PLVQNocY3DgYxjjqRyMe3559CT6fdWQCngZAHYDOCw6498/mCSSTXIXFmQzEfToB0LDPT3+ucf3ga58Jj3Vi4uS0tZ36Xnbz+zff7TtqnfqjpZrXbv0c7bu+uvW/dtszbK0TLDC9ucDHWQccc9M8+pHUZrstIUB2GB0XsMdWB/PI/ryK5+K1b5sEdBj6evX/PpXQ6QMSN9FH5Fx/Ufr3HOONk5Uqrcr2S76WkrWu+u/wA1pdO5/X9anoVkqgnCgfKOgA/56f57/UnmuvsVX+6PuJ2HX95z+g/TnjnkbP7x/wB0f+1K6+x/9kT/ANqV8BjW/f1fwrq9/f13/ur7lrpr6EW7LV7Lq/8Ap55+S/De2u/agc/7qY/8if4D9OTjnobTAJzjG0dh1+b1PU5Hv78Vz1t/F/up/wC1K0hcMOAABx0A6DP+fxxngGvl6sXNtXvtq36/53+/W7PRi3yLV6OPV/3/AD/ur73q3qdXa3SfNkA4x1AOQCff3wfT5eSSKf8AaByNseOnRc4yw9OvX8c89xyQuXHQD/8AVn/E/n3PNXRePjhTjA7dvmx1/H8xknjPnvB2bd73t0emq7PS76dWlrohLHaa76LTte35bLXW+90zd2W2Pu9uu0e/OPw9fxODnPntgNxUAjAHQA/x/wA+eMZz3INUv7UIB+Xgf7IHGW7bsjgZx15I5INUTqz5PB68fTc/+16Efn0JzV0sNWTbjJtaJ817PVefRNX9He6SL6a8+tvR+er6dPuvfUjuLe6XdgcA5+Xvgvjt3/nkZGDn6Z+CHx8svCuiat8GfjJpVz40+BHjGdDq+jbt+teA9ZkAhh+IXgCaQt9g1/Shia5sEZLLXLRW0++Ul0lHzR/aj/3T+Q/+K/z70n9pZ6oO3VQe7c/e7Dn/AIERnIOfeyvMsflGKhi8Lyc6jOnUp1IRnRxOHqpwr4XFUZ3hiMNXg+WtRqJwnGTV1KCmceMwdDH0JYfERlKLlGcJxlKFajWg+aliKFWLU6NelJKVOrBqUWkrtOV/VPjh8HdR+EWqadc2GqW/jL4deLrV9a+G3xF0qNhpPivw5NPKIJJEJc6Vr1ioFvr+gXL/AG7StQElvMrRmOZ/1+/4N9PGa2f7S3xI8GNKyr4j+G6ag6ByEe90TWY1+ZN43FEveOCVDYyCRn8oPhx8WNP8O6Nqfwy+IVhN4m+EviS6W51PRY1ibV/DGseXJDF4w8FXM7FdM1q1BxdW2RYaxaF7S/jZhFMn31/wS90kfA7/AIKFfBxrDVYNa8F+P9P8VaPoPiuwaQ6drlld6TcXsaSbtjWuo2c1isWp6dcDz7K8R0dSpilf9g8K8VgqPiVwbnmWU6lHD1M/wsMXgZSlOpllXMVPDuPtJPnr4CtKf+yV5c1SEv8AZcW3XUMRV+A8QMLiMbwZxNgMfNTrQy32lDFRjyQx8KUpSU3CK5KOMgkvb0FaM/er4a1H2lKn/cKn3R/ur/7UpabGQY1IOQUQg+o/eYP+ffrgmnV/qOtVfyX/ALd/8j+PkfwelZW7WX3cy/V/8OmwooopgFFFFABRRRQAUUUUAFFFFABRRRQAUUUUAFFFFABRRRQAUh+630/+OUtIfut9P/jlAH873/Bfb4vf8I/8E/ht8GrK+Ed/4/8AE9zq+qxq5Vv7J8NkzwBwrjdG97OikOGG4AkHBav5h/Ddr03DJ+Uk+ud3IGMdefyGSSSf04/4LMfFRfin+3F4g8KWF4t1ovwk0DSvCcMaklY9buhLq/iBWG4jzIru8SJjjO1UXoDn86dHtMfht6Admb0JzwRgHkcncSTX+dvjZnqzPjTM4q//AAnRWW7vfLnJStr1dnLdNOV23v8A074e5f8A2bw3lzdv3so5k3ypXUpTtd2Tb5eVeTau9Ff0HRrTJA9l4wOu7HPPue5I5znOa+jPhz4fe7uQRwCUzxzwT7ccgEc/xHOcV5D4T0k3mOeyjHA7n357fTdwTgsftv4S+EzizO3J3L1A5+Y+pznkn8UBJJ5/Asa25SbbtaNtX/d8+n/t787/AKUrNXt2/wDbv/kfx3urn098NtHFla8qM7VGcDPAYcYPbIPpz3Ctn3uxH3x/sj8/3nP1+X68dTjnhvDOlNaWwHocflu/D0/A9AQzH02JFAYgDO3OfcZ/z+J5POfkMffllq9WlvbT2iW/yW9+mtlr2rR6ae6ttL+9Bf1vu+13+TP/AAUp8JMNU+Gni9AF+16fd6JdsFAbdauZskgZOA/AzwCRyea/MBbc+g4UDp1wXwefr2zjB681+4P7f/h06z8F7XVhg3Xh3XLK6AIBP2C7Bty/IzhtpJyeRweOT+Jq27kkjAweB6jJIx9efpzyea+fxM2m9UrdbX6vpfTfb0fS5+rZBf8Aszdt8y6t6Xk/+D8tduYj2LtxtXOMdB159v8AOT75r/Zn/uD8vr9fT+fJwc6PkS/3f50fZ5PT+fv7/T8yM8ZPnRqct7SWu7b102+1/XdvU9TkX6dNfXT+vMz/ACJf7v8AOjyJf7v863havj7uenOTz97n8cfoeTk0fZX/ALv6n/Gl7fy/D/7YXIu7/D/IwfIl/u/zpv2Z8H5R0646fe56f5x7V0H2V8H5fxyePvc/p+h55NUvs8mcY4zjPPTJGentn8uecmo1r9UrNb37y29532WndPSySDkXd/h/l/XdnPG3kwwx7Z/GQZ/r/XvWf9nk9P588n+gB/HHUGut+yvj7vbrk47846f/AKz75ofZW/u/q3PJ9/QA/jjqDXo06skujuo9+nN59eT/AMme9jy7vu/x/wAzafW4PGOh2fhzxTMi6ro1tHZ+FvE0gUTRWMPmCDw5rM21nn0mMtnTblg0+mOTErGxkMNeV6lplxZXE9rdRmKeBzHIhHQqXHHYq2cqwJBGGBIOa6O4t2UkjnBxx1Iyecde/wDM96oX8k11Eqzs0kkICxysT5nl5fETsdxZUx8mSNoJAJBr3ljZ4hR9vK9anGMI1mnz1acW4whVe8pQjFKFR+9yLkm3ywmvNjQVFy9l7tOUnJ01ooScpOUqavaMZNc0oLTmvONm5p8uVXa3A6eg/wCmn+A/TnjnPIG1uB09B/00rXNvJgjHbr/33z+vr6jPGao/Z5M4x3xn8cZ/r/XvXdHVK/aOv/gzu/Jfhd6a4GMQNrcDp6D/AKaVQwPQfkK6Q2h5+QfXn1fnp9Dz7jOdxqnHahXDPGGVTnHPz4LED2B+XPfGeQcmvYjsvSP/ALkF0vq/K2r3Wzfl+Ku9Gza8PWGk2iJr3iOLz9PgYNY6UMCXW7uJifs7ty0OnqwX7bPwzIfIiYysCtTxJ4k1TxVqJ1HVZVbZElrY2cK+VYaZYQ7hbadptqCY7Szt1OI4YwBku7l5Xdyy4FxduJJgG2qqRqMhI413BUjUcKoHQDuGYksWJr/ZD/zzH61u6zVJ0Ie7TbUp20lVmrpTqPqo2vThdxhzStecpzPEjT/eOrN81S1ou7tTjdXUL7OVk5y+KTsneMYmTsXB+Vc44+Uf7f8A9j+nPBquLZz/AAjtzj3YZ6f7Ofx9s1vfZD/zzH60v2V/7n6n39/85PJ5zia3fd/j5efkvw3trnC0YADy1PA52jtv56d8/oeTzS/ZW/55r/3yP8K0vIl/u/zo8iX+7/OgLvu/x8vPyX4b21zPsrYPyL067Rx97np/nHtWfdWp+yPn1Pr6sP5dxyctjkHPYfZXx93t1ycd+cdP/wBZ98513aH7HJ9Dzjvlu2fr056853U02mtdmvPZyff009NdLtf1+S7+S/Dtd/IPi20YXV9z1usAdcDLjHfjkHHQ89QGFeXXdrndkA88Ajg856EYGevr396908XWh/tGQAjBLE+55/lnGfduSc15XdW2GfjoT24Iyfw5x+g6gZr9lyHG/wCww2vKMGntbfW3fT8Vqre9yxaSk76JvX5tX+bf33ezOP8AsrYPyLgjrtH+1z09/wDOaqJxA2Pf9G4/z/Ou08tNv3RnH68++P8A9Z5POcW4tPvYA/DPQFvTH4fUnGOv0FLGKbakrax3lvZyWz6O/ftfZtvVK6V9r9G91e1vS/bT+8yEKoUEKoKr8pAAIwQRgjkcgHr1xySMnd+H3iDUfCnjzwj4r0q4T+0fD/iDQ9W024lG9be4gvEmkWXcxLbl6LkduM4rIubZhnB9M4/4F054wT+uRmq9tCLcQz8gRTRSnaDnEcrtxgnJ2qcDryoyVwa6aFR038UtZ03ZeUpty33srO2rvbmSvfOpTjKFS8IycoveKbk0qqW61suWyfeNmmm3+137Z3xa8WaB/wAFSv2PbqPWUs/BHxJ0L4Va54l01LaBdG1iTUGhh1EamlzaM0iZzkSFlC5GSMV1n/BTTTfhJ8Y/+Cpn7KHwy/Zq03w/P8Q9M17wr/wmupfD+2traKGVNWW7hgmm0mJIhPptsDJM7r5m0lXIPXmfjn8I/wBjb9uTTP2dfix40/bUsfgxqPgL4Y6L4P1jQLPSBdeJ49Q0piCYlS2EiOedkg5GQdxIydz4dfFH9hL9gL+2tT/ZBHin47/tF67ZNYr8dviEjeV4ZjnV4ru70cTE7pgqjYd25CSMjHP+weXfSS8FeCOAuB+MZ8YPF8VZF4eVcklwnl051HXzbHU3FPOYKdoxg4tyTV1zN8yanf8Azan4X8e8ScTZrkFDKJYPB43iJP8AtXMIKmo/v5+6pWu7xcWtb3aje12/2I8M29/q/wDwWF+I/jfwx4ij0HwJ8I/AVtqPxz1WMq+j6zo2i+EZbfVdM1lSfLkeW8UK6yhjktuBIOf5dPiLZ6v44+Lvx6/ba+DnwksofgX8Mv2jNG15tPOnH/hFtFfWfHiar4X0SayCbTo2rx6NJBr7Y8uG2mWL/Vsy1+yX7Gn7VPwM0j4aftQfDL9puDxxdj9oq1gudf8AGvg+4eLxHeWokMusaDLqAPmQjUxuRI1kG5GZcFgK+ivBH7Y//BOH9n74JeIf2YPhF+y14m8TfAv4my6nqPxd0zxdraJrmrC50lvs0kDTreOsiFT5b4yjHdGVYsT/ADR9E36Ung94LcLcZcU8R5xfi7xA41p4zEZK5T9nk2Sy4lg8RLkVTl53SgnTlyXpwvebhKcX934zeDniHxrn+TZXl2TN4Pg/hr+zsBnEYK1Soou0nptzNrWT6pptJv3CO40T9oz9pj9h7/go38Hbi81XwL8WJfCvgb4h6DCftafDPxnpegjQpNFvYo8jT13IVMS7V3sXKgSHP5vfse/D/wAH6v8A8Fy/2ivhJ4+0HTNb8L+MPE3xd8P6vpOoaeby1u7O+DzrHJuR0hnTfvifaXVipByS1fQlt/wUN+CnwR+FV/8ADb9jD9mG3+EWk6x4n8PeMNTuL3Wv7Us21DR9Tee3e1sCB5D3CWJ8148M5LZJPJdd/wDBWvV9O1/W/G3gj9l/4IeFviHrCF774jx6YX8TNql3G0cuom7OGZnHznc5JJCkkA7vmuDfpUeBvgzxX484ThDMuIM04f8AEh1KuUzheFTKs1qVIy5pzU3KU4Rj7yTTm5pxcVFI9DPfBzxT48yvgP8A1iwmX08x4ShTptNR5eSLm05JLVNOW75rKKaUm2fGXjT9lib9gn/gst8K/CXwitfGdx4Dk8e6PrOkvbadq81lpel6/czR3WlTahDGI2tYUYo9vLmIxYWRSACNP/goX4P03/hrT45ajoQMV1F4tub3WtLfAaE3Cu639kCAWtpes0Qy8EpZs7CSPp+f/gr7+1bc2FtHc2XwxutZtbcxL4um8IaXceIZnLSFT5su+aNofl8tlYEEKQdxOPzW8aeN/FvxD8da/wDEjxXrdxqPiXxFfG91XU5Y/LknuLhpB5EUOSpiG512nI8s45HX8M+ln9K7hTx94f8ADnLsty/MauZ8M5bDLM2zPHpKWZKnOs4ThO3Mpx5kpQbkpR0fLNxkv1bwU8F878Nc04lzLMcxy6jlucpuKwE24uUpLmi1a2vKm5L3lJw1s5J+XrbPgNtBPyHdjnI8zDZx14GD1HGDkZK/Zn/uD8v/AK3+fXPNdHLAXkZ1i2BjkqM7QxJztA+6p6hecbiuSEBaP7K/939T/jX+fzbu0pNq+ju9VeVna/bl03Xe92f0hHRJLbS3/k/Z27/hq2pMwPszj+AY+n19vr+vXmqNwi7sbV4A7Dr83P6H8++TXW/ZX/ufqff3/wA5PPXOZdWhw3rg+uO3b6e+enVc0QlyvVvp1emr1+SS+/umM831lpI4riCKPzJLxkjiRUySxZ1woHIJ4PHTB5OKvWOvRfD/AE+6ttAlSTxfqFs0Goa7Hsk/sKzlRlm0/RpSDsvbqNzHeX6YlgVWhtZFfdJVbxHdtZxxQ2/yXEmVE4++iMXB8sjlSyqw3feAJ5Bya4NLeQlyeT3Jzk5J565+ueeepOa+3yev7DBRqU9K8nJKtfWnFNQ5qbvpUai1z35oKS5W52kZzpqpeM9ad03DpNpt+/r8GibhtJ257xiokJcEklck9STyT6kkE/z+pPNVPIyD8q9Ou3/eGen9e3cjNaf2V/7v6n/GrwtexVT7/i3YH02//rzXR7bk+0vw6N9pL5p33XY022/rp3/rz3OMOmZz909ugzjL/wCz6H8/qKqWVtdWTme3XK7gNoxggOwJIB9DnPUZzuJr0v7PkY2duuOP4ucZPoT+J4yGqP8AswYI29fQY9e34/y9KuGZvlmpWknyppu+ib7PS72d7q7W97lrdPw/4Pn+O7vd4i2j3ILcchWI6Yz15/Ae/JAPXNC5ssZ+VSRx93rjcByRxnOfXk9sGukjtDbOSeASO5J4LgZz7Z6fjknNXrixtiuc8kDnPOfmPTH0OPrzkAVzRxkac0lJyi/hstu+zf3a6vdtJAcB9lb/AJ5r/wB8j/CrlpbbScgAnHRQMY3cn6du/wAxPY51JlS2uOVBX5T095B0zjjHP4kkknNqwsJL2cwWMN3qcwA+x29lpst9qDAlgcxxgk9Aeh/hBAOK6/buUG9bSUWpWk07ykrOzdum72b1sp3P6/Pz8vz10d7iMFUAKOABkdwN/t3x/wDW4GbdpdgE4LdQOSw7sAOQDjk8f4E10emfC34m6pldM+HnjG93EY2eGdZ7lxj/AFO3PAz264JwxPqfh/8AZV/aP1r/AJB/wb8Yz7tuGn0y3tFwS+D/AKaFbGMZPB5PORk+XKMeWV5K+i1kr/E/P5q+iXNvZtcKzzAr/mZ4BWav7z0tJ36vVK+nTmSd2jy1L3joeiYxnsHGPU5we3QjuKui8/2eo56Y4Lex9c5564OTzX0JqP7FH7Ruh6Vf6x4m8M6X4V0+wsjezR694q0fTdQnRcnFhFJIDIwCnCLkk8DJ4PM/CH9nvX/i1YalPB8Q/h34NXTL4WCReN/Esmk3moPvcEQiVgHGRgOvysMY4JNeJKOEab9vTai0pcsua127fDJvmavprpZ3bWnoRzzL0vr/APakLWXTR2T6Wt1j87au7keSi79A35Z9e+Pr/kcH2wgH7+MehH972479+/U4NfppoX/BK74t6rbWWov8Q/ADaXeEahZ32kvfanG6qTgZjzle+Oh465OJ/iJ/wTw+HnwD8Cap8TPj7+0dZeF/CunXNjBcahZaTZwpc3N0JGstP003t/iSV0GW6kYBIJyawpwo1aipUlOpUlKEIU6cZznUnKSUY04xi3KTe0Vq5Wjvdnz3+vGQLfNoq1rt8qsr2v8AFp8Kfkmrv3Xf8wDdLhhg9PUdct0/Lr6DGTnmj9ryrYB4HoMkDdnHHfPHfk5IOKwvir8a/wBkXS9ftdH+E3xdk8QwFltJZta2LeXt6ZHUCNNMZwASQBk4HAJOWq3FIssSOhDLJGjq20/MGDMrZYBuQeM/Nljn5lNe/jchzPLIQnmOVZngFU+BZhh6lFyUG17jlBKS2b5ZNJSbkm3Y+gwGeZfmV1luaxl8N1dNPV9m+lnr3ercZNv+0Hnryff1Y/3/AH/zmj7QcE88fX/a/wBv/Z/Uc9areXNgjaOnv/tf4j9fU1U8q65G0enbnlx6/jn0Yccc8sadOV1eOlt2tdbbfL721dWTPR5pdX+CV9+6fl3trqzWfWMjGPY5znGSPXjj9Ou44x9e/sO/Hq/+Gn7RnwStr7OpeGJPiX4TM1nNI5/su71G+Ony6tpsm7NpcYzDdiLCXdq7RThyAx+GTp13sY7c5x39GYcDHfv1/hzzzWr4Un1PQvE3hrW7cET6H4k8OX0BGQxWxvo3Y5B6naWBz1+bJY5r6bhiphsozjLMyp1bPC46hztNe9HmilFxbfMrO8ov3Xe7acVfyM2hTzbKM4yycVJY5Nq93ySSn70XvFpRi011ckmnF3/1ObOZLiztbiM5jnt4JoyO6SRl1PX+6QfoTyfmJsV5V8HPEcHir4U/DzxPA+6HXfCPh2/JySMzabCWwTnncDntk9eS1eqLjAx0wMfT58d/r+nJ5r/Wmi+ajSl3p0396k/Py+99bs/zumuWc4/yya+6VVd/7sevVavld1ooorQkKKKKACiiigAooooAKKKKACiiigAooooAKKKKACkP3W+n/wAcpaQ/db6f/HKAKhb7w6jj/wBCOe/tx7554OeX8T6/Y+G/DXiHxLqMottL8OaVqmtX9y7FUGn6ZpdxqFzMWLYCokZ5JwNrZPOR0mfnHoSfyBJ55/x6nnqT+bH/AAVc+Lj/AAe/YK+OeqWF8LLWfGOmWPww8PsX2u17471mDQr4Id4YNHos+uTrtO5RCGU/JmvGzjGxyzLc2zK9lgcvqVG79Vzu+/VLf00bV3tgcJLMcfl+XrV46rSh0fxTir2bW3Nd9LW3as/4s/H3j7UPiz8W/if8S7/cL/x/4z17xSdxLEW+r6zPcwgbjkKsW1EwSAgCgBQorrdGtCSBwTlT09z7nPTPPPucE15X4atCvJwSqqmcdFXfwOOnGQOgOMdOfdPBNm17ehSdw3L7jq4Hr6E8g9uSWY1/l/xBmClKpKTblKUm5N3lJuS+Jtttu8r3d293qz+zqcIwhGEElGMYxUYxSiopPRLaKsvhXSzs27v3v4d+H2u7mMAbR+7P5EZz9T1698+tfo58N/Dn2KzQsqkqqbSB7t7cHHfnPPcmvm34TeEWwhKg5EeDtBxy2McHuVz1PXn5Tn7m8MaSbO0Gf4QvPqFLEDkZwQR+vYk1+d47Hr3tvJadWl56279LWvaUj6TLo73XSN9Oqc0nr37avbS6bXX2NqwGOigLx2/5aDsenH1znnJJO2BgAewH5b/8R+vpyiAADAHQdv8Arp7+w/Tnjl1fOb/8Hfr+On4rW7uYR3Xqv/Sqnn6fetXu/Cf2ivD/APwkfwP8f6cwDXY0a8u1DKGKi0aS4GDgkYByPQlQMGv5/wBbQoNpYZX5D07Fl/P5TxnrnuOf6RvFlmdR8Oa7ZXPIvbS5sMEDDBopFIIPZupB4IGDz1/nk1zSzpWt67ph622s3NsDg5Aiurk9yMcdvQnqMk/PZ1pK6utdHsrdf6/M+54RbbzJNu3T3n/O9lfrvfdXave7fMi0bHG08Dkgf7Xv3wf09OV+yN/s/kP8a6QIu3hV+6P4R/tY7ex/P3NRi0Y9Nv5D39/9k/56+Qfax2Xov/cnm+y/DV21zVtTgcp0Hp/009/p+Y5Pdfsp9U/T/GtL7K/qP8/jR9lf1H+fxoGZhtTg8p046f7fv9P0qj9kb/Z/Ie/v/nJ5zknoPs7f3l/Mf4002pw3KdPb/pp7+w/TnjlrRr1X4Ob7+a/HXS7V13X3/wDB/ruzn/svHVenXjP165z+vtWebU4blOB7f9NPf2H6c8c9F9mb+8vvyPcev1/XnOTWZc2xGcHn69QNw5/POPoOSCTvF3V79F1/xNbeifzWm7fAcVcWrYbkk/0Bb1PsPpz1IJObcWrAnHIIH85MHPT39c4BJOa7S4A54HUdh/00rMnC5HA+6Ow9/f2/nzwc+/F6Xv2+/wB+3z/zWl7t+f6f1+P9ee5yc9occAdF7D/b6+3qOuSQSRgmkbRtrfd+6ecD/pp7/wCfeunO3a33ent/009/8+prPIXaw+XOCO2c/vB/n/HmvQWq+S3/AO3u3+H8vO/kWfn57+f9fN63u3zf2V/Uf5z7+38+eDlv2U+qfp/jW/8AZjtJynT2z/H/ALX0/I88VR+zt/eX8x/jXVd9397/AMzz9dd+l9+7tfXutPO+rad877L7p+nv7/5yeTzk+yn1T9P8a0fs7f3l/Mf40fZ2/vL+Y/xou+7+9/5/13b1EZ32U+qfp/jR9lPqn6f41o/Zm/vLx15H0Hf+v5nmj7M395fzHuPU+n8+SQSTXu/x8rdfJfhrpqGf9kb/AGfyH+NH2Rv9n8h/jW8tqdoOU6Dnj/b9/p39OtL9lPqn6fT1/wA+ueaNfP8AHyt19PwD+vzXd9vz1bTbwfsr9MjH+ff/AD61DeWn+hufY9hjOT757fXGO5yek+yn1T9P8aRrUlGBKEbenB/56dsn8P60KTT3e66vWzl5+a+5agfJvjazP2lyF9ckLjvNnPfHQ855I7Bs+P3NrndkHIPI/wCBP7d+CPfGSTzX09420gncwx1bBA95M9uOnv1IycV4hc6WwuG4OMAc8Dq4BIIznjr9OBjn9T4bzGLwULytyxSb9G1/lZ62d9XucmqU923azt5yT2dtbKy6K/Ne6vwFtaZLZAI7ZA9W9c8cA9znucMSi6Ufs0hOd2eMnngsOh55yPfv0FdhbaSxusckE8ADOeTzgDn6c9RwcV12i+APGfiC2dfD3hTXNZfdj7Tb6feXEXVgABFbMM8g9ew5J5r6V5kot8s42fs3vZfFLS7X/Bbvuk7JOFrOy0669X+Lutd17umln5Dc2LdSB0A+6PV8dQfQHB9R1IFc/cWjKSOByBgdP4wDwMd+RnuOTya+vrP9k79ovUc3Nv8ACvxUF4wJNGuIe7EYEi4GRwPoOSQTWfd/sb/tJfOf+FQeLPlGT/oFycDLnOBFzx7/AN7qBurXB51l6bi8zwN1b/l/SfvLmurOTat7vXrHZp381ZzgXf8A4UMv3X2t2np10ejsrvS6vpr82WsUbC2GxP3AUkhE5bMhJJA5OOme38R612fh2A7mOVHJPAOOWPoe4zn6+pxXU33wR+Kfhvd/bfw+8S2P2bP2sy6RqUYQKWySfszABdvPIHBOODmDw/YHc6spVlbaVYHIKtJkMMZyMYIIyMjkktWWOxuFeCqOM3N8z96MlKPxTlvdrVq//gO9nfsy/G0nd2i5e672XxXlZq+z00s21q76n0/4Sx/Zdqev+g5OOSWyy7uSBnAyCd2ecEk4rsVtB325IAJKrkjDgAkjOAOAD0BIPGCec8FWpGl2pJzgDkg8oC+eD27+nXqdxr6T+E3wH+J/xt1yHR/h74X1bWJrkhTqSWksOkW/+s5vb9ozBCMAYIbHQc45/Asx/i1mn/y9kuZb6VJtbt77+r3vZnpwx6y5SeZSUbpWba1je3fvHq9rXvo34gtqwGA+Au0AYOAFMmBjpjLfKOMbmBGc0gtAMjKkEjI2jBwWIyMY4zx6HkEE1+2XhX/gmJ8P/hvoZ8WftR/HDw94StyqtfadZ3VpY28SjeStzql/PAknCn/UJngYB+Y1mWevf8ESvDesr4X1H44+AtZ1ZGSyK3Xj+II0m6RM5jcRgkr1LnGW5Iya6sJk2f59GU8iy3H51FNc08uyucop3k9WopXXLom299dLv4LG+I/DmWuXNPqr3lfRN76/3W35aeb/ABvWzXAPy9jnbj/noPTpx9evOSSXfZMjGRwdwyB1BbGCRnPp1PJ5JyT/AEteFv2L/wDgn78Y9JXU/hfcadr1rJEphn8IeM7XVWt1ZThnjhnnbnOcEcbhk8bj4N8UP+CRGlzLNqPwh8dtZModhovimMujnLkIL2MkgtgBcp8p74DVx42FTK3KGaRnSkpKLjOEouMrtNSi9Yu6ad3dNJPVyDL/ABF4czL4ZR5U1Z3dnq9bN6a9et93ZH4PGzbqSD024Az7Hr1/r1IFKLNsH1wMjAGeo4yDknHUZPvyCfePi38B/iX8EPENz4b+IHh6fS7gsV0+98mWbS7vDOFazvgnlybwgIBJI3EHo2fKBanbyV7AnjOfmOOpOcBTjrgnnAJqLq176afjov069etpM++hmEMzinDlafLtbq5NO66aX7vXs29PQfhh498U2V1q/hfwjr2vabpoFtd3mj6TcagllfgsCkrRIw5+Xgngc8nNaB+A3xjugxtfht43kO3PPhzVOT84HHkY+bk+g4yc5Ffvr/wTbufCXww/ZC8X/ETxff6Zo3h628UeLvEWvaxqTRpHZ6XpyhgJDKcScR/IhJ52gZPI/N34/wD/AAc6/smfDnUtW8O/Bv4aeK/ivqFq81umrQR2ui6JdyRSSRHyJ7l97LuXIKJggkgkHNfRcKcEcZ8bOa4byqeYwwLjGU1aFPVu3PKT5YN8rerWz1aTk/x7O/EqHDOY5pl0km9LaO/xPZap9L2W+l227fnvL+yp+0frV3JNY/BLxndD7uZNH8sE5kGR9oUbeCG45HoSK6DSf+Ce37V2uNata/CvVbDcxb/T7q2iADMxbdkcY4yOSNzDOV+bgfFn/Bzx8bdcMg8C/sbTo7FtlxfazfXEXLNg4s7KRWHfg5PPJwGHhGr/APBfr/gpv41cr4H/AGefDHh9GOELaLq+pPgs4AHnxQ5PTPcknoNxP6/hvBTxUw9Jzxi4UySEEvezPiSjDR3u3yq11o7PW+l3qz5p+L2b426y7K1KyirrLZPrJvW+t7J76aXVtZfoTo//AAS0/am1K6/fWvg/SeF/4/dd84g5ZTwtscHGRjsTwSQTXqelf8Ekfi89jI+vfE3wT4fWxV9Skdpbm7AiQOzbmhji2qqrk54AYnHBJ/Qj/gm34p/ak8f/ALL+g/En9rqewtviL4/1pvEGnaDZ6U2kTeGvCDSvHounXMbgkS3Vzt1LLDe1tuQllDKPmz/guF+23afsc/sY+K9N8NavDafFj4zHUPhx4FitZ0Gp2ujTlm8X+K0TcJI47O2f+xreZADFdglHWUCvzjA5JxXn/HWXcB5djctxuIeaPLqmY5Wo4jKkoKbq1VUam3CCU5ucXZxXNd6yKxvibnjy3+0lD6kly+7LS6va1m9G3FWW93u+v5geCdQ/ZL8IXPjnw78YNb8W+LNX8PavqFpb33w11PTE0mTSbCWVZdRZmlN2VO1iRtzjI6nI/Ub9kL9m7/gnT+1p4Gu/iJ8Jbvxb4l0jTJxpus2Gsa5qFlqFhq0DOHSRMsGyVOccEHvur+PH/gnp8L/EF+viT4teKJdSu7e+MmkaSl7cXU4unmeQ393Is7ssseT33DJPUkGv7Av+CQUtjpeh/FbQbC1tbONrvTL1orSCK3iZ2EuXaOFEXc+0lmIy3c9z9B4mcN5DwFm2cZBhM5zPO8XgamD9rmVGpTpYeFSoqn9p0pYeMJyk6a9n7OUKkI03zwlCUkpL28VmnEWacIf6xUrZJT1Sy9uUpSScvevJppSUW5J62lF813r9B/Hz9nP9iD9lH4F/EL46+Ivg3Y+JNF8B+G59Zmsp5bi+vr6SNJyqnzXAOWUAngHJ6Ac/y3+Mv+CnHhX9pSD/AIRn4G/sh2OmaVo+oi5kfwro1tYXqQb5Ah1DWJXZUG3DEM4BJYnOK/qV/wCCsdvJqf8AwTr/AGnvKLZHgO8nUAkYS3E5I6528ZIxjB5J5z/G3/wTQsLJPgh4jvwqfaL/AMUXUN5hVDPEtrFhXwMuoODtbIBJwMtke/wFw/wp/wAQp4p48zzK8RxDmOVcRUcjy2m82xFOi4ylSgpVPq8qdRtOpd2qKerUZq938dwvmvFGZcY5ZlizO0XgHj3s72lJ6JtraOzurXTu1r9p6Tpdx4n8P2OqXen3Oi3mo6czX+jXdyk0+m3+5wgYrkgEJ06c56kVseDdS8afDjxFZeJ/BWo3WkeILD/j11SM25cnMgwbe4SSMjjowx06Hdu6RFVcsqhSwG4gAFvv4yQMn7vcnqP7vPR2kcd7y0cZI4Usi5/i+6SCRk49xzkkgV+SYnOpQlXlToxWHnOTVBucqcIuTtBOUnOcYrljHnk5NJSlJzvN/wBGqGiu25K15dW7pN/PfTRO2lrn1r+xr+1z+2Br37TPhXwL488U+G/FHwt8VGPTNRh1DQ7OPxLa34gjMFzZ30FugIM5KkBhnPILKSf6RbPSrxFk8xAnlL8hChGJUyBQccbiQCffHcYP8un7Oc40j46/CvUFOwW/jTR48pheGvSMYXHBGMg5GCuSDuz/AFoxW5nRZNw/eKjgcHIk3kDGT9PTGeSATWeaZqs4dH91QoezpUaT+r01SVXkk17WrFSalVqXtOejlZXTneT/ABPjfIcDlOYTeXVJy+vtNNyfuvsle1ly7a631Wt/87b9r740ftR/HP8A4KVfGn4L3Hxo8W+H/DekeMr7TLW3tr6UW+l6FZKrxw2kKyeXuYdMLnLHPIOfp74ffBa38C6VrdhP4w8W+KbjWFX7fqWu65cX08DDcDJBDuAgY8EeXggEZYbefB/j5pI8O/8ABbn4/aU6ri+1u/kUbVADT6UtwGwRwSEzkc8HJyAT+gv2NQGChQSq7jtALHJ6sBk4AHU/xHkkcft/jbxHi8mwnAnDuU0MLl2V47gThrNZwwWGoxnOtJzvKVeFNVppexg1CU3G8trTmn3eFGXPM8Dm2YZk543HLG5jlyg5NpKyV4xbslpppf3nq3Fs/dP/AIJN6aNM/ZD0zwjBrGu63B4P8YeLNM0p9d1e81O8g0/7PFqO6e4uWaZ0UaogRXdgqhACBivg/wD4OVNIv3/4J2Ld2LSxrpPxc8FtqHlM8fy3GmeJrZFbYQNpZEIByN2znjdX33/wSpubZfgv8R9J3ENY+Po84PIXVfDyoB14DeUgwflPodhNeHf8HBvhr/hJP+CWvxquERSdG1fwFr5bZyCmtpaB8lcq2L8jJOQGcZJJr4Hwtz1z8T+DMxzB888x4qy2PtJpN1JzqVISqSuviqSvN7vmcXduMj8+44wCyvMOJ8uVlaMHG2llG97W1Vk0nrrGytdSZ/L5+xH8HfA8HwE8F+J18Mafe69r1veXupa5eRx3N01yt0RGsJmR9m0DC7TkfMBuJLV9pL4eZAFwBjgAL0UFh0Awo+7x0HJyTk14F+wLJ/a37Lvw/IH/AB6SX1p2HzQ3s5JyB3wPyPXLV9jGzYvj5ep7e+M5z/8ArHc15/irxBmVXxH40hjMRUm6Of5pRpwqVJyjThTxeIhRUFKclGKgo2hBRjFKyvd3/oLg6CXBnDb5Yx5suyxuSSTb5U23b4ut7tvVXd4pvzr/AIR8+o/I+/8As+36j0NXl8PcD7vQdv8Arp/sn0H6cnHPoIsVwM7M4HZP9vP8l/T1OXfYh/eX/wAd9/f2/l68/nX9q1P5n06r+6vyX3Lu7v6r/t7t38v8r/d1Wvnf/CPHBGByMdB/te3v/nNUl0FoyHA+4VfoOqs5HH4fXpzXqYtHwMBCMD8vnx2+v6UhszggrHyPb/b7Y569Ppyc0o55KLTXeL+KXSV+2m68+l7KTJtdNLrpt/iXf+rW1tc/ux/4J1+Kx4y/Yu+AmtFi00Xg3TtJmJJY79NJtG3ZZiSfLzknJwc98/cLg4O0nAKYPPYsMZz3P8x2AJ/I3/gi94rXxD+xdoOkb9zeFPEet6QSXLY3XTXSgfMSFAfgHgAngkYr9cyflwDxkH8d6/0AP/Ajzk1/sd4Y4+WZeH3BuZyk5SxWR5W3du9/ZQu22+qvu3o9bt2P4A4qwUct4j4kwMUoqGZ4+KS0SSrzS5UnouqV++qad76/dH0H/tSlpF+6PoP/AGpS198eLH4V6L/3IFFFFAwooooAKKKKACiiigAooooAKKKKACiiigApD91vp/8AHKWkP3W+n/xygCrtGDgDIPUAZ+8xwPfHGP8Ad7V/NL/wcJ/E5ofCn7PPwMs7xA2u+JvFPxI120GfM+z+HoBoPhZ2w33JrnxDrjKCCPNto5Mh40av6VQ53dQOueD1wcevsT156kkkj+JX/gsp8S2+J/7fXjPSLS8S60j4S+GfBXgG2CEt5d0NIn8Za6ByVWVNW1mO2lZOXRUDFtpNfivjnmDyvw6zlqTTx8aeW3V0/flUs7rZPk89HHXdH2/hvl39pcT0bfDglOq3a6XLyRjruneXNffRpO97/nNow22o7HIBOME9OvfsepP3j15NfU/wS8OtfSG5I3fMmMj/AGmAyDnBIB+gxnIAJ+XkX5lVcLu2DgYH3iOQD/nJ9Mn9Kv2dvCRbSrJig+cRknC89+Tnr6juMc8DH+fed/8AItk+vLHXd/5/5+T1P6gy5XTvq7rXfTmb6+X5u13e/wBYfDnw8bNbNgOMISMcn73p0/UfMeTg5+lrG0ItCPdR6dGk9Tjn8vTniuL8JaObQAEAgBQOBwAz5xkHHI+uCMglq9QUBVAAA4HAH+/nof8Ad/Tk4Nfluvf+vv8A67nsq62dvT/h/wCu99QX7o+g/wDalLV5QNo4HQdh/wBNKXA9B+QoHHdeq/8ASqhzWsKGsZQQDnPUd8TAn6n5eevXknNfg/8AGTw8dJ+KnjK1I2htRe8VcDGLl5JAQMfLkfTqoOcZP7v6/wAWTY44PTj1/wA/iffP46ftH6SR8Sr27Ax9qtIMnA5Idxk/NyRjj6tyQCa8zPUvqM3bW+9td2r9/n5N68rv9Vw9f6/FK9ny33s1zy3112630vqkmn83iyBGdkfY/dX/AGv/AIn9fUZpfsR9E/75FdALNgMfL0A6Dtu9/f8Azml+yN/s/kP8a+Du+7+9+Xn5L8Oqu/0U577EfRP++RSfY+DwnTrtH+17+x/T056L7I3+z+Q/xpPsjYP3enXA/wBr39j+npyrvu/x8vPyX4b21DnlsyR0ToOoGf8Alp/n8RzkEkNmcNwnT+6P+mnv7D9OeOehW0baPu9B2H/TT3oNo21vu9PQf9NPesYt3Wr3XV/zVPM8/Xv/AF9/9d2ccbM4bhOnoM/8tP8AP4jnIJPP3VqQTjOe3XkAtjr7H+QzkEn0H7I2D93p6DP8fTn2/wDQeeDmpHot/rF9a6dYWd9qWo3TBbG0sbf7XfSkl1AEEK85PQEfxDcxxk+tFuy1e0e/9/z/ALq+5b21Wlr9Lat9td7/AOF3/Hz8nuLdiTj5sf3eeMv3JOOO3B5PIIbObcjJx36HgZ6sOnOQccZ59uAT+mfwx/4JtftC/ElbLUdT0WD4faVe42yeInH9rYJfBXSoGe45HI+XOCM4PX6bf/glr8HPC0ay/Ff9ovTvD85wdj3/AIa0JWAZyxA1e5j4woJ9OgJOc/XZfk2ZVE75dVlZKzfM0tWrttvq49b3slq2z89xviHwdlfMpZtTi7xj/sL57Wbve99Nr9NY6XbkfhGbQgE7ue2RgHk+3+SR1AxWZc2rLnB5HX3HzDIx9RjOT+bGv350b9hL9gHWLkWtl+0fo3iG6UraNaWnxQ+H3mmQM3IRLssWyOAOSwwOTz6Zef8ABJP9nPUNMkuNH8ZeN7eK4QCz1aK707ULZid20gxQsjrjkMDtIxhipDV6DyXMcA28wi4RsrLVNaybau/JW9Vru388vFfhvVKrjnqk5Omura7eTvffS127n82K579cY9f74yME+gx36jHDAxD/AEbJOCcccA92GSSOBgcZzyVzgiv04/bm/Yn+F37GfwtsvilqXxjuGsL7xDZaAsfiWxs7Gy3XQlKkyxHr+6657tkHkV+bui/2P4nsrbV/DutaXq+mamQlpd2Eom0+8YMwVUnJO3nOWz8uejAE1osBj1lrzH+zqry+UlFZmoz9g5KV7e0b5eZJqyvvulaTPdwGd5dmd3luZRlezd0rrWS1jo2naV/O26u5ZyYGcAHODyO2Dg9MgfKT/XHW1Y2L3xxYo010SuIkQuSCzKPkG7J4xjHXPXk19EfAn9mH4k/tB+O4vB/grT5SkTpH4h1u6jEWmeGtMLNie4lYKpLL8yPuIZdpVttfsb4v8A/sKf8ABLj4RXHxl+N2sWN9qkUIhtdT8Si3udX8QakA5/s7w14fMDNcSF0wH8ttoIJajA4PMsxx6yvL8srZjmmOaVKjCMm1Lmdkkne796+7+GNtW38/nfFeW8Ncyck9E3eV1Z8yTd29Wk9NrPezbPx6+Hv7In7RPxMi83wr8LNbnsbkoFvtQt206Lkt8ym6EWFZec4xjBxnFfRmj/8ABLH9qy/Ueb4e8PaYNoyt5r9pIRkN12ZwT3XqDnkc1+dPx5/4OSf2svi94iv/AAJ+xh8JtK8H6QGa10jVLrTW8ReJLiy3yxxXH2CK7t7LTGKbWUTrlCRkEgCuC+F//BQb/gutDef23fePdEuLJ2Ep0nxrYaOkewsx2fZLW6jnVAOAmTtUkbgck/sVfwV4twWWqrxXnfB3CONkoyjl+bZ3RpZoo8ztzU5SVr8qsrXsnfVWf53LxP4px3N/q/lKx6urvAZZVm0nJ67N6rW689rK/wCpPiD/AIJf/tY6Fau8HhfTtcUA5g0jWNNklbBfp5kkbHJxjnsO4avkLx18Evil8NLprPxv4H17wzLZnDzXum3DadgFwc3MKSRHJUHJmxjvjIP6Jfsmf8FnPjEdX07wd+258B7Pw7bSiKwT4v8AwvupdV0GG4Zwgvde8NCa61CxiJJZpIAyqASflCk/v7aS+Bvin4StdShj0Pxj4S8SacL2zuDBBqmnX+nkNl0DpKEcfxKRvQ5UgMTX5jn+V5tkcrVsbluOi2kszyzNqGZ0ZxTafLKg5xutLxd5xd4ySlqd9PxBzzARvmOVSi/d5koyy93fN1qu3y12WrSZ/FaLLPcZA5yAPUd8+3+PJIDaYUjC/dxuCg8/MOD6/r07kGv24/bZ/wCCdlloOla/8XfgNpdz9isWa/8AFngSHbJcQ6Xlz/a/h35QZrDaATp4Bu1AJ75P402P2G8sYbyyu0msZWKQXNqokHmKWDxyAg4YNkFSSQTgkEGvJV7N62XKm9bJvm5U3ZK75dFu0m0mk7/o2Q59l3EkW8tnzOysr3ejs+t/srq0t73Z5PrHh031s2FDMDwSPQvzyOhyePqCeas/B39lv4jfH3xY/h7wjoshs7Zl/tfxDcoYtM0+MvtLSSlNp2ryQM5HGSa+q/gv8EfEPx0+Ieh+APDFuzXGozxyX1/tGzStJikC3t9MACMbWBBPQ7lwctn+jO3+EXwv/ZY+BWpR2UenaVo3gzw9e674n8Q5iWTUobK3lutSub6RVUsoETCNXJA3kZwOdsszLMY3p5dT9rOTjCmtbRm5Sjeyd237umqu02mmeZxXxXDKYywOA1zFWbhbezs/wS8372qalJ/jPpH7Hn7IP7HPgK/+KX7S3ijR786LF9pudb8SaiLXw6067iLHTNMi8u81CUlCoAVgSSBkDj8xfjl/wcQ/s6fDuebwv+yp8DR4tg007bfxFf6ZZeGtEJDsg8m1iUapcoVGQ8kRB53HJzX4uf8ABRD9tH4uf8FL/wBqK68L+FJrq0+HOh6ze6J8P/ClnNcLp8WkwXEkMniDWIhOYpLi42md3kQCGLZgAEGvVvhJ+yL8NfhVYJLd6UPFXi3ahutS1mOMwWr85Ol2skZSFuMbrgMD2BINf1fhPC3gHgDJ8rzrxfxuZcS8XZnGGY4ThKhVcMvyyNrxVSUZQSgpNKTqPk5k/ZU6jhWPwnBR458Rs0lSyjHvA4CEkpZm3JU93vyyT0tprza2clpf6MP/AAX9/br8QTPdaJ8APC0tspXKfZdemTJ3Y/iRDwAevc56Dd9R/CP/AILz/E+3utPT9oP9mHX9NsJnQXuv+B7mS6kgTfjzm0y+eNiFUlyEYtt4x1J+Pb7TYrWVorXy7WPC5igQRJ1b+GMIuORngDOcdSaxWtJHDb5VZe4YZ4y/ZuvHTjrnuDnnx2aeF+awUIeFeSZfD3buljsyhX+0ko1YKy0960qUldJWbTZ9UvCiEU/+Mvx0pK28Xy3u+nL1tqr7dXdX/qv+Hv7Rnwo/aN+BXib4ofCfX7bxFp7+F9ba5tb2wYappuqxaVcyCw1ixuVeS3dG2gsuFBDlWJOT/HJ+zv8AHrxl8V/i98T/AAt4itNMhj0PUtdntRYwmJmlh1ueFFOZGO3YMEYAPAwMc/qn/wAE9/iNceDvizeeCLW4hsPD3j/RdZ0jVLLiOI3U9pPFFftCn7sknaS5Uue5I6fkv+zn8Odb8Jfty/HPwKU8y7vNa1u20z7KiyfbPt2uSG1ePHAP7wZPBGBznlvN4JyPh3BZD4z4N4Jyjhsqy3N+HJY+pz16NJTqwmoS928oSUeZxWqlTk3ZtHHg8Pm/DXF/DWXTzRyy/HS5cwlKV117ttX+zre/XZr+i/8AYO/Zc1j9pbxjptoTdaZ4G0PbL4t12WDbA1qCu/S7JyjCS5k7Mvzjd947ef2W/bm/bM/Z5/4JHfsrw65p2h2UnibVhB4c+Enwx09Y/wC1PFesW7lL3VtVnYpPJpOlfI9zczOVO5gScNn3v9hn4SaT8GvgZ4L8D2USDVhp8V94kuWjTdda7qCq00jMEy6W6kbVJO05IJziv4d/+C4Hxm8Tftif8FVvEnwh8M6lLqOjfCnWtF/Z/wDA9lFLM+mWut2wabxhq7B5DGr/ANoPq0U8qqGkjt4lkZhHX534O8BZdx/x3Kln0pR4YyHBS4jzWfM4c1ONSajGcrpR5lq+Z2UebVNXOXj3i/McdGUctbbiv7Oy3lbtOd5e9u3fRPrK+iVlJv578efGT9uL/gqf8SL/AMT/ABC8Y6snhL+09z29nc3lh4E0K0aSQCxsrOGfF7KqnncjHORnJOPo3wp/wTb+B2j2gfxTLrPie9IXdM00dlZ+ZlgSI1j83GehJJxjJBJJ+5fhl8L/AA/8KfBXh/wJ4VtPs9toGnJbzTbERrq6+YvNcMir5spY5DOGb7w3Eg16CLI4ydoJAB4B6H6YP06Y4INdPG/jxnMsfPJvDzFUOEeC8vaWXYbI6UMHWr8rnGM6k5Xk5baKVuVJPmtKR9zkHhjkWCy5VM5qPPsxsm44yTilrqrW12eru7pvRux85/CP4Gt+z54lsvGP7PXxF8efC7XdJaN8aN4lubrQroK5Yx6jod2Xs7iNwAshiTdtOFOQWr+qP9hr9tNPjlpNn4I+JlxpNh8VbCyjjF1bpJDYeJ7S3QB721VnLRahIQzyRPhWZiFXCnP89a2mF25CquNqqoCjluQBkdT1xnJPUk5634f69rPgbxhoHjLw7dSQ6no2pwXdhLG8i/aJbeQGS2bYys6OiFWj+6dxznBr8jzPjLP+LPd4jxuIzlKV1PE4eEKnvNp3qRipyvbRSbSfLZrVy+gxvh/w7i6beU5e8vkoJr6leUbrmt0el9JO9/h9D+qz4vfBvwP8bPBGteDPG9hHe6fegpYapHBEup6HcHftvbN9jSbFOCQjAAY65r+TT4xeC9T+BH7RXjb9nH4hxfY/FOiQf8JF4Quiu2w8efDvUw0nh7xjoc2Atxc29qBpOuWiAi2vMyMiyAsf61vhD8Qrb4p/C/wv46tDG39vaak93bR4JsNQQbdQjYqSQqEE7M7QfTBJ/Fv/AIOCfgZd6h+y/wCFf2zvAUPlfFr9kTxppWry3sKKovPg/wCLNZuvD/jLQ7tlUSXOi6ZdW/h+aIvIYYpbqR0Xe5NfQcGZflnEuaS4ZzOcqE8+hPLMpzVfDDPbSWSQstXGrL3Ktlflm5Wbik/yXAcRZlw1mD1lKCklmWWyb54x53bl973Xa0ui3Wr94+L/ANqH4ur4W/4JbW3w68Oa7HDe62vxD1DxfY2jk6i9ojuukR3katuSO4wodSNp+XcGIr8Sv2Qv2SfAujfDzQ/HnjvRLDxB4v8AFkJ1e3t9Tjea30XTJ3Z7REhKlHlYMzZOcHqTlRX3x4dvfCfx8+Dmn60fMn8NfELQIpHETnMNrdMWu7ZSQcOjdOCQMEc5rpbLSbHw5Z2+k6WPstjoWlx6dYiQD5rOJWSM9OoA47g5wAQSfQwfG+ZcHcEZxwZQqZnl2dY7iSouIakeajUw9LL4ug8qhVpzjKMuaznFWuvdbalUv+t4Pg3Lc14j/wBY6nLmFL+zlUy9KMWpvMZOabTTUulm9Y677HjGqaNpNhIbKw0vTrS1t1VfKtbK2gbjeOCkKkjptzk43jOa9x/ZO+B8nxv+NvhXQJ7GSTw5pdzHq/ieaLKJDpllLvkt2YDG+6CYTPJ7HgV5TcWk128pt1M8pZt0YyZXDO4VgPvMDn5ivIBJPBZj+/X7BfwIX4TfBmPxNq1ibfxV4+FnqEzSKBJZaOJC1tbl8bx9oB+6XII25PIFfG/2jilhn7TEV6jqLkjKpWqTdnzKc7ubd7Na6+9o20iuKc1w+VZfJRo0oPF2S5KcFZpy2srpaK+t7X6NX+4410/w/YTRCaCw0nTNIimad0jWz03R9GjZBJLNjCiKJcZJ+QEjIGMf5zH/AAVJ/ab8Qf8ABSD/AIKH69pPgG+fU/h54S1s/C74VW8Mkh09/DOiXFxHqvivZvdFGv3gu9aluQoeSBoQ5ygr+qv/AILyftxWv7J/7HniP4a+EvEENh8XP2g4JPBmh2VpPIuq6B4IvIrmPxt4gAjkR4vPtwulWcoYNFdSLIgDLmv5WP8Agml8C7jTtK1747+I7BidSX/hHPBRmjB82zLSprGsRiVWcJdIwt7dhg5SUqdvX+pPBPCU/Drw/wCLvG7OoQeLxNN8O8B0qiSVefO4KpG6951KrtUnFqcaFLEt3im3/PGGwU+JeIMo4bg5WqTWYZm1e0UuZuNrtLRppWteS3ad/wBHPAfgOy+HfhTQPB+iAQ2eg6ZYQM21VWa5dSZ3bAAZpGBLEgsQRlsls/tV/wAEoLsWXiL4o6WQGe6sNNuRwOMNNnkjjIVf/HeeDn8phZEg9Odg57hQ20Hk5wA2PTJwSAK/Tb/gmDdC1+LniqyHW88OlQO5MDygH0JHbOTzgE81/Mub5pXzmpisRiKkqmIxNR1a1WU25VKs6znOc5N3k5Xbd7t6b2d/6J4oy9Q4bzGEbKFOPLGK0ilHTZXXd/q2pW+//wDgorpY179hf9p3TAMzT/CTxSyR4GM29hdybguCA3y5J653EMSCa/iW/wCCZU7S/B/xhp5JzY+LXQn5v+W0KJ6kjkcc46kgEc/3x/G/4fT/ABN+CvxP+G1oBFq3jDwZ4g8OW734CWPnarYXNtCzSsCMbnQnJ4BPJ5Nfzd/sX/8ABDn9pH4F6V450rxx468Crb+J9at76wTS7ma7lsYnuJTG0qlQqsI8bu2SMEEBj+tcJ8RZZS8EPELhrMs0oQzD/WLJcxy6mk1KqpVqXtOXlTtaNK7cmm3J2vLf8K4Sxv8AZ3GmV5hmF44D6hmcVNaWUVNau605mrLXRu12pX8I+yuO4/zn3/H8e5zW5pVtJ9qNwCwQY+XnaMbs9CRydvYnGec5av2E8P8A/BJPXJAf7a+KNkwHH+g6HdydCcYAc8e/qTk4yx9TsP8AglV4E0wH+2PihrsowMiDS7O2AA3HP770wcg8D3GS34dUxPPGUIu90435Xqm3stdW1o3qtdbp3/fI8acOK/8AwqU1on0+V/e/uLe+63uz8ffhUpt/id4HucsPs/i/QbkEHHH9oY7YPP16EYBw5r+uPS5C+n6fLz81pZyDk85hBBPPvxyTjOTkV+Y2k/sNfssfDvVNLv8AxD8W7WLULG4gvoYtU8e+D9OZ5Y5S0KCKWUOxLqAEHzhm2j5iRX6U2NxbxWVpHaSLNax21sltKsglWW2SMCCRZEOyRXj2srrlXGGUnrWMsJj7cyhK0Ukn71nq3fbd2u9W/k03+U8XZ7l3EX9m/wBmS5ngd3ffWOt073ty3v5LdNn8FH7etl/wjX/Bd7xjwFGvTadccYAJu9CdBx1529DnqASdvP3cbQ+xxwfl46kDPPOSp/8A19fkX/grvYHwp/wXA8IaqRga/p3g65XjAxJaTWvb1PrkcAEkgmvthbViQQRzg9PVnwOvov8A48e4Of23x2jKGTeDuZp+7U8NOH4tvrKk1fft7Ved2u573go/9i4p1d458mt9Lunfva9terdr3bs/18/4JUXSf2B8cNHwuf7V8FakM4+XGja8rMuOhfy0yRyQEGSVrpP+CzOj/wDCS/8ABMX9rTTggb7N4HsdWUYHyjRvEGi3LYyDt+9kY9ByTnPnn/BLS7+x+Jfi/pBxufRvBt+c4JKjXdejJ9CNmI8ddhZOQGB+of8AgpToX9v/ALBP7XWlqoY3PwR8YFdwBAays/tu4Agjd8oOeDlVOTtr858OMXDA8W8H46cnb/W3IY3b0ipVUrq700vdLXZ3vc+O8THbiLN9Lv2Ub2vd+7JK+i7Pvo+7bP48P+CaNz9q/Zh0pcZ+ya7rFt64JucjucHHXHXgckk19/8A2M9tvQfwjPOeufoP05ORX5rf8Eo7g3XwB8TaeWZv7I8bXo6nH76GDg5OMbsnHAzkg53V+pS2hI5I5Udh6vjv7dMkdDkEmvV8cqbyrxb46g0nz55i6m3/AD+pQrLS9/tp3u91rdWP2Pw/x/NwVwzzW0wCXyjJp6vfy3aVldu5iCzIXkJ0GflH+3n+n/18HEwijA5RDwP4V/2vb3H+RW2to2B93oOw/wCmnufQfpycchtGw33enoP+mnv7D9OeOfx3mfd/e/P/AIP/AAbafaf1+fm+356uzviGOPDfInT+4v8A00/wH6c8c5VyACwAAG3sMevv/nJ5POeh+yvg8jGOfp8/v9f0rn7r7zf7tXR+J/L/ANKt3/r8QP6bf+CCPi1bv4YfFzwQXJfSvEltrKoWJCpeww2/yqScAmPPAHL9SRk/0GwK20jr93kkn+Mjg88fyOOgzX8rP/BBHX5bP40fFzwuWkaLVvDdpqGCzeWGsLhDwNxUMQ+cYLbec5ANf1WqAqjHT0+jH0x1zn645yK/10+jbmEsz8IOHndv6k8XgE79KdWq7730votbXkrN3Z/EXirg1T8QM4StaUoSdlb3nGV22urclJvV3au21IvL90fQf+1KWkX7o+g/9qUtfv8AH4V6L/3IfCJWVvRfdzf5/l2dyiiimAUUUUAFFFFABRRRQAUUUUAFFFFABRRRQAUh+630/wDjlLSH7rfT/wCOUAc1f3Vvp9lfXc7i2htIXu555WwioiyMxJJ4G1AWxkDIyTX+dh8ZvHs3xQ+Pfxi+Js3L+PfiP4z8TQgsWH2WXW/Nt0Ukn93HBCsUYBwsKiMYXp/db+3J8SR8JP2Rf2gPHMzbZNL+HHiy3sZFO111LVLGfStIKEMCGF3ewFeQc4wSeT/ADpTPHbSzPy7l5DuG5gZXkY4JJI3FucdckkYHP8ofSUzFulwzlcX8VV5jJK9pKE5xd1zb3u0ui6tu6/afCHAfvM3zHZRhGCta+nM30um1Z76u265mdl4e/wCJt4p0/SkOCXQkcnPzHPfvg8emBztr9zvgp4R+xeGtPIUD93HkhQDwOOQMgHr9ARk4JP4lfs86W3iT4r6eoORauuQwJyAzcYPrjr0wCOcmv6LPAGj/AGLTolwAFjjwuBjoc4GcYPt0496/jHjlyUcty5Nq61tpe2z311TTu2rNXSW/7bkV+aV9VbTbX3muqXbrfVp30Z2Wj2ZtYGLc4wMnvy3se3bpgngEkV1KohUEqOQp/Pf7/wCyP85zRCqBgDjOcc9eff3P5960V+6PoP8A2pX54lZW7WX3cy/V/wDDps9oUccD/OM+/ufz6mkPRvp/8c9/YfpzxytT2wBL5APy/wBZP8B+nXHIByGv/wDHlLX5TftMWn/FQWt3/tbTjgkBnHPqCB0z+pJP60a+ALKXjoD27YBPfvj+fPJJ/Lf9oa0N3qzDH3X44OPvSDpnjvj6t2xlYxJ5BmjaTetnbXRvu+mluzbWrV37GAbWPyyztflva+vvbvXW/W+3dvU+VFjQgZUdB/7P7/7I/wA5zOLQkZCAjjnnpzj89p/xPfQWzYYGwcbRnHoZBn+R/Ec9zoi1fH3c8DkE/wC16Hv/AI+pr8gu+7/Hy8/JfhvbX9Ju+7/Hy8/JfhvbXnvsh/55j9aPsh/55j9a6H7K/wDd/U/40fZX/u/qf8aLvu/x8vPyX4b21Lvu/wAfLz8l+G9tef8Asr/3P1Pv7/5yeTzk+ytg/Jxjnk/7X+B/P3NdB9kfBG3qMdT/ALX+P+c06w0i41C/srG2tXubi+kjsrS2UtuN5LIyJnjOMndg56gZIzTirtLfVL8Zrz3t+W7bJbUYyk9opt+i5/8A5D8V6nTfBv4HeNfjj4xg8IeDYHcl1m1jUbiPFjodjuw8rsRjIHK5Iyffiv3N8L/CD9mr9hb4P+Ifiz8QL3Q7HT/BOlvqvjH4ieKBbTX22JN0kdisinZFfHMdvYI/mk7SoNejfsr/AAM0X4KfDTSLJNO2+IdetYNQ8Q3pT95LeyxpItoshG4KOPkyBuDZB+Yj+eD/AIOKfjbpVvqXw9+GXjjX9TtPhP4PsovEM3wz0a68rXvjj8U725ePSPDksEc0c9v4K0KBo5vEursGRUkFjaJJdSbh/Vngt4SPirPsry/MVeDazDMX/wBCrKE23Kd9E5WtF9JNXaTufxz4l+JmY4ycqeVTksApOF4ycLtTnHVp30te172b6u58f/ti/wDBd39qf9oG6vtN/Zg0rW/gv8Ib3VpdF+HUPh+G4n+NvxiMUksUmrwXQCS+EfDVk6q19q1ijRykrZ2cjztvH5hW37HX7Wvx91abx5+0f8bvEelXOqMGk019e1fX9Xgiy4WB5P7RW2s40X5QqpnqzMz7jX3r+zF8FJdA8NQ/Ej4g6daD4k+MNIiupbC0tVt9I8AeFI2YaN4F0KyK7NNg8OwsF2RATOA01xJJcO7n6o+yuQw3A7uCcDn7/PGPX6cHnOa+1488fsBwZmOa8J+DORZTl2T5VOOXV+La8aWIx2bVkpRm6Sm6kJJNJKb5ublTg4pXl9Hwf4MYTEZb/a3G1SeKxskmspjKUZP3nyre+i1vfrJPRn5a6R/wTa+HWlRiWT4hfEe5uAyN9u03X7/TDv3E7g9tcswPGRyT75Bavun9mfVP2iP2RfE2lap8Iv2lviTqvhiyv7c6t8O/iHqt34t8L6tZrIfNshBfXby28piXCMoJVtpxuJx6j9kbBUYwe2OON2O+O4/IVQ+xOCcAD5s5285y/wA2c8nAznjtyBX5NjvGHxCzONaOZ57PHRrL3oY/B4TGRd00+SMKXLBrTllBKUNWn0P0VeHvBNrf6tYeNrWftal18V23zX0ts73113Po/wD4L5fEnS/2gv8AglD4U+J+jW627W3xL8JDW7WIFUsdRzJFfKF6pEGkJRDkBSq5JPP5g/8ABO3wPr3xF+CfwP8AB/heMahq/iO7FhZBFDFmbUrtNwwCc7dvPOORyMmvtvx74q0zx9+xv8Xf2YPEWiSX9t4u1FtY0zUypeLTrixtnmR0BPyOXjXBUA5xliCSfXf+Ddf4KXn/AArRvG3ivR9Qhk+GV14m8OaJa38DRs2q3viG8t31GMsPu29gvmxnkrnIORkfR/60f2p4AyyP3VmOQ+IUMa4tRjz0s1yety8sb3lBTpTVknGMmt2fl0cllwPxnmuNk5f2XjeHs0/sxK/LzapdejtrdNLW9mz+hz4CfBLwN+zb8KU8I2zRxf2XpWp6x4v8U6gkUEmpNp5bUtS1XU7kgNHpdqhaJBJIYoYztz5e4V/nd/8ABSD9pP48f8FJP2+vE/ha4j1PTvB3h7xDeeF/hh4NLztp+i+A7PUZgmvNGsrW882oox1O4vkDAW0kbRzGIqx/u6/4KtfFPVPgx/wTa/bL+IGl3ps9Zi+Duo+FNNvQ20pL411DTfBMbRvnKt5usBgVO4sSQSQpP8Yf/BI/QNG+MGg+Krv4mpbWnifw3PB4R+FvxMvUzPBaXWLi48Ma/cZ3XWmSzFls7+dnl0xpfK3G0JUfpngRUy/hzgPjvxTnHD1M1yty4Z4VqV6kYOpUTiqanOpJU4znVnGnGvKSmk1CdWNNcz/OMVQfGHF2W5FmDqqOPSzTNPZqcuSmm+aUYRvJpL33CKfupSjFt8r9/wDgl+z/AOAvgX4Ys9E8M6HC2oSJH/auutFE2o31/gB5ZJCnmJBvBKAMV2nrxXuRtpCdzPl+Buxz39c+x44HOTmu+8TeD9d8Ha3f+H/EFjLp+pWMrRTRSxttdAX8u4glI2T20y4eC4jZopIyrI5AycFbRuvHJGTjn7z54Jz2z+nOBX8w55mue5xnOIzHP8zq4vN8XUmqlKs5+0hNTacJwm24Si1yuNlbVXTV3/VOUZfRyqjHA5TyTUoQcKlPlcZwadpRlG6al7rT10a1dpSfPC0PzLkYbAbA+8AZOowd3TjIIByMEk5/Tz/gnf8AtQ3vw08aad8HPGeou/gPxxfLpvh641Cd0Xw54g3AM43ttjttSxtihG1MnIBbOfzyFm2BgAjjHH4jj32g/l6kmVIJopY5omMc0LpLFKhKyRyox2SxuCCjg52lSCOxwOPF1s4uUmr7apJ3fZLqvvut073mGXRzXLZZfj4Rv35Y83VX2b05dNb7ptpo/sQeKGaB4pUSaKWPypI3AaOSFhICjAghkYE8EEYAyCcGv48P+CjvwwX9hr9smwurRHtv2dv2nr++1jw3Gy7NO8AfE555F17S7RwBH/Zes3Li9s0G2NIiEQbQSf6sfgB8Qk+KnwS+GXj2U7bnX/CmhtrI4+TVrAHTdVBIzghlDE5zuJJ5DNX5H/8ABwx8G4fiZ/wTr8ZeMrONP+Eg+DfiXQPHmg3qoN6WQ1CWx1MxuFLKFt3RjggZK5IPX9V8MXl+P4hwPDmZQUsu4upy4dzHRcyr49TeRZ5TbTdJqcIuMorns5xd4ynGX81QzHMOF8wWYZdd47ImueCuk1s7xvZ3Td7rorO6u/cP+CXnwZtPD3w91/4sXgR9Q8WTx6bo8uxSTpEBJmlhkwWCu4Ukqw3DGSQCT5F/wX++Nd38Ef8Agm58WTo9+LLWPiA1r4BgxIySGHWDOt6EZWV8mDOQD0IyMqc/an/BNI3t7+wZ+y9fX0f/ABMta+Gegatf3ODjzp7dWVmHHLrgknknJYnOT+Mn/B0zfXQ/Y0+FFiBm21H4q263hUYDfZ7a6OSMYORk88Dnk/Ma9Hwq4ecPGjIOGMfJNZZxHJKW8ZrKZVGnq0pRly3Tas0nezuefxXn/wDaf9pZnrzY+KiujTk2t7tq13p662Sb/l2/4JtfA+OHwb4n+LWq2jPdaletomnvIis39npk3FzE7AsrSXCKjMDuKnBJU5r9CNY0hvmI+82AWxyQC2M5zyMHPPQ8Ekmuv/Yx8CaTpH7MvwytjaEHUdNuL1iMjzDc6k0oY465EY55OPunIYn1vxX4IK2rXdoowD0xnI+cDqDn8fU5ycE34p8cY7OfFTinF5jKap0c9x+UYWM5S9nCjlCcOSMXJ8qlTg6smrLmkvdaVz+guAcv/szg3hrCWipVcDKpKUVaU5Sk5tykld6vdvRNaczs/jS80u4Ny26NT+HGATntznHHcHIwSMnhLrS2HmYPQnn0+Z/Q4OeevJPcV9T3Xh77388fU/4N+JXtk+aapo64f5F4PYdcGTnPYngkf72CSK5Mqz9SlytraKdm7u11d3V27t7d9Wz6hxSXwrfS8V3e9nbVLTyv1Vn5Pp0s2l3FpqNrLJa3CAhLiGR4Zl5KkLLGyuoxno3fk5Oa+jf2Bvgtpni79ujwb8Q72ZnMdm02oWEg3wzT2TmaG8nlc7pNxAzvzklvmJUkfP2r2ZjJFvhsdsnIwTntweufwGTkk/ff/BMO6WH9oOZpAGuU8N3n2UMM4Pnxg4BznjI698dQc/T43M8yw+QZ9PLJuNTMcqr5bUjypudKon7mqsraNvdKzTdlb5bP4QeAzGThFyjyuErK8JLmScZN3V3zXad3dLVq7/rY8AeIkhgvraMhDFaTNGV7GOCUjaRjA4AHsy8nOa/zxP2dLY/Fr/gpx8YvG+rk3k9j49+Ovjlurl9Tn8U+IdMgLFtxLI2qoY2zuVtuDkAj++DwldPJZXyqxV5badAQWBy8Uo6g568+uGAxjOf4Sf2LdNuvC/8AwUb/AGtvB96uLvRtV+LVktrx5gNp8RHkfbwGXdsyfYDJOCT3+DGNllvht9Iapq6sOBcrUZJtSjF0Md7W0rcyXLFN620Sk2/ef89YKz404Ug7OP8AaqbTV1f2ml1tq09d7ead/wBnfsr8kL16kE88nHf6/wCRwgsz3QD8/U/0AP446g10C2r4Hy9l55/6advw6fXnk56LRvDmq+INTstG0bTp9R1K/njt7S0tYnkmmlkYouFRWIUZDO5+REDO7BQ7V/KsITqzhSpxlUnOUYU6cIuUpzlJxjGEVdylKStFJNuVrJt3f9dScIxc5OMYxTcpSsoxStdtt2SVldt2Wl3pd8tYaLealdW9hYWb3d3cyJDbwQoXklkYuFVFAOSeuegHJOMkdTqmmWnhSJ9Kge3vNbZcandRBJLfSicrLYWUikq12NpS8uFO0YMMZOC59n1+10r4QWFx4X0W5tdW+IF1D5HibxBaus9n4cRtwuPD+jSHckl4uFW91KLDK2+GBsKWrwhraRizMCzMSWZixLEkkkknJJJJJOSSeSTXsYmhHKebCzmqmZO0cSoy5qWAu9cPGSbjPGaNYiUW4UGvYwlKuqko8uHqyxd6sOaGF09ldOMsRZvlrOLd40HZulF+9UvzySptc37Y/wDBMjxhc618H/GnhK6LCTwvrzXFnlmP/Et1jTpFGATwoYFwowA3IJIOfpb9s3wDafFP9j/9pv4dapGjW3iX4D/FixVZEV0Z7fwrq15ESjgg+XcQJcR5HyTxxygh0Vq+D/8Agl3I9r4i+KlizMVOmeG7wqSSCq6lfIcqTggoMY9MrnAOf04+PGpWmifAz4z63eH/AELS/g58R76+7gJY+CtdEgGT0fPzeoYZyRk+9wzOpSzfJalOcozpZtSqU5QbUoTptOE4O75ZRavFq7XyV/5045Uf9Y82VlrFX03vzXb162d+u13or/wL/wDBLPxvceIPgTrngq6JdvAviSeKy3szH+zdTha4hAznaiqp2BcqNwxzuNfoN4oRV0xmCg/aAFzgA7VZgRnPfgd8BvQ5r8oP+CRs1xfah8bVUfuS/htlQcKA91qK5AB5OwKBxkDC5IBz+sfjNZLvUbTRrEF2iYR21qP9ZJI7uoBA5OWAHX+JcfMK+5+kHl9LLfGnjaOA/d0pYyhmcla6TzGinVlba85wlNvdObV2k7/qnhnmDzDw74ble0o3Td7S92atFtu9lbRN2vy2u2d7+x/8Hrr4qfGrR2ubV5PD3hqaPV9XnQBow8BdoLKXgqyyMo3owwwJ4IHP9GWp3OkaJ4c1TWmNjpmi+GtJ/tPVzdfJZaZpOl2MslzqEW0AGCOKPLRqP3bZ4IBNfIP7H/wd/wCFRfCewW7jjHiLxKBrOrP5YEsaXCg29mXYbg0HDsCRwR1HJ/Lv/gvB/wAFB9Q/ZL+Amn/Cn4b+IYbf4ufFtora5S2KSXOh+CLWV21Rru3YlWh1xyLco67XhMiZKkZ8Pw74Xx/HnFOVcK4Re0o5lNRqVI35qFOMk6mKg9bezhzSnB+5UgpRl7/JUX5Xx7nn9oY/M8dTbX9npe4mrNpztFRbtq27Xu00mldSv/Lt/wAFAvj/AOK/+Cnv/BRPxHL4YnvbnwhbawngbwMsQea00bwNo1xNDfa+0O4osDOsusXEgAzEQHZgGav1+8HeCdK8CeD/AA54P0a1NrpGg6WmmWlttCF7Swdy8+1Rje5bJf7xJIJzyfG/2Bf2UvDXjr4e63+2J4D8LHw7438Qae6eMfhsibl0PRmkkh1nxj4MtcPNceH/ABBGBNe2igy6VNJOIw1mQw+sWtWdSSc7Aw6HgOxBzzk7uDjJ5J54yf2j6R/FdD6/w94e5BGUOGOCcNHL6c6dvq2LzZKeHqyjOEpQqVMLKjUoVL/vKeJli4zUZtM+o8Icmo4PJcVm+PknmmczVFJq1Wkm1OCaesVUjKNROzi4cvK5JXfG/ZnIJyQB068fM2OdwwcAe+c88gH9Cf8AgnEzWXx6e2yc3fh+75yRyFznkHqR05OexKivhcWrYIPGMc8n+I4zzwcDgn35JBz9sfsHXf2L4/6If+fm0ubXPGcGBwO4xynT3bJIGR/MNXF8sJ+8tLbNp6Sl/lf1svstn6dnv/JP5qt7YD7veXdel3e93u02fuj4xvtR07wb4y1HTHMGoab4b1u+05pfnH9pWthdTQHawIwskatg5GABjGc/wl+D/wDgpP8A8Fcv2lPHHxQ8HeBf2hl0OHwrrV7Z3S27WuivaWaa5c2dsLOSzty8jRpGqkk5POTnJP8Ad9rti2o+G/ElgeWvdF1aEcZ5exvU44yM+o/2sk4OP8+X9hWBdB/bA/ap8MSEL9n1nxJCBgjmy8VzrnAHUF19wCwznJP9E+C2Iw+D4E8YOIa+RZPm+P4fy/hjMMuWcZcsfSSvV5pOLcbrlvL3ZJqSjKT5Yyv/ADHhMC8z4h4byzHuUMvx8rc0W4veSteOqu+z2k/iSbf02dO/4K4eN42svEf7fPj20t2bN1FB4i8TNJEuXGB9l1eInOOOg6cHHONefsh/tg+KZmm8a/t2fF3U1bvZ6v4oQYy4IAm1ycY4+nQkZHP6K6TalLxrpdwGAG5ODhiCcY5GeeSeeuTjHWiCQdGP5HH8Q7/j+Y5HBPydT6RfiLGThly4dy+KSvHA8G5BNRbbv/Gw85XTtu37tveb5j9hj4X8HJO2AxPTV5qtV7y25nvvo76yT2cn+X/h/wD4JvQ/2zp2r+M/2g/jB4nvYdRsLgSHXbhIWeG7SRVZbieQlSy/OAehbOSST/dv8JrRLL4WfDOzEkk4tPB/hm0E0zF5plt9OhgWSZsEvI4Tc7c5ctjgZb+YyG2cSRsT8oljJ9MiRj69eBj23cEDJ/pl+Dl39q+Evw8nz08LaQuSSTlYFUZwD3U985xycV8pm3iLxrx6uTiLPp5nTwEpSjDB4DB4WKc7KXu4WhSi7qCvpZaa63fhcT8OcOcL5dl7y7L54SUrJznKTbact3KTb6rV63lezTb/AIzP+C/1kfD3/BU/9nHxQo2/2toPhpcgEZNvrTw8kckYxjqQOARg4+xLW3L2sT5H7yG3cY5Jyu7rnvt559eSck/N/wDwctWw0j9sL9jzxSAAH0mKIsMAn7LrjPnOOnz8Z5Azyc5P1JpFub7SNLkTjzNOsZOOP9ZbKwPTPIGc543egBr7jxsr+08MvATHu945FnOWyve0ll+a4SEbt3TSVNr0b0um3PhJdT4rs2k8xyiS3Su5u/XfS73+zukm/wBDv+Cat2LT4vePrQD/AI//AIfKcY6nStdLbsEnoWJHfD8EkMT+lH7Uuh/2/wDs0/tDaEyiT+0/hJ44tQrAMpx4a1FjlTkHOxcjpkjrzX5df8E+bn7H+0Mln/z/APw/8aaceoy/ysp46kN82eTnBzuBx+xvxJshq3w4+ImkcE3fgnxBZHODu+3aDOTxg54OD3IY5zg5/IOGMwtWoyjpOFalODT+GUakeVpWspLlTTT0as27XfLx8ovP5XSd8sfTfWpvd67N97ppr4r/AOf1/wAEkJzJ4V+NmhZObDxVHPgdvMYw8D+HmEk/3uOpVhX69fZn+b8CMZ4GWznnr0x7lup6/jh/wSgibTfiT+0z4bYn/RNal7nANtrV/F06+mT15I6NgftmI124ABJwvQf7XTnvg9/QZIAz+i/SVlLB+MXGDmrupSySorr7VTIqV3st3C71ve7d7WP0Lwkjfw/y+9m02o36fvJ6K6dtte7vukr86LaTHQngcgt/teh7/wCPqaX7NJ6H829/f/OTz1zpeRJk8d+OvTL+3pt/TuDSeRL/AHf51+Dx1Sv2X/t//wAiv6vf7s525tmUHA79MHj5j0yf69+nArZ0TwVc63Hd6ldP/Z+gabg6nrEyEQI21illbbgFuNQuRtENuhLqpaWQCMc+s/Dj4V3njf8AtTXdXul0DwL4YWO48VeKbhAYrZHJMWlaZG5UX+uaio2WNkhOzm4uSkCFnoeO/FNtrzQaH4a04aH4M0YeTo2kqxMk5Uuratq0mf8AS9VvMeZczvkAt5cYWNFr2KGCWFwkMyx6caVbm/s/CtyjVx7hOUJVrJqUMDRqRlCpiLp1aqnhsM5VIV6tLiniHVrTwmGac6fL9ZrbwwybUow6qWInGSlCn9iDhVq+64Rn9u/8EjfGUGj/ALbGi6Hp8ZsdL1fQNZ0eztgx3y5jWZp7lwMzTzGPezN90EBRt6f2GLGcL1PC4JJ7BuvP/wCvjk4IH8Pf7A2r/wDCGftf/BvWySom8RjTdwJUn7ZC1uMnPIy/AOOpHIyx/uPiQBFzz8q88j+9jjoeh6nv6k1/pV9DrNZZr4b5phm3fBZ7Je7pFc8aM3GMVZQjHlsorRRdtkfyv434BUeJMByte9ltPVt80pKpUTlKTd5SbtJ3u731bva2nCKP9lf08z3/AM+pp1Iv3R9B/wC1KWv6/Wit6fhzd359+r1Z+Rx2Xov/AHJ5+n3rV9SiiigYUUUUAFFFFABRRRQAUUUUAFFFFABRRRQAUh4Vvp/LzP8AP+NLSEZVh/skf+jKP6/Pz/q713uH4s/8Fy/GF54a/Yc1HR7CKaVvG/j3wj4cuJYhIYobNb271V/tLr8saO2moimT5WZ40yXIB/jSnuxZ2hztIIxxj1fPf2+udw5wa/q//wCCzH7T9n8H/F3wK+GXiDwzZeOfh94usPGl18UfA+oERrrnhnbplnZSafeg+bpeuafd5vtG1GEq1veoA7GGSRT/ADc/tVfAW0+G/h/Rvi98Jtam8f8A7P3jqbZ4T8aRxH7b4e1rynuL/wCH3ji2VQdI8W6Gf3UkcuINRtRFqFjLLDIWr+L/ABng874xlTwdVV/7HeU4DMMLFNVsLTq124YxK79rg5yqxpTqwd6Fe1PEQhGrQnP908P8V/ZPC9SjWg6azaTeHr3/AHdWceeM6La/h1opKcYS0qU+aVOU5QrcvV/sF6T/AGz47vNVwCLTuQeodhznPPA6k8+uGJ/ffw0cW2M4GE47fln/AD61+Of/AATX8O7vD+pa2Y1P2ssQ+0Fvvk/eIyMjHcgdRySa/YDT7kRhVXgDbkDgfecc49vfHJGThif5E4714izNJ/C1ZLp8T2vpflv8+trn7jw8v9gV/wC7Z9X7k3+fL6u2t0z0u1AO7IB+TuP/AK5/z3NWv8/z9/8AOTyec4tldcHnJO3PI/2xk8f7vPp6Ng1sqQR1GcDOP+BD1PoPz65Oa+KWnn6/P/P8ux1lm2ALtkAjHcDHU+p9R+eepBzOAB0AH0H/ANf/AD655pEAA4AGQM4AGf8AWf56/rzTqBx3Xqv/AEqocz4hwLJ+3yjP/j/PX6fpz3r8tvj0T/wkEChiAXYYyQCfMkHIz6Ae+Co5zmv1J8Q82T/7oH6MD/Ifn71+U37QJNtrNuSW3G+IzkngyycZz0wOwxhiOdvPctctzVWv/sKe2l9el/Lv3u9Lvohf6+tXvFb+dT+vQ8rW0BUf6voOy/8ATT1PsP09OX/ZG/2fyH+NX47ZzGpyDlUP5iT39P6960FtGwPu9B2H/TT3PoP05OOfxHRN+uvTq91fT087a2R9/Hmst9l3/vf/AGv/AJL5GB9kb/Z/If40htGwfu8D0H+37/7I/wA5z0P2Rv8AZ/If40htG2t93p6D/pp70rruv6t5+n3rfrUb3V77rvteS79lD/yXW7u+a+ytgkkds8AZHz+56cH8Tyd24fV/7F3w7s/Gnx+8LG/tGurLRY59el4ynn2pYQB1IK4JPQ9QQc9TXzj9kOGyR90fifmB/oR35JznNfqv/wAE4vhRqGg+IdR+KXi9f7O0PUtJnsvCmmTSeXqXiW4glH2ma1tyfNi0y2CkTXxAidsxRs7E19d4fZPi864nwdDDRgqWHxDxWOxdduGDwGBpThGpi8ZVs1Towk4wgrOpWrzpYahCpiKlKnL5rjzOKGScHcQ+1qctSthY0aEU/wB5VrTUmqdFJ80moRlKVr8sE5zlGEXI/Wmz062srV9e1ceXZQKz2NgTslv5Y1dlESHBW3iA/eydAuANx5r/ADSP2tPHPiz9sz/gtR47m8Z6pc6vpPhz4xapoOm6cXZtN0Xwr4EWa6tbCwtCXit7eWSCSW4ULmaV3kmZmIr/AEntX1C81qe+kuCBm0mgtoE4ht4jHIkcUKAkBV9eGJyzEtg1/m6fCzQrjSv+Cwv7Smk6tGqXmneM/ixcLuQbtz6nMA+4jO4xllz12MwYkElv744LzrCZRwd4wYjhpyp1sk8P83rU8TOChjMfiYUa8XjK7u5Uox5eXB4SM3DDUpScnPEVK9V/xfluXSzPiDhrBVXedbiClGULt04xcr8kb73fxNq83FrWMUfsrNYoibEC7QMYAHK4IOeMHcAu723ZySc0jaNtb7vT0H/TT3roVt3K53g4C5Of+ugHf2H6ckjJabU7W5Tp7f8ATT3r/PpPmu273ak+t3eWr130331WuiP7jSa01urLrfTmtp819yOQNo2G+709B/009/8AOR6HOebQ4P3cY9B0+f3+v+HNdgbRtrfd6eg/6ae/0/Mc+uebRsN93p6D/pp7+w/Tnjnpu+7+9+fn/V3q9b8Cbvu911/vT737flp0OaFo3lyDIGcZAAw2dw5HT5gDnOeMZDY5/eT/AIJkaFYaX+z5qt9AiQ3OteMr0XMcSLGF+yNZWzEBABljISx7k8kkszfh4loQDkjhl6AerY798En8O45/c3/gmzqVpdfA3W9LVgLzR/F+oM6jji8K3QJweh2A5+vXFenl7dnFNuLlBuN3aTTmk7X3tdJ6u2l7H534kpf6uVH1WOjFPW6i57X6J727aa/EeMf8F2La6uv+CUH7XSWa7xbab4B1C9GCQIx8TvCBC98JuAcDpkFsggGv5T/+CXukwD9mi6vg5BuvGviDkHByjLsPB6oMYwcjK4Ixz/ab/wAFDfhVN8af2Cv2wvhfBZyXupeJPgt4wm0SyXJlm1XRNJHijRwAVZmk3aIWQ8ssmGUhhuP8Vf8AwSfvzffs++IdCk4vNC8b6qJI2zhTdWllOAQScEEHHAPJHVtx/o3DYu30b+MsBTavl/iNleY1YRSvGhmsqPJJ6fDKTiktlyrR3Z+U8Ctf8RGyi61/1bjaXVtTldJ7+u9ly6tn7j+BdW8NfGXQbD4WfEy/t9K8U2UEdj8NPiNdsFFvKSwg8LeK7l2+fRZ3Cx2V8+ZbGZyGcxNgeI+L/AfiPwF4g1Lwt4o02TTNX0uQxTwSx4WRMyeTd20hAW4tLmMLNbXEeY5YpFdWIJqJLQqFPyKQFIIABBBcgg5yMHBB65xznmvsTwT4o8J/Hnwtp/wi+L2p22ieM9LtxY/Cn4rXexIYHwVtvCPjm4Aea70i7YJa6VqLAyabK8Ymc2wYj8RwMsNxTSp5fjK1LCcQ0YwpZVmVacaWHzenC8aeVZnXm+WljIxioZbmNWSpzvTwOPqKmqGKp/v1VVcnnUxVCE6uWzk5YvDU4ylVwUpSk54zCU4+9Og2nPF4SCc1eWIw0XNVKVT4cW0baPu9B2H/AE096X7I3+z+Q/xr0vxv8PPFPw38Uav4N8Y6XJpOu6LcfZry1mUbW+VnhuLaZSY7m1uYnSe2uImaKWFkdXIYE8p9kb/Z/Ie/ufT+fJwc/JYihiMJXrYXFUquHxGHq1KGIoVoTp1qNalN06lKrTmlKFSE4OM4SSlGSs0mrv0KVWnXpwrUakatKrCNSnVhJThUpzV4TjJNqUZLWLTs1rdrU/cf/gmrq5vf2eNR0R2LtoHjrW9NQMSdqakdF1RVUMx2qA7FUUYG5sD72aX/AAVfS0f/AIJwftbfbNpWL4Xa0Y1dVKAo0jKQGBHBAIxyDggkjJrf8E0LRrT4ReOLsj5Lzx8pTsCy6DoQLAEY3ALyw5ABGc5ryP8A4Lo/FDTvhh/wTH/aFbUSq3PjTT9P8EaQOA0t9q2rJAqD5gTm1gLsMn7xyD1r9E8L8K8dxtwFgo3vDiXI5PlbvanJNJNNvRR93tdaW1f858dpLMeKktFfW2m8r/i/X16nvv8AwSq8T2PjH/gnX+ynrFnILpIvhjoFg3lkcXemQC0KHaSOCmSM9Tz1FfnT/wAHKvw0v/Hf/BPd/EthFuPw78daN4hvNqA7LKUXFvck/KWUDI3HI52nccNWB/wbUfGzU/H37CV18M9XaT7b8LPFl7YaIGdy0mj30klzlSXJ2RSfKijAQFQoAHP7Rftb/AXR/wBqD9m34ufBDX445IfG/g3VdJtZdqkW+qSWtw2m3P3GAaG58sFwCwJBzkk1+lY7Hvw88fsyzOq3BZVxmlNpe8sqrVJOc0rrXlnqt3aMbtO6+Lj/AMKHDysl7uBTSsk7xas9+8b331dr3P5Bv2MLm01n9mD4X3UZBx4eS1GOSDb3MsXy4JweQxGevORuNfQWp6USHXjacYBBKnDPj5TwOxP9SCw+S/2B7HxJ8OfDvxM/Zr8d2MmmeOfgV4+1PQ7vSLtT58uk3M8htNRQONxt3iVJEIAQFhgZIJ+9vsYYtkIwJ5+UHGCwByRx9Pcgkkc/k/i9g6mA8RuK8NOzlX4llmXOn7s8qza08rqRkm1+85o3eunVt6/0xwdjo5jw5lWOi/4eWqNuqcfaJ9XbbTq3zJu8WfJ/ijwtJaG/uFz9mUghxwOrdMDoSOnoQOQBXh+uWQtQxwDnHUA8HeOQfw/HPPOT99a14c+2WeoKUDgDhSBj+PORtI7KfxHQglvlDxL4eulnmVo1OA2PlB6FxnBHBHY9t55zuFeBw7mrk1GpK8U49WtE5RSslq9NXruru8ZOX1Fkk2mls769HJrrt5ea3sr/ACxrOmZ3EA54wBx3fj2Hcj/aGDkc/T37EGvJ4K/aD8C3U4FpbX17/ZV0z4GRflolBLEYG5QQM4ywOMjnx+90l4IYzIM/O2SwPB3yDuMfwg88cHGcgnettJ8S+DrvR9f/ALPn0yVls9W0S6k3AXyQXYYXMJJ4X5cAqex5JHP6dLMHXwFTCcyaqJwT5lG7blFaN3dlrZXas29lfxcfbH055crXxi007OXkk9ovvq1q0z+tHw5dqtqdn3TfXYVgcZQK20ZB6AZxz0IOM1/IJ+078P1/Ze/4Ls6tLd2cmn+Fv2k/D1z4u8P37KY7eS/8VaDJfagifLGj/wDFXeF5IGTLEGRlOS75/qB/Zs+K+m/FL4W+H/E0MiyXv9lJba1ZrjfZa1tEdx5gzwdiq4JPRuuSK+PP+Ct/7CXjn9rr4bfDD4w/s/eHpvEX7Sn7OHiTSfFfgvR7CJf7a8ceG5NUgudX8C6ZGib7ufTbqxJ0yFm23BurwElpZCfc8JM5yzCcUZxwjmLeBwHHXC+dcC42V5e7i84jKlhalk3dqryRi3dxjOdnFq7/AJqzD+0crzLK8y5Vbh/NVmM007ypwnK6eu1lf17tJvyDwt4Y1jxTrNhoHh7TbjVtY1a5itNO0+yhae5u7iVnCRxRoGJOcsx+6iZZm2AsPqHxGdA/Zw0W88GeGL+z1v4x6ratbeM/F9lJHc2HguzukPneF/C90hMcuotGfK1rURlo5d1rbsArkyaB418Lfs++AB4b8E6jpmuftC67p8+lfFPxNpd5aatpnwg1EG4tvEPwx8LahBI8cvizRdTE2neK9cty8dq6yaZp8zFJ5a+aHhmmkeaeVpZZGaSWVzueSV2ZndmZiSWLEsScknvzn8vzOVTgOtmeUYidPEcbUYcmKr07SocO0Jc0Vg8LUV1WzqtTX+2Yun7mVwn9Uw8p4+WJq0v6Qp42pxVP+1JxcMppuHsaWqnmU1JtVq0b+5gItJ0aMlzYmSdaqlh+SnPEaCWVmlkfzJJGLySOSzu7GQs7Mx3MzHJLHkkknnq37Iw5+Xj0AHdvc+h/HPXPO+tqccbeg9M/xj/P1HUjJUWjtwoVyeAoAO45YBeO54GOvPUkNn4BNtXb1dm31u/aa6/r3e7bZ9CrWvsrL0+0u/l/5N31P0x/4JnaORefFPxCudqw+GrD24m1G624BA52EEerAkEiuk/4LQfHSz+An/BMv9q3xU2orYa9448KW3wm8HReYUeXXfiRrD6VepH86szR6Q+vygqSVWEn+Dn3/wDYh+HMnw/+C9nf3lkbTV/GUp1i6tZRiQQvvGnElhkLy+0Z2qpIyAcn+QP/AIOQv2+LT9ob47+Fv2LvhHqo1bwF8DNRtj4+/suV5bTxd8X9QjuLOGyglilfzj4bt5ZtNxgmK+knlTbK8jt+/wDgPwJmfFXG3CkFG+WZFVhxLm0pLmjyZRK/LNtNWqSsmpaNPW/LNv8AmLxKzxLMc1as3yrLlor8zdnL4t7JtvVrTq7v52/4JEeG30X4VfFjxzeqQupeJ4tKs3Kn94dGs97AEDJG67GQGwDtJyQpP7kfsgfCcfFH4sR+JdZs3ufD3hJzqNzKFLKdQlLm2iYkMGUkA7DkDBJB6n8/v2aPhfc/CD4IfDr4TWsCHXBZpqWui2jWV73xVq4U3cLttDOYrnEWGBKooXIAIP8AR5+zb8Mrf4PfDHStBmiVNfvkg1TWZtqqxuLpSzQyttBcQ9FVzhBgrgCvnvFjP6fGni1xbn+Wy58Bi8xp0IVIP3HSoxdFVI73jJUm462am9G0z7/C/wDGD+HGV5DL/kZPL1Ll6pycm9L3T2Vr723sen+PfHnhX4YfD3xf4+8W6rb6ZoPgvQtQ1e7vrzZBFbW1jBJLHCfujMhjES5OctgHnn/OU+NfxD8af8FQ/wDgoH4o8T3dzdyeHL3xN9nsnG+SDQPAGi3ksESqoMkca3NtGZucBmYMSSS1f0If8HHH7dEHgX4Y6N+yN8PdaH/CTfETyNT8frp07CbTtDtp2+y6bK8UgkU6k4YuhGGXCsCGOfzb/wCCaX7PMfwx+GUvxE1+za08W+PoRPEs6gtbaCgZrRDvQMpuySSM5ZWIbgc/0PwDSo+D3g9nnini4QlxdxbFcO8DUW1zTwk5TjHNFBuPu+5KtPSScYRSd21L8qyXJpcbcYZdlcXL6jhZRx2aTT93SS5uZq+6cVZtfEm07O/6Z/DXUdQ+EV14Xv8A4cTy6JN4TsdH0/S1iRfJnsdPKi4S5tceTcWl4itHdW0imOeGR0kDZJH1d4u+Gnhr41+GNU+L/wAHNNh0/wARaPAt18VvhNZKXu9Mlw7XnjbwlaDdJc+FLqRle6tkLS6ROXR1EO0n5os7KRmsjsLbvlBCH7u58qePukbflHfAxkGvd/gbofxdt/iH4Z1b4SQatbeKbGYlr6a1ZbCO0lYx3en6qCv2W+02/gDQXtlcb4p7dnVgrbXr+P8ALc8g5YnA59GvjcrzCvKtinCXNj8FjKjs81y+dSSX1uCivb0Kko0cwoyeGxMozjQxVL+mMTgXl0YYjBTp0sXh4qNLnVqGIo3l/suIik2qUnC9OrFOphqlqlNSU6tKXz5qHw/8Q6V4e0XxReQFNJ8RyXqaTIUxuNnIQwJKjuMkAnHHQnn3b9kGdbD48eB3bA8++ntxhcbjJHIuSM+pBB75GORk/Vn/AAWD+HOp2H7GzfEH9n/SrK08ZfD7QrnVvH3w+8JkyX+kxateWUeseL/C+mTE3N74ctrl3N4LSNpdKR181RH+8r4o/YWF/rvjj4FajfF/t19pmlXt6WBVzKdPjaSRxnKuzHL55znJLEmvp8/4LzPhvIcBxDVxeGxmSZtnU8Hl2Mwt50sdQwMI1Y4mDdpU23KVLEYaoo4jDYulWwuIpxrU5I+YocTxzrLM2y2MJU6tPAKNejO3tKNRSmnGau1Z254VF7lWE4ThKUWf0USReajWynmWC4hyO+6OVT/EDySM5685xhs/5/X7P+knQ/8Agqn+1j4PxtM3ij4gRAAEfc8RJLwAfQ+h4IwQSCf9A62VRIysR8rDliemW5yRxxyec4PXIBP8P3xQ+F+s/Av/AILi/Eyx1HSri00n4ltreu6LdGKT7LcjWtOa/VrecIFk/wBKiwRubBJBJbBr9Z8Iq8KfBfjdld37TMvDermFFX+1ldOvok38Xv3Ss3bm1um3+HYRf8ZJwy22ox4hpR6/D7SN9nZLRK21r9pN/pdp+jCztm3KDt45Udiwzkg56e45ODhCanFox6bfyHv7/wCyf89eja0mX5WyvqrAj1HQn2/nySCTGbU4PKZA9B/t+/sv6epz/LUW7Xvq0r66v47/AH8q/wA27t/1lFRsrJbLov7/APXzW9teaFqVJ56cnj0Ln156fXjnGRX9Fv7PF19p+B/w4UHlfD1spJGSxVjtzz7cZ6AkEHdz+F3g/wCFXjnx6Vn8MaBeapZtttry+EcKWMNyXKkmSSVMKoOTjtgY4zX7T+G/G/w1+Avwr8LaV8RPiD4U8MJpelWdlNc6prOn2VrHeNCxkjMktyOVIwRyAQfUtXucP4HM8zzD2dCEpSlyxUKcZOTd3ZKMW25aaJavTVp6/lHiTjMvWXZdzS6q95arWSvr+W1pXu1HX+Zz/g6Q8J3Ivv2S/iQFItbHWNV0C4kUfdc3S3KDcFyOIwQC3HIBHU+meAj9t8C+DdSUHF14f0O6LZJBVdIQY59TtPckls7iOfoj/grh40/4J9ftu/AWx+Gmqftl/CPwJ4z8Da7aeJ/Deu3WtJe6dHNEJY72zvRZx3MkjXCEmMRKcsFBOQDXh/wj1n9m+0+CPgYeHP2ovAHxLm0XTNK0G8l0KeS3Pmad/o13eC3v4baV4hGAfcY5Y5Nfv/HuGzfMPBLwzwMMjz55pwtmXFFPEUHlOec7p5jKVSnNS9i1yScIW97nTi1y8j538z4ZY3A5bxDxMnmcOXHLKpQfMt+Zx2crJ2tbsru7Z9r/ALDNow/aL8OMMqx8MeMz6HB0NjknAyCyqfQFicljur9tNRtWvbTU7KcYa5sLq2C4++ZbeaFVHHPUAD/aAwQGLfhh4Q/aq/Y3/ZHdPidqvi3UtZv9a0nVtJ8Paldw21npwtIEK6vJpCfane8kCEKX5JXC4INfCXxH/wCDknxlJ4v1/SPgT+yV4k8daHa6i0OheI9Zury1fUYFZwl6sNpFN+7cgEDbgKVOB1H5p4f+G3GvFGDrPJMkr0XQlCc8bjU8HlkIqq4xvPNVC8ruUZKOqak7e62HHmYRWYt6apRulZvWSaVru3w6L0ve7Pyv/Yy8N6p8KP2+/wBsT4Va3A9pf6br3ihBaXaNCWS38RTyqVDBOqTgjjuoBOTX7CA43Z4OOg9yc9unTrzjoc5r8+pv+Clf7UPj74xX3xj/AOHZPw3PiLXD5HiDxHb6NrMfiPU7Z3Yv592DawT3TEBnmmRndtpZzgMfo7wV8d/jf8XPFovPE/7LGt/DfRdUCi51We60+LTdKA3AeTaJevM3OcZUtzyBg1+k/SB4Xz7iLiOlxa/9XKEocOZZTzbD4XjPIMdUjiMup+zqtUVUhU5pqMXGHLKbd42l197wvzKll+VvIMxwePTck4y/syrazlNqzadl3lslfeKZ9CJbEqOUOQvpn/lp7+wz+HJxk+3fB34IXvxKn1XXtc1OHwl8NfCMS33jfxxfIFs9PtVDuml6WHG3UfEWqbBb6XpkRaR5pEmlUQK5O/8AA34CXfxJm1XxH4i1VfCfwv8AByRXvjnxxeoxt7Gx3nZpumR4J1HXdTC+RpunQbpJJnV32xh3HR/GX4t2vjO00v4efD/S18IfCDwhKw8NeGo3ButavlElvN4y8Vyg5vvEWrxRxyShy1vYRsLS0ULGzH8EyvKsHl+Ap8RcRQlLCVHP+xcm55U8Rn9ejUcJVakoyVTC5HhqsXDGY6LVXF1YTy7Lp/WIYrFYf9IxGMrYmvPLMslatBR+u43ljKnl1OSk1CKk5Rq4+pB81HDy5oUYzhiMUnT9lSq+f/Fz4k2Xi7+z/BvgPSn8LfCvwm88HhLw6zq1/eGVgbnxB4nukOdU13VJFNxNLKWS1SRbW2CxJXiBtGwfu4xzwM4+fpz9f05611xtFwf9XjoeF/2vfryePp65qh9lODynT2z/AB9Ofp+a+nPz2YZlis0xdbG4ypGVWryrlpwhSoUaNOKp0MNhqFNRpYfC4elGFLDYelGNKjRhCnTiopp+lhcNRwdCGHoJqEbtuUnOpUnKTlUq1akm5VKtWbdSrUk3Oc25Sbbd9X4J3p8P/GT4Ya0jG2ttK8c6HeM7sQcLqUUZGSdwB3cjODlem4k/3j6PdC+03T75W3Ld2dlcBgcgrNbxyDBBIwQ+R7dz1r+BuANY39peISDZ3lrdJjIO63uFmUr6EFc5B64565/t7/Zl8XL45+A/wv8AE4k8z+0vCWjeaxbLfaYbWKKQEkseick9yvU5Nf3f9BXPVL/Xfh9v3m8tzGKctd5wel9/d13tpu07/wA6eOuBlzcO5itnBwlL0k7J63s/e0e7u91r9Gp9xf8AdT/2p7/59TTqRPuj6L/7U70tf6KH4CFFFFABRRRQAUUUUAFFFFABRRRQAUUUUAFFFFABSH7rfT/45S0h4Vj/ALJ/TzKOjfb/AO28/wC7+K13A/jD/wCC6njNPEH7Z1h4aDF4PBHw80bTJssxCTanNqWpu2CSFdlePeR8zqkW4naK/KL4TftM3/wQ1LXPCniTQbb4i/Br4gW0ejfFD4V6zI50zW9NfMSa9oLu7JofjfQQPtXhzxDAnnwXCC1ujJZSSIfrX/gqn4uHi/8Abv8Aj7ch2K6f4h0XQF+YnaNIsoNNZQu84BeTlQAM84JDsfyf8QqbvXbCzyctqoUjpld7DaSAcqcEgHjOeSTz/CGbZpUqeJfEubYepy1MPj8zhFtKSlGMHDknGUXCpTlBuNSnNShOLcJKUG0/6LwNGlheBsup16cZU6uXxlZp351NTU4uKvCalyzhOLU4yacZKUbv+oT9nP4D+E/h38NtG8W/CfXZvF3wl8Zs174S1u6t4oNc0uKYvJ/wjPi6zhJ/s/xDpAzbXY/49rsq13ZO8DrXvNyBZWbtxuVWGduDwW7jkY4/MdCCa82/Yo1q58A/CXw7o1xbrqfh3WNMgi13QJm2219Cp+S4hbafs2oWvMtreRjzVYBHYxnn6I+I3hK30+xGsaHcNqPhy/Ba0ugpE1nId7HTdSAyIryDAUknZOAZYiwLCv5g4rqYTiDN82zXKb03SUVmuUuUnUwM3KSWMwrlJzxGVV5fC23WwFdvC4typSwuLrfq+TVcRhsDluDxnvKVvqeNSUY4mC5/3NdJJU8ZTSu7Wp4iF6tG0nWo0+D8H6uLyGS2JZnDn5mJLffc8ZycDGTz/dwSASfTbQAMQcYCgc9ON47/AF/n3Ga+cvCmqfY9YdD93zNvXGf3jDoD0x/nJyfoqyb7Uu4EjgHIx6npx+Ofc85HPxiVlbyS+7m/z/q53G0v3R9B/wC1Ku7F2Z2r93rtH+f89ajtANxDAH5R1APTf9f9n9OTg1Ofut9P/jnv7D9OeOWBxXiviwkwccYyODjn/P4n3z+Tn7SFyINRjzgmCYHcRkk+dgHOcg/M2M9AByOSf1j8Wf8AHjJX5F/tNnaLh+4kznucSk9T+H5n0yfdyZJ06qsneFtVo999Xpt+O5X2/Pm3/wC3u/8A27+Wq0vRtbXfa274Q7oIGyVGfmRiCc+uP8eQCdVbQYH+r6Dsv/TT3+n5jk94NCAuNE0647z6dZKM/wB7aRnr1GDk9cN1OeNkW78DnsOR7uP734n2K9ec/wAzTcvaVdX8cur/AJsQu/p961b1f6ZT+CP+GH/uQz/sR9E/75FJ9kH/AEz/ACX39/b+Xrz0Atmx0z052j/a569/6D0Neo+BfBuhaXpy/EP4kI58NWzufD/hlXaHUPHupW7yK1lBKjGSw0S1kVG1bVXTa0e6ysy90+R25Zl2JzXE/V6NSnRhTg62LxmInKnhMDhISSrYzF1UpOFGmnGyjGdatVnTw2GpVcXVoUZYYrFU8JRdWanOTlGnRoU0pVsRWlzqFGjBtc058qbbahTg51as40adSo9L4b/Dfwx4c0JPi58X0lTwtbyN/wAIj4QR44NZ+IWsW+6SKKCKRS8Hhm2lULrGqkCMqRa2zvM2a97/AGXvjD4k8cftIx6x4jnhiXV9Em0fRNFsUNto2gaVAWNppWj2SsI7a1t4wMADzJn8yWVnkZjXx/468YeIviHrcmsa7cjakUdjpWl2y+TpeiaVAGSz0rSbNX8q0tLaL5VSMBpH3SzM8zSSNB4D8S33gPxloHii0Zg2i6hZzBkLKTbrIVuAcc7dvLKeCM5BIAP2mF4qw2WVMqy3I3WoZFl2IpV8ZXqR5Mbn2PpOpCOZZnGMpclGjzVP7Ly1TlRwFGdSbnVx9XF4ufxeZ5HWzPB5tLMfZ1sfmGWVI0KcfeoZfh3ZvC4VyjeU6jSeKxTjGpXlGyjDDwhRP6SY1VT2ByoJJ7bnB5PIGRz78HOAT/Bh+2/8NLj9mn/gvTdXV5p8mn+GPjeLjXtMu3TZY6gfEei30NyIpgFU/wDE4tIlIySWcZBJLV/c14S8Vaf4q8P6H4n0hxf2OradFdxlCdplZCZVJ5wFYkY6j1JOR+J3/Bc79hTxT+0l8H/Bf7RnwT0p7/48/sxanB420fTtOjEmq+MfCkE8l9rfhaBFHmPNYxWcs2nIC3mSPIFUlmNf1p4e53gKmYZvlGYZnTp4HjDhvNuHY5lK0aSqZpCUKalrbR6Xk2oqTd7Jt/yZFPKs0yvMLtf2DmkcfJ66xjUS10V9L6a6cvXmPiL7IOcFeCOg6cnH068Z5PTOSTWebVhkBuF6/m3v32E/yJINY/wl8f6B8XPhr4f+IPhxx5GuxW76lp15+71HQ9btFZvEXhfVISFNvc6JqeI5wVB2EKSAGz2/2Q84/HhfUdefr+O3riv5Dx+AzHK8zzjK8wi8vzHLJcrhPfSco23391333j7zUbv+ylj45lFZjll3Fxi7a2+3Z2vbXVvfVxeqSvzptX2tyMY4/wDInv7D9OeOaH2V/Uf5z7/5yeeuetNq2GG0dMZ2jHWQZ69O/wBKz/szDPyjI6fKMHl/fpwD9COuBVLbXXRar/t787L8ezuo6vXuv/Sqi7+X563bbwRalVJyMjGOB/tDrnPU9+eeSa/Qn/gnX8RE8J/EzVfAeoSkWXjfT/tGmqzkJ/b1luxGq7toLKQpwMkAKSRzXzh8DPhtB8TfiT4Y8JX9tLNY6hdmfUZYSVaOytkd7ls/7KKSckjIHHBJ801rx/4b+GP7QsngPwxrl3a+N9L1DX9e8GWwRluJ9B8L6g0NzItwCsR8xQNxPLdHLYYH0MujmUnL+zKcqvKpVJqMZT5adNSnUm1Z8sYQXNKTXKk7t+7c+d4gWXZlTzTh295uMWpNve8krN6c12lvfV63s3/UHcQRXVvc29yizRXVvJbXCSKHWaCWCa2likVwVkjeCR4WjcFGikMbKUJU/wAKzfBC/wD2Bf8Agpx8f/2Z7yzn0/4YfGJD8RfgxcTfJZXVtdM18lhbyArGJLCJrzTp1UKd8Mat90V/aL8BvjNoXxw8CaTr2kypBrMUS2PiTRW5n0vVQCNs2eQHPzYP054I+NP+Cmf7Atp+2b8MPD/iPwMlr4f/AGh/g1ef8JB8JPGELIj3U1m80t34Q1KUYaTRddBcTTTSGO3lkbaASxr9a8POIMvtxbwrmk3HhzjLLY5djZttrJsTRcnkWeS10hKcYuTV2o81lJx1/neLx/DXEWVZm4/8KGQZjyTjZLmpuTTjK7s42Wid43vo7O/4/wD2VsdQCAAQOMHLDA4x68knoeSTki28iEMrAMCCD3BBJBHOQQeQQcjjryak8PR+JzpUdh498K6n4P8AG2k7dM8XeF9TtmhubHVLEtFOYJ2QJfWcjq0tlqEH7mWM8sSGNbS2p6rnnGMhd2CX688nA57E49OfyPHxeV5lUyvHtXpycYyjJNNxlKKalCTUoy5eZSTafMrN3TP6Zy/H/wBp5d/aOA99Plk07d4t3Tv5Xs9LR11k39QeD/GHhn47+E9K+D/xi1O20jxdotuLD4TfFq9V3ktZHdltfA3jecBjP4cvJWSPT9duZDL4ffmVm05pkHzr4u8B+IvAfiPU/CfizTJtK1rSbgwXdncIuGAL+Vc20q5iurO6QJPZ3luz21zbtHNBK8Lq7QJZ8A8cbedoz1l+h9O+eSR05+/v2ePAk37VlvpXg74j6Zfiw8CS2lv4c+LwMP2iDSbeU5+HuvzznzNW0HyXmbQ7kO15oN4VijMmlSXECfSRxtHinDU8FmNWFHiDCUqdDLc2rSVOGcYelFQoZVm9aUlGOMpQhGnlea1JJSgoZdmVV0YYXF0fHxUsLw1h6maVL/2bXqKWKwUbp4KvOcpTxeCjfWhVm+bF4NbTlLFYZKo61Gp9q/sT+CLrwP8As8+GI76HZe+I7vWPEl2uwKyre4jgyRz+7SKMR55RVCpgLiv5TP8Ag53/AG1LXxt45+H37EngPVUvI/AzweM/iWLCZ5d/iXUIXTQ/DsiI+xriyhEsrK6s6G6hwARmv6If+CoH/BSH4Rf8ExvgheW18+n6r8Y9c0yTSvhD8LLaZV1PeomWPxPrUCAi20HSvvahclRBqxANkwAL1/Cv+xr8G/iV+3P+054p/aG+Mt7e6ppEfieTxr4x166jMlv4m8T3epPc2ml6fJKznyViVYZ7YEx2sQSNVVAFP9NeAfCeG4Ko514v8eQeE4d4Wy6qsi+sQdOeZ51SbpVF7KolJThO9L2ek1VSjpKMk/5cz6vjuJM/eRZY3PMMyzGEly2alTvzKzTd04u6eqs20t2f0H/8EnrzVf2Nfhj8KnmtZYE13TINV8bWMm5JXh1ZknAkUFS80EbZDPuZAMAkEZ/q78K+KNC8ZaFZ+JvDF9He6bqkUUkEykMkZdQzJIASMqQQQ3O5TkkrX8zMOnxwQx28KhIoI44IY8DbHBErRxRDJ+6iqAB0GDx0r6b+BX7Rfj34MX0djYXR1jwpcFBqPh+7J8vbls/Y5HciBsbtuzaM5z0JH8s5vxjjs74qzzNswiorP80lj4XbfJB1KjSi5NvlirWTb+ytWlI/cM64BeLyrLI5bFc2BpxwFRRSV5Rcr8yS1eju3q3y62Tb739vn/gnrqGvfFSD9sn9nSxYfEiwsxpfxl8B2MUcFv8AEzwgN4bWNPTYgm8RaSqjyI8vNccrtYnj4Xjt5II0S4tZ7eaXAkgubG4tp7RsuGW/tZ1E0JUqQSAOQOSNwr91/h5+3X+zT401G18Mar8QLL4f+MGK7PD3xBlOgrfNlx/xTuvXJi0u4JPAAlJHI5O4V6l4++APwf8AjBYT6nq3h3RZ7vUAptdf8O3EUF7cZLkFriyV4psAD7+QSxOea93iKrmedZflUs0X73L1Gll2bOOtXKISfK6k2uap7G65HNtwUlGMlCMUfLcHZ7/q1/a2WZi7JRsldrld6mii3p3stNVdK6P52DZ5VgQhU/eBAwfvDkd+/vyOScE+S+LvBA1JZHskH2jksFQdAXJ4zzgfjyTkgYr9xtX/AOCcemz3ZXQPHN7aWRAP2fV9JlllyS3Ro8HscHOQcg8nJsaV/wAE8PBuhyHUvGnxF1JbNQCY/s+maTZsql8g3F5LwCM5OeOSScHHw8MHj4v3IyvdWst9Wlt3+e713b/R1xzw0lrVT+b2017atJ29dbpX/m00L4QeJviB4msPCHh3Sprm7vdTjgnmWMstvamYiW5uDgiBApOOQMY5JLNXCf8ABWzxVdfs76Z8LPBPhrUrWz8Q21h4a8PaYCRNcSq98ZNQYQ54U4YZxjGOSSSf6XfiH8Vf+Cav7HmgahN4l+Mfwm8DassZN88PibTvE/jLUNokLL9j0dryW3eQpgJ8oDBcgCv4aP20vjxN/wAFFP8Agp34V0/4Mpr/AIm8Ap4m0PQ/ANrFZzG81GxtpibrUGswgYC5fOx3TIjZSSNrZ/qDwP8ADjiDiPO6WccRZViMJw7w7l+ZZ3mP1/LqywVd4GLjSiqkotNTmlo1ZxuleXKpflGfcfRxePeBy2SXs2sFgJ35f9+lJc10/spJ3bulfRXV/wB0/wBh/wCMvjX4feOtB8O2Wl3/AItsfHFvp9rf+G9Lgnub8apeKoW602zg3tNIzMCwSNjjO9goOf6ivB/jXwl4N06Sy8G63pfijx6RPpviXXbG6tb+PwZdsii58LWDWsk9vJqTF3g1nUoX8uzkWXTbQ+cLySv5sNNutN/ZT0afwv4FuLbVPjjremnTfFfxBs2hnh+GOkTQT2t34R8C3sY3L4nvYGmtPE/iFCP7OgeXStGYXD3l+PNvAvjf4m+BDNcfDnxnrvhPUhJ5kN3ayx3UUzkud15pjMbPUGOBgxuHwxBYk7q/LK2aYXhrHTeCnRnxHiJShWx0feo8PUKjnGVLB8vPfOpw/d4jGw5v7MpS9hhG80lWxND7fN+EqvEF8zwVO3IoRp0JRfNj5xacq1SLdo4RSSdGElzYh2qTX1dxU/2B8ef8E17XSfHnjr4ifs+XVvpemeOdRl8TeJPhhdSodK0vxfeO82sap4RnAVbePW5909zp3EMMsjHYJA7H5c8SfB34keCrt4vEvhHW7KRSRuTS7mayOGcf66FJV54wSR/CelV4P+Cqv7YnwZtLCfxn+yvoPxw8PW2Gv/FHwz8SS6H4lxk75X8N3qXKGRxksdxycgknNZ2tf8HK3wL8PwPb+Pf2Qf2g9I1JRhtKvbG0ltgwLjHmyaQ2RlTzzkk4JBBPoQ8MuM+Oq0s2yXF4LiSrOMVOeXZnkdetJU3KmvbcteVWMlGEVaqlUablJu6b+VyzjLOuCovLc1yqS5X9rm7q++ln0t3eumqaT4L8TatcG10nwzrd1cnjZb6fdyDktjINrwD+JyRk43A/d37Pn7GOrzXdl42+LVtb6DoVkyX1vpN1LGkt+qHf/wATISk/ZEBwTnavJ3Hg1+MHxM/4Oe9Ve1ls/wBnL9ijWo9TuCVstT8XJeSSFiXCE2ej6PBK5Gclc4JypPGa/Pz4sf8ABQb/AILU/tyWs+jW8Wo/CLwFrKNDd2mg6c/guyWCUurLNqOoONSu12EAi3ALjjAJJHtZV9HLjLCylj+MM34V4RytSjGVTiLN6dJqzfM4q6Tklqop8zeiTbja8w8UMVxAnl+V5fmEZNLXAQbb+LqrtXte+qSVuZ35n+un/BaT/guJ4U/Z98Naz+yv+yFr+m6h8WNRsxoXjD4j6M5udM+G+nJ5iLpGhTQMttL4nA4gaJjEjYwpYnH8337Bn7MfiHxV4vm/aW+Nun38tu2qz6j4O0/xA8k+reLPE2oTzXE3jTWY7vzZJ7W2kImsp59zXcuHMjuGNe8fAj/gnr4c8D64njv44a4PiX4vec3w0m5juJ9DstZLu/m3pleaTUpS2d0k5ckYIbrX3rqEsMFtDa20Udv9lhit7W3hVY4re2iZvJggiRQsUMQUCGJFCJuAUDHP2XEfijwtwHwVU8LPCWp9br5nSVPinxASccZj41HJVaOBd6c1CcFKM6toxhTm1TU6jhiVpwnwJmWJzOXEXE0OWipKWW5ZUs5VJcz9+d73el7Pdt3aUXzffH7Fvw9tPGPj278e62E/snwYB9jWUIYrjXbx2aCJ1cMrmxbDylsnJBLKQa/Ve98eeE9PEh1zxl4b0t3DLcNPrum27R7SwXH2ifAKnopyMDBBxiv5uINb8YWGkaxpfh/xNrGg/wBpjVAP7NuLqNPNkRlWZhDKgLqSGD43jAG7PzV+WTf8EzvjB421a91Hxj+0z41MepXE96BBqmuXmIpZpnCFLjV9q7QwAAXA+YYOOfyrw+yLgjGrNqnFniFhuD/ZOCj9YyvEZk8zg5VnKdL2UZcvI4uTs7tydk7Sa9fj/J+IsfmCxuXUv7QjypWg4xS3VldpJNP7OylqlZJ/up8aP+Caf/BNf4wfGvxD8d/jr+0tPrnivV9Wj1aax1H4k+DrTR7SG2md4LGNJhM6WqYwkKYQIuMAkmvpLT/GH/BJL4VWVna6t8dvhTFaaPbQWkNtdePLe+RLe3UxxoI9MhkGFWNflAC7gcDPX+cLSP8Agj38PLosfFfxo+IOugld20xLu+bJUtcyynBwO7HnOWJY19IfDf8A4I2fsl/aMatb+NdfUhNwvNeW1UkEZJVbfHzY6ZxjGCdor9R4k4h8E8fhMnw3Efi94hcV08nssrw+X8OSWGik5RtShmioRUbNJW33bbR8TlXBviRlU5TyzBYTASnZOcszp88k5S1k1dtJbxvpd3TbP2quf+Clv/BF3wGFH/C3PhtqX2M/8w/StX1TPLZwxhG7kDnGfujOBk89rX/BwL/wSu8BWMlt4O8Valqav9+Dwt8PtZhkblgMs+nQ5+6epxhs5LAg/BVv/wAErP2L9Lj+z6Z8JW1G5IGXu7zUtSujjeAPItYMN3OCD1IySATuah+wF+z14Ev2TV/2a/Dfh68um+16bBrGh3Fvey6bubEohugcnIOTjqDycV85RzH6OibzHC8P+J2aqO0K6yLLISfM/dlKeKi0vdbUkpOydouzb9h8HeIUrrH8RZdHydWV90mkua7eqe9tm7p3PzC/bc/4K7+M/wBp/wDb3/Z4+Jf7H+p+NPBnhv4YyaToWgR6lazIniWfVtRSLxXbeJ9Cl3WWr+H9asmksNS0u/ge2ubOSWNkV0SVf6eJfij+zl4R+H9z+1F8KfhzqM3jzwnoNrffE74UaOr3V34dlntIzqXjDwZ4Y023uby78INdedLOtkZX0QOsNzHHAN1fmbpPwM+EHhG4S88P/C/wZot3A2+C5tdD0+K5ik3Ph4ppV8yNhgYdGDcjnIFep+AvE/irwB4o03xh4VvG07WdKkY2tyqI8cltIXjurC6ik3Jd6ffQboLyzlDQXFuTHIrYDF8V+NPAXFeG4N4TwPBuKy3gbIvrqxuBlmNBZtQxGLqp0cywGZpOnDEU06yr0Ks54fG0q1SlXSq08NiKfpZR4e47A4DM8VjM5jXzrFNKmo8zpVad3zYeqlZuEtHCcUp0Zt1KalFVacvlL4of8F3P21vEPie/sf2cv2T11rwxC5isdc8Rad4lS8usMy7ntTbWQRSQQAR0wCWIyfnXUv2+v+CrvxN8a+HPH+sfskfB2XUtAZV03Ude+H8Fxq1nEGI8savfaqLuOPBKgDChSBjHFftt4y8NeFPijo978TvhZpNtoeuWsJu/iN8N9Oi2R6VN8/2nxP4XUANc6FeS5mutPjUzaTJIF+e3XzD81LaEFjkAnqdoyevU5JPYg8Hk8gjnLNvFrhvhahDL8l8JOBq+Br0OXBZljq2Y5ni82wcm4Kq6lOrhJOTatisNUp0qmHr89CvRhOEkGC8PcJiYOeYZ3ntCvSlBVaDoQjUw1ZNvl0i9GmpU6sW4VKbVSnKUNTxOz+PH7ZPxV8TWOs+Nf2aPC3hTT70aTperXul+K9DsLW0tHdhJdWWnJMztJIRuLBWYcBiQpr6b+xtjtnAB46ckAe2RnP0PJwDWbpSq13YWzKpORj5RxtLhOTnoRkY5GTyAcV25CYYbfUD5ec/OM9O/4Z454OP594n4kw+dTUsHw9lPCvKmmsrni5KrebkpTWKxmKaaXurklGPK0nFtc5+pZbl9XLE+bNXUdv8Al5yyktWlooq+t3qnundvfLe+8VW2halpGg+IL/RFvrFnsHsL26W2gm/eqJ5reK4RJJAcNll3HkM3evzz+Jn7COsftAJGfjp+0H8RvFumwTvNbaHp9na6Xp1tmSQgETTTtdMqnaJHVmGSfVT+nngnQtM8Q+KPDmk6zejSNL1G9sbC91N5VhgtLV3kGHkb5IzJwPNcHBO5sgM1eS+PP2pLT4e/tt6R+wj4R/YwTWviZ4lRR4P8W+P/AI0CTwrrek3Cia18RI2gaYPKtruPbIIi5kjQmMsXBz+4+AnCXihxT/amYeGWc8NZTPCuDzHEYhUKubU3HmtKk61OrUw7d2+ahOG6u21c/POO834ZwX9n/wCsuBx+MWM1jGMXGL1ldtJpPZaW35dLqz+APDf/AASV/ZH0zBvdH8aeIPs+wk6jrUMSthmwSIrEe3fIyMEbcn6A8Mf8E/8A9k7wupWy+FsEy4xtudR1W4XDFt2VguI1ywzv4+Y5yCen6e+EfB37QPjDw78YPBPxl/Zo8D/CPx58OvGnhyx8A6j8ONY1LU/DPjzQtXtZp7ox6nqsipfPbLk3UkzxJZld0+FXNYVx8Jdb0KF5/E3jb4U+EoQfmuvEfxa+HthGhBkDKyprrEFSCCGBYEMCNxBr6TjrKfpL5Jnz4br53xpxZOdm8Xwxj82zDK17zvd4ekop6vS9k7rVJXOHsf4bywEsyo5XkmT25VzZnXcZe7JpP3pJ3tquuysldnyivwj+GmnaLonh6z8EeG5tJ8LtKdHsr7S7fUYtF+0E+f8AZJtSgmJWfaBMIyA52CQuC1a0Wi6NpYjTS9I0zTxENkS2On2losa/OAqLBCnlrxwqgAc8Z5b1b43eJv2ev2SPhroHxn/ai+LuiH4a+OJNGsfhX/wq7WLLxPrvxLubjV5LDXdc8LWySYXwh4HjXzdU1GVXV2ITzGdgpZrniD9lbSPgVrn7X0P7RGm+Jv2VtB1vUfDw8ZeHvCviKTxRf6+hlNjoY0u9tYXm1BwpRr+YQ2eSTgrivhY+BXj/AJrluBzGXD2auGYZlJRljs2nDMptylKTlS9pFKMneTbTfNNyd3KU36j484It9QlmWGk00+Zwpt6OWibTd7JdbJcqu3Y8/WB34Zyedw5PXLEHGDySMjnrnglc1758G/g+fH9zf6x4g1OPwt8PvDMS3ni/xheLiCzt1JK6bpqMVOoa3qB/c2FhCHlMj+ZIohV2PK/sbeM/2XP25p/GV98KfDn7Q/gjwH8P/Btt498TfGL4keEjF4NTT4Vkll0PQIo7SIazqUtqkklhDpkt05LRvPGVCbuc8ff8FGPhavxB+CXwLvf2VfHnw+/Zg+Kvi6fwZ8JfivrniSbRvFvibxXFJNZTeOb/AMBXFql09jqd2jBLjUi8wgYLbPHEpQfe8NfRD8WsPUzXHZvluWyo4Sj7TD5S84UI5jiFeVPD4uvGfNQwEHFSxboyWKrxawuGdOc5Y2l8vifF3hRqNHB4jGUJ1JRhUxbpxboUr2lOjB6VKzWlJT/dQd6lVyUFTn7V8X/iynjW10zwH4E0x/Cfwn8JNJD4Z8NRbY7zVp8lZfE3i2aFlTVvEF8EVzLIpjs4nW1tVVVkc+H2Ok3N/fWthZWE1xf3ai1tLa1V5buW/LPtXyCDweoyCOTyCM1u/HD4mWf7OXxv+EP7JvgDw94N8W/tO/H3U7w+EdW+IVte3Xw5+Gvg61muxD4g1bS7N0uNf1W7S1LpaRPjOU25OR9F6f4Z/ag8OfspftK638X9e+Ctn+0vpHgz4ma5+z/8Yfgz4E1Gz0HTfDXgzwpceIL+41rTb6JLJdX1CPS54NLaSb7RpzOZLljnB7cJ9GPjri+GR5/xzxLlfDH9uzp0I5DPkpZjSw9D9zh8LgsNBKGGwlClCNPDYejFU6VOEIwikrjn4m5Fl1fH4bJ8rqY2GAi5f2jzTkpVJSlKdatNzcqtWrNynVqVG5ynJuTbcpPwLxT8JPHng5Wu/EXhe8s7XGTc83Wlr5fmacd15YtLAMSLuYNPkPvJ5HPnAtD3wemMAdMvn+XH0Yk8E14//wAESNN+NPjP9gPxV+0Z4p+OPxq+MVnqWufHH4OXvwN1TVdL1TwD4YvPO0DxPd/EqRNT87XL/WrGTWE1O3021nEcFmzRwIkKqD9IGzABzjjr8gHO5+q5JGSORng5ySVr8h+kD4R5L4OcX5Xw5kueYvNXj8vjmP8AtuXTWzkvdadmtHdxbjre7TZ9RwJxbmHFOXyzDH0sDBafaa0u9bc2l99t99bW8/u7Rirr1JBUY55JYDvgc84652+hr+sD/glr4vXxR+yT4QtHZmn8L3t7o0mXZmJjZSA28nhQowOgyQB3r+V+6tSu7noQc98ZbGOeOn8+pzX9En/BGbxEt18K/iN4WYgvpPiG1vsHst4hU4BOBnywfXnOSQc/o30MM8/s3xheWt/8jzI8fgrJNe/GSzJO12/gXKt5JXXNZu/zXjNgXLg6M3b/AGHMYa9bNyVk29ru716xve93+2KfcH+6v/tT3/z6mnUi/dH0H/tSlr/W0/lyOy9F/wC5PN9l+GrtqUUUUDCiiigAooooAKKKKACiiigAooooAKMcEevH/oX+P8vQ5Q/db6f/AByq5OFY+gJ/Lf8A/Ej/ADnIBXurwWqMOwBGTjuWI7/X/vpc5IyefXxFaxw3UhbPlwyt17okh9T6D8Mc4HOfq15PcEoq4AIXj6tz17gZPX3JAGfPPELGx0bV7zkC002/dxk87ba5OT+WevVh3U5mWlOb7Rf/ALm8/wC7+O7sVBXkk/5or75VF+i/De13/BZ+19qlx4p/an/aI8RoCy3vxT8WyoW+Y7LfX71FHOeB5S7Rk42gclQa+K/DmlvrPxV8I2Iyd2rjeCcq3J4Oc56fnjJ/vfWfxNuhq3j/AOIWqgg/a/F3ia8JOfm+1eILlck5Oc4znknnJyCTy37OXhi08SfHrw5ZgK2HDDK5w2Tg9OvXaeuQ3Jzgf5u1M8j7fi7MX73K86u9L3vJXT76K2t9W90ub+rsRgLUMoyxLTlp+7pZRSdo2vttpdq17pn9Dvwm0ltP8G+HrJflC6bF0+XGAB698ce2M8jJ94sdel0mzurW4T7bpV7H5OoadMS0MyFSomQEkR3MXzNDMuHVu5GQOW0Tw6dP06wS2+YIiqBg8KMjHpgAevXHqc2rsfZrSRSc7sjpnvIODjuTx7gdSTX804fEVsJXjicPP2daLfvpJ8ykpKcJppqdOpFuFSnO8JwbjJNOV/vZ04VKfsprmhpZO+ji7xlGzvGUXrGUbSi7OLulJeR6lpUOk6mdQ02Y3Wk3czNaztt86BjI5NrdKCdk0eNoJysihWViSa9s8J3pu1tAG4+UnB4IBKkcDuR/PkkZPh4ml0y71KOTEtpcf6+B+UYbmO5eu1wDkMOeemVAPV+BdejTVDaxsWjyPsYJO45bBR8tnIwRn0I5A5NVnSqOVWlFUlJ3nQTbjTk3K/snJuTpSesU25U9ISlJKE2qanFck5OdkuWo1ZyV2vfs7c/dqykrNJXaX0cqqudoAz1/M+/+cnk85d/n+fv/AJyeeuYFuAVGU5wO56/Pnv8A7I/znM45GfYf+zf/ABP6+1c5ocX4r/48H/3T/wC1Pf8Az6k81+Qn7T5Cw3zHoDIx/BiSf6/j1Jya/YnxUqiwYADAVsf+RM9T3/yTX5A/tSACPUeM8S8Y9Ff+ef0PU5Ne7ka/22VtrPTytJLT5P77X1ZSfvPzat5e/L/5Hv1Wr1G/D2e11PwdpE6sPks7VSBz91GHrwOM898jqua7PYu3gAnbjOBz97Hf/Z9e55ypJ+c/hXrVzZ+G9CQ52eRJkc4IEjY43eh788nIIwK+ldAm07U7Zri4JZIwNsIO0zOGc7NwI2p3c9dpAHOSfwDOoKWa5pFcsV/aFm2rRjHnd27LZcqdkm220k5PX7iEuSnfVtqNkt210Wrf2dL6JWbcVa/SeHtFsLSH/hIfEys+mwN/oOkpIUudcu0DNHB03Q6erc3typzsPkxZmbjK8R65q/ijUWv9TddqIlvZWcKCKy06xi3Lb2VhbJ+7traBMKkaDJJLuzStI5t3st3fyiWfBCIsUMa5WKCFd2yKJBwiKOgHU7iSWOap/ZX/ALv6n/GsKuMthvqGFvTwvPCpWe1TGV4c6jWxDTd4007Yehd06EZOUeatOvVcUqH714ms+atZxp/yUKbbvClp8U7Xq1Pim3GN+SCiYv2RsfcHTr/Xp/n1qi1q5D/LngjOT0/eduR/noa6L7PIB04H16Dd/wDX/Xk4qby02n5RnHP1+b39j+nPAz5Mb30fVdWus10fW35bts4byfVvS2721Vt9tNvXVtNv6u/ZW/aNX4a6hD4I8aztceEtS2pYzmUgaNdljiZyzAJDxkrwOCO2W/WmxvtL1zTbfUNHuNO1bTb1SsF7YSCZJUdZAUcKWDBlJDK2VIcqeOT/ADpFF+bIGe528/8ALQZHGex4HP3e557bwp8ZPi/8MIBN8O/GMuklSTHZ6uDqGhytl+LrTpz50IwFyY8cZwd33v07g/i1Ze/7MzGVsBFxcZ3tKLTdnGTd4vRO6emmrbR+bcWcA/X08xyyP+3tRvTS92VnNr3Utb2u9N+XV2bf1v8AGr/gnN4Yk8X+Lfih8BItO8Fah40afVfHPgDb5XhvW9buXeSbxbpsSKIdA8SzPzJNHHHbSMB5gLfMfhPxv8GfiL8P7w6f4m8Fa3agZ/4mUMEtxpvBPWS1RhyOc5A6dThq+gLT/grH8QfAGnyH4+fst+Itf02zGLvxt8DNTj1+31BAXxjwdrcyaiSRyQk4GSRjKnPm+of8HFX/AATnt3a28cad8d/C190On+KfhPdxnILdFl1HtnpyBzzgmv1Sv4ZZ7xsqmc5FCrxCvchOrl+aU82ey5VU9m5Suo8qtLVJKGji7fB5VxnnfBC/szNcrm3df8jBShpzS2b3+ztu2tXbX57/ALOcEqIbnPQD+zrjnlh1znkj6/N3Ndx4R+CfxN8b3vkeG/Bmt3ULso+2T2ssGngMzAO0lzGNqAYZvm+6AcHPLdd/4ON/+CVGhK8mmeHPih4kuz0TT/h7Y6fkgu3WfUj7H7vG4nBKsW+bPiJ/wdN/Cu1hks/2fv2UvHHiS7Cstlc+Lbk2tqxyyxlrLQkZzzjK5yAwGckk75d9HLxWnFS/1SqzhJpKWOl/ZiSblH3uazVna99ErttpJnrY7xnyiCf9nZfUlL3Xe7buub4XrbV6Wu21G12m3+9vwD/Z80L9nbwR4t8feNZrKbxJY+GNW1DVNQLAWOhafbabc3Mxt5GOPM2qysQV5zyQWFfxwfAD47L+1f8A8FNPjL8RNInNx4O8F+CfE+keFo55GCy6YdYgjv54yGIDap8wQg7mLfeGASz46/8ABVn/AIK/ft7+H/Enw48D/D+7+Gnw78awyaVquleC/B8ei/a9InLq9rqHivXHF/J5kTKknkAFlzjIY59S/wCCbX7EPjf9mO38WeN/ibc6efGPjS307TI9I0uT7Q2j6ZBK8s8F1d7fLE0hwZMk7mUZG4KT+i4jgXhrwa8OvEPFZ/xFw/U41zzJXw7kmSZRm8c0xGVyxMUszlypOcZqDcr2j7l4qbvyv5TI83z7ifibLMdTy/Mp5dLM4Y7MszxkHCnGEW/d0duWysley956/EfrT8N/iT40+FfiC113whrt7p12sgkulfctncPkndPCWKSthcFmUnk/MTyP018I/wDBRD4VvFp1r8WhqngSaVQlx4ljtrq+8LSbt4PnS2u260tWIyxlG0ZJJIJr8tfspOehB/2evL8579+fqcHg1FPpsd3A9vdRRTwSDa8M0YeNh84wyMCCMeo6HrjFfybleOjlrftOeUG4qfLJxbgufq7q6VnG6a30b5j9kz/h3L+JHOcEudr4kkpX1s3Zpu3dtvVu7d7/ALXahqX7If7Q9lJHaeN/g346e6VR9r0/xt4Vk12FSz7fPki1T+0ty9dkwLhiwIypFeL+Jf2IPgUxa40/4mWfhe06hLnxF4aksgB/dlu7ofLgHBLE4HJJLZ/AL4mfsM/An4m3c2rTaJqngjxDJuP9veB9f1Dw/fliXO8x2kwgZsuW27DzwSx5r5a1z/glbFqU7xWP7UXxrtNOY8WV9rkt/wAEyYXMwBIA4J9zySua/WsFgfBrOnF4zj7M8hm4xc/7Q4Sq5hUjK75oxzahOvGcU3o3Gm+W3NFNH57DK/EbJ045dRqyhsksyjZpOSTtayulG921te/Kf0P+LLP/AIJu/s6RPq3xt/ao8AGSyJLaUfGWmahOxUtlTo2hXMkxyQRtOecYPFfAv7Sn/Bxn+yZ8B/C8/wAO/wBjbwNc/EzxEjCz0jXWsk0Xwja3GXAna3Ja+1dyVUghWbDEkkjn8tNO/wCCMPwjn1Br3xp8WviL4jyVLWsk9skcqlmBLzfZ5DlhknDdzyduD9k/CD/gn3+zF8IprfVPBPwvi1fU9HZZJ9f1y2l8QS6e6lj5khmXyQSVzgjHOCeMV9nly+jfwq+alX4w8Qsz5FJUMBhnkOUSqXbSlUrTpuMXZXaU3rJcrspHmvh3xLziNswxeBy+F9PbzlmKtdr4YprV6905rVuyPzu+Hvwg/aY/4Kuatf8Aj79t2+1Tw/cx6rNqHgf4v63aNp/iubQLy+mubv4eR6GsUZufBskszyaNqMzm50SSWS3jdtOk8hP2C+HPwV8JfAnwnpvw18FeHbTw5pOiW32eO2jC/ar+6AcG7lkAzO0u0SCUs24MuGxyfYIYILeKKKCKOKKBBHDHGixpFGN+EjRQFRePujjpkkktWjul1tY7AxX9zfBFSxMMRvbhIkL4t5SgZjGp5jP3kJK7iqnPxXid4zcU+KFTLMuxFH+wcny6aeUcLZdKU8uwq99KGOldKdWKs6VXl5byqQcEpRa+84R4LwXC1X2+CarZo1F5nmLin7CS5vep3cnFSulKN7r3XFtqTOLFm46kZ4zkDOfmyD9DnnPXPJJ4cLVxzwRxwMgcbuMgk4IIB9sgck11114f1bS4IpNW0fWdOinytreXVjf2kbsC4OWkj2tyAfQ5GSQAa63wP8KvH/jz7VceEfCGo6zb248i6vzJZwWcZLSAOby6dI16Lk5zwuTkE1+QYLKM9zHG/UcBl2OzDH2VstjlVTntdbO70tord927H2CxmCWAlmDzaFudXXMuVu7V2k99N39902/BfEHgvwh4w0+ex8U6Dp2tWjD5ba7tXuJbU5cFra8cCW3JI3Dy3Uhv4sgZ+VfGH7IGuSSnUPg7+0l8dvgzOCCth4c+IevyaLHhn4j0a8vHhQFTjCtjAAOSK/Ttvgp8T7LVrrQL3wzPb30Nt/aF1NcajY2ulJpK/wCjtfN4ga6GmKqFgCPMzkYwa4PxD4U1rwjfto2v2DWmqhzclZDuEVldZXTdSsmHyzws4xkZDA5GRgH7bKcw8UPDa2YYD/Wnh2Cx8cAsPj8BTxGTf2q3JKnKOIp1IONr+7Jctrrle6+XzDC8F8S3y/H/ANn4ubteVKpySfvS3lF83Rt3b1bd1aR+SWrfs1f8FLI91r4e/wCCkvxYNscDydQv/Ekc55fGXg1V2GQOcYwMD5q8o1z/AIJ/ft4+PUMHxD/b08d6vYscMsmp+LbhGBJBUrca9CucE8YI+YgkgEt+14gkLZLHJIycEHq/P6A/8CPPNX/s0jDZnPQfd75YDqPUH268YOT9xgvpJ+KuC0njclk0ktOB8hi+bXdKPdaPzS3dzy14Y8H/APQDiem+a+frfpd21tLy0/Dzwr/wRZ8GX9+kvxL+MHjPx1eTyRg2sEbWxmkZ2+9cS3U8h3sDkluNxJJK7q/VH4D/ALJX7O37Hmnyx/BzwJpP/CytRs2stV+IF/Iup69o1lKpWfT9Du7pWFveSrgXN7alXjVnhiclpGr6Kt2OlwuLUqb6VCj3IAzboxYGO3Och2HDOPmBJCnJFJpugX2oXdvBbafc+XcTwx3N+1rfmOIPKFLljHt46n+HqSSPmryM38afF3iiNXLM04pzrH4jFQWHeXZfQhhMpw+HnKScIrCqlD2s/t1JJqirqmlVXtY9OB4I4ayKTnhMrweGp03GpatNznUnFt80pTbagrP3b++/ifIrS+ffEnwwsdXeS5s2EN+7tI/mAl5Hd3Z2ZiCSzEkseQSRySSTxtl8LtQs7sZyAh+UKGAUktyoIAHQnjuTjjr9x6c3hPxL8efj1+zRb/BD4neGrr4KfC22+IEPx/1mS/fwH451SVbJpNCsbYp/ZcVtcfbNmmPZMZZJVZWOUOeh074BeJdfistFsfE3hKy+JN94Wbx9pnwnutZhtvH9x8P01dtOl8WppN2whNooyck7cBuAQ5rnzzwL8V+GcZ9QxGT1s1x8uH/9ZFDIlPNX/ZOt6klCN7paPd+9a+jvrl/iHw9mOAnj4ZtTwbjmUcsSx9opNTtZa7aNpeTV1yy5vGfBHwp8fa9pt7feHvCXiDVtO0pR/aN9YaNcSwhQJCd5CMMY5554bk4LVy2r6B4anjk/trw7pDIjFWk1DTLKeUMrOGDNPAzBgwIIJ6gjJIFeU/tv/GD43fBr/gq7/wAExvCmofFrxZ8PfgL8R/DWl+I/EPws1XV7LQfBPg7XfDH/AAkvhLW5r9oVtIWtZ7/SH1aRb6aZCku4DBJrufij4SlvbPxF8QfCfxA8GfEnwTe+Ibq2l8RfD/xXbeIrfTb+6uJmWx1RLR2XTCV5AfAOVwcEsfufEvwFzzw84M4U4i4dx/EGb/2xl0cx4i+rZXXpLJLvVVXScVFJ25nLo227ps8fhbxEw/FWZZtl+YYbLMF7Np5ZKooylPVxWsm733Vm172ys78VrOp+BtFbydF8KeHRcoAFvY9H05SvLj5StuCD0xtOe3JBxkr4U8e+KtPk1udNM8PeHoN32bxB4v1rSvCvhiPJOPstzrDQxOQOuDjDZyCRmTwBpmjf2ve674miMvhnwT4d13xdrNo7ZN1YeHtPuLwQsc5IupolB5GVYDJGTXwX+wxqGpft36x8ef2xvjdo1x8Uo9F+ICfDD4IfB668wfDnwxbRrcXSapqWiwzw2k4stLACPcM2+Y5fJLGujwc8FsLx/wAKcR8f8acSZpT4Z4d5MJUwWVOpiszzOcW3aFKrKUWr/Ekn0XS5PG3GtbJMbl2RcO4ajUzPH8qTxlKFPrPXmjG6vfTW9k+tz661P4Ya++kat4h0PxJ4G8b2Wi2xu9Vm8B+PfC3iu4s7ZvMtb281Cx0q5lki02LO43BA2HOGyvPi8mkPeOxHbG1uxxnvn16Z7MRjKjP258NP2Tvg74T+MB+OXge/+Hfwl8d+LfhJ8SPg74x/Z/8ADXinwutl8U9Y8TWTW/g/VvDOiQ6zP/Z+qW1yqNfKQst7sCW4LlxXzB8dvjD4M/ZMX4oeG9P/AGfPFH7Q3i/4A+CPDXi39qHxFc3t54W+HHwgsfEmr6Rp9t4O0zU1eGPxP43eTWIVNrbs7RIWkKuIyK+7zv6M+ZY7POGqHhXHMKuX5pkCzXG1OKqMcK8nSk1apalJSi7xaVvddtEovm8PLvFaOX5bmT4k/wBmzGGZRjGGRtVVFO90ry91K2vR6XV3d52j6S1rjcM56E85B3gnknk4OR3OBk5bPZ2NrztGMDYu3oAu6QkAgZx7ZxyTkhcV2fj7xz4G+G/7Ivi79uD4M+CrL4g6bP8ACLwB8YPh14G+IF9dwJoGg+LL19MvZtcMBjGu33hvUkZJ4I5CuMhywBr5J8L/APBQf9qnSLv9jHxl+0J8I/2fLv4E/tlXsei2OleBPDUdp4ksboXiae+uXupvH/xL78TzxTrb20jAoPmQnJryeGfodeIPE+W5tmuLzvh/L8Zl2PzPL5ZZWqPHSnUy5P2nwJJJybUb7Rs3q5I9HF+MuS5dmFp4HMManbaOiTas3d9Fe/Rq6d2on2RoXhebUJzFYWT3c8+zFpZq00rfM3RQGOSeoXnOB1Bx7X4f8J3ujTB73Tr3TpgoH2S90+azbI3DOZQMrnJDdwTjIFcN+0x8U/Gn7Ov7T37M37CnwL1yX4d+Pf2mNcE/iX44DSNO1XXvDPgu5vPLtNM8MTX6SWsN4YPlEjRGQMTgkkmu6/Za+K/x/tf+CofxM/4JU/tUfEBv2gPB9p4evPGXw3+LeqaRa2nj/QBa2q6rDFf3djBBFNFdRZs7pHiZY9wVcdT6GC+hnxhmXCEs0hxNSweeRwcsbDhdwawzUZyXOs0ekL8t7bqLjG/vM8/H+NGUrHvLllslg3yt5ld6bNpLW+qWl76PV3u/bfEEfxB8I/seftofEDwBqN58N/H/AIR+AXjvx18Pfi+LPSmtotV8C+H7zxLeeDtPl10LBHqfiyO3EFk9h5kwOfLIYEt8HfsPfEb4uftS/wDBNL9kP4ifEfxDrfxN+Kfir4jftIeHLrxPrV1PqXiHUri0+J8sVlAbkxYaC1t22QIxZIIdwjCqpWsHwJdeC/8AgqR8UP8Agr18MP2qPGmpeHh+yj8MviJoP7LHwf0Xxlf+CtB0DSfBuieP7R/FraLb3tnF4gv1n0nSn11bsyhYpiHUIzV5v/wTF1/xiv8Awbs/GzxV8HZm1D4vfAhf2rY9Bj0i7hk8ReFT4x17wXd3muW2nwmS+Z7jw1ea3cWc4j/dSxmWJlIVz/TNLwDcPAT/AIhfUxlHG4+rmGR/2nnMaUVVpwqcSLO845avLzqMKaUU7pcjgr8rsflL4/vxq+L/AKlV9ilyxpOpJ0vtRvyt8tvdjddeZ6tptfXifDfw1q3iG78B+HvjT8H/ABZ8WtLN2NR+FejeNLC/8Zk25cXVvFawyNBd6nE2cwIN6sCuAwJrxf4meN/2Sv2ftcbwp+0h+0/4a+GvjtLEX0/gLRNGvPEniHTGKljZ67FHLHbW2sXC/ctjyuV46A/Bn/BLPwZ/wTZ8VaT+yb8WPFn7Svxo1v8Aa40Xx/Fa2XwT8PiabUbTx9q+vLcXV/qEkNhHJf8Ahq6n/wBL1GW61Jxb25kQgAHPsP7Yknwn0b/gvx4D1T4h+HvDniTwtf8Ag+w0P4l3V34Svtb8MWXi3UdNa20//hJI7fS7yM3HnPCXf7yuWbzCQxrysD9EHwjyrGTx1Wlm+YUoZc5TyuOYazlDnbtFJ6y0Svs3FOTcZN+ovFzjB4LTE5YrySV3FSS552vvZ3tfe1na/vX+rPiP8Z/2cf2QfBfwp/aL8YfE7x/r/gz4q/ZJPhLp/gfwm9j4o8WRSTbLiDU4dVdNPt7aTKxTafI0ov1kKBSq5PJ3H7Z/7MPj7xF49034cfsl/tG618ZPC2kR+Kbn4Calc6P4Z1nxDob2w1GbxLb2U0rtpuhy2rfbpm075rRcFYRCyMeU/wCCyvwg+O3jD4J/s6fDnwT8NvEPxH8V6X8W7Pxh4c0T4ZeGJLvQ9B8AaY6vZQ2UsMFvaaZFLbGNhYzskpYDcQwfM2i+Cf2qH/4Kr+F/2y/CP7JXxVk+Gsf7PWl/C/xFB4l1Pwb4U1X+37v4bNol5cG2vtck32yX6BfmGShO5cgY+v4T8D/BerwxgcTj/D+nlmFxdaWZQy7iarPGZlCpGUoOrSg37jqwh7zhZyhywqczjTZ5Od8Z8arMlhpZ/TxNWVOC5st95uDk5Rg7K8ox3inflldxavK/uf7J/in4Kfto/CGH9qj4XeG/HPhXwZ4H1L4iQ/F/4PWkn/CXeOtK8R/C7wjeeMZvCfg2RQH1298aaRcA2kKKsgf7qEJk+ceHP2z/ABRJ+1p+zp+y58bP2X/hb8KPA37WWlaynw18PaHrUuq/Hr4PytrGq6V4Q1X4nXZu1Fj4j1afTRqup6dOnyQyMAoCMp9b/wCCWP7OHxt/ZL/Zv/a+8B/GZPB3wN8Q/GPXPH3jT4G+NNF8baV4tu/B3xR8d+B7v4bw3eoaNpUUs0UWmG4W4e6e4a2tZB5ZYpsx+dXw+/4JKftaeDPiL8A/i7r37X/7PXh34x/BD4heI/Fc/jSCz1vxn4l8Qxaxrh12LV9Z1C8hNtreowRtNFYaXKFW2tnSLaWDO3nYDgL6PXD2YcVqpR4DwizqmoYf2+bZHP2WVpVHzU4zqvkaqXV4u+rum91jM98QsxWVWnn6WAcee1GS5rtq7aV9rWvd/Zbu2z9MNT0SfSNX1TS8eYuk3cljvYcyNb3E6LIxz98iPduyT8wIJySfzr/bG0Xx1qv/AAWo/YftfhX42j+G3jbxT8L/AApa6R47m0e28Qvod4sUcHmJpF46W9wQPuxsTk4A+bNfr74v8T+GNZ+JsXia4tP7Y05LnQE16WKAaYniHUrVQNc1f7PGdkUGsyh5reL7oU7NoANfPXxq/ZN/ZX+Of7R9j+0t8SfiV+0Vrnjfw7DbweALfwrr2l+BdO+H2mWKgado2h3GjWcUrRwlFDXE7tIxBZmZwWP8w/Rp4v4B8NeKfFDHcQ8f4CjlNOUsBl9sHnCjm0lUds0p2SXIrWVtLX6Jt/p/iThc+4jyvhn+zsqnJuEca5NNv7S3s9G9ZJaK7Vm2fZfwi+HXxf8AgfJ4y+A/xz/aG074z/tB/EHxh4y+KPg/S7rS7l5vG3w3XSmsNXg1LSI5DD4OYqzwWwUiJAwkjKk5r+XL9tDwh+zX+y3/AMFPvBz6s2seKv2R9S8V/Da6/aJ+H9pq0+t+H/AXii+kn1LWPBNtqU97OLi1syg1O8sI3jke087T5NpJr+iP4V23wZ+CHjvxF8UfAvgvxl4n+JvirRrjwdrPjv4wfEfxF411ufwreq0d5pNoL66eKyhuB96W3CE5IBBINcXbeCf2eNHn1O50L9lX4KWU9zfvqt1Lqnhwa82pak5kD310NXe8E1yVZwJH+fDMAyqOf3uH0pfAbJuI8zz7BcS8S4+GMWWQx9HLcolVyuE25R/tVTzOcHCEWrtJpN2vflaPif8AiHXGuZ5dluXLD4GLdr6vVcz7Re2vzvra58V/8F5fh+3jL/gmf8DfiZ8O7Lwr8SPBvgj9rA2vwv8AF3wv0uLWtC0b4N6x4A1tpdLsm0Wxkj8OeG38Qw25uNLuTiW8CNIS67j9u/F4fD39sv8A4Jj/ALR2ofBPwb8WdK+HfijRfCfgTwj8PofhA+kzzeJNPfw3qWo+Ifh/4ZtrZZNR0y8+z6zbWniW7RVkmdDNKtuszj0Gy+K3i6K00zQdFXSdA8KaZp32Wz8FaRoGk2vha008NKfKk0CRJbB73c58uRl8wBj83XNTVfiv8Q9SmM1n4o1XSrKKNYYbLS7iSzit0xIhIs7aOOJSwJBCrhFAVQFxX5ivpgcAZblGWYDC8L8W8RPh3NJPKpZvxDSo1KzlNyvKUZLmhFa81Tmt7sI8yTPfj4U8Tc2afXsXlWX/AF3ltLB5dN8sU1aMXZtSk221FptWbaasbH7Deu+MfDP7Ffwe8EX3g3xv+zTqXwi8Pa98ONL8CfEi1sLC38VazdWd/wD8Iv4v1R7W4nl1iSDzYXvP7TUwJJuwgQLX4jeI/wDgmd/wUh+Kni7wX8V/ib8QfgPH8Svh78XZvGGi+MfG3xb1jVr3UfDsWpTT6bBaeG4dNuNH0vSbWLY8djapG8gxGWJ5H603l7q2qXI/tDUr6+AIcfarmabD/MBJtd2AOOc9RkdSTUhjmk/1kryYCqNzMcKhOByxwBuxgYx3Jwc/E/8AE6+b5dmXFGPyHgLAUVnWNjiqX9r548w9nTXNFKmlJpRUYxtFKybslq7+nDwhwbwGXPMM0xcfqcve5aSip+9LfS/vNq7v6ttyOJ/bY/Za0H9tH4g/AT4yaf8AtGy/AT9p34DaFpunXfxY8KeDvt/grxZqtiXvDNo9hFf2d/pscV2pjt2lQrchmDIQWx798KPGnjP4VeHvGfhH4sfG/wAXftZ6n8TbSHSfH+veLrO38P8AhjS/B0ui6zoOqaB8P/C1mGi01b9dRxeXkzK8+V852wK86C4XGOcrnrjKn5e3sce+ep5qwto2cgchSucYO3LHGSScZGcdM5Oc5r4fPvpd+LWaZcsFGWS5fUWYQ9nm2EyxVMxpq8mlTi02oq9rru29bH0eXeEfCOXY/wCvSwtacOVLlcpcktZXvHms7u2jWrlLS8by8k/Zt/Zi/Zl/YruPEes/s6H4wX2rarZa+mg2HjzxhqF54S8EHxVDHo/iqTRfDVrL/Zd1reoR29vBD4gvI2It4oYg+2PB65reRmdmYksSW65yWfJ45znd78k5x17XnDAcfIqnj+He7Adc43YbGOpUgkjnINq3P3efYerf4jj2HUcV+KeIPifxl4pZpDM+McdTxLy1RhFwUYyUfefLdO6jd3avZaqzbbPpuHshyzhnLpZfgMvnhZSa96o223zXbfM3rtro9UrXvI482pwxOCMn+HJP3gDz1+7+o56mv2G/4I7eIxp/xC+J/hQsR/aulafqSKHIT/RZXUnbk5yMn1zjrliPyY+yHkcY/wB3qBu/L/6+MnAJ/Qz/AIJdaqukftT6faMcDXdB1GyUA/KTDHIw+XP+zkcehBJU19Z9HfMf7L8ZOCMyTdv7eWAsnbm/tCLypfa2u7rdJro0r+dx7gJZnwbxLq/dwMJpu7V6c27rTdpOz396V23HX+ouP7i/7qf+1KdTU+4v+6v/ALUp1f7gLVX8l/7d/wDI/j5H8eJWSXkl93P/AJr8e2pRRRTGFFFFABRRRQAUUUUAFFFFABRRRQAh+630/wDjlVyMqw9QR/6H/iPz781Z/wA/z9/85PPXLSBhuB09B/009/YfpzxyAZSWf3yVQ4GfuqehJ9Ov+J56k8H8SXs9O+HnjvUmSP8A0bwrr1xyijHl6XdHPTrxnPYkckgGvTF6ScgZQgZ/H/D+fXBz4h8er9NM+CXxavmwRY+AfE9xz0Ii0m/Lc85+6Px5yRnPHjnehUbtpB9lpaavv/dX3vRIIfFH/r5T+fvy/NK/ytu9f87DxTrdy/iLxTeDPl3mvawVHYD+1LwjAz0BO4dwx6HOT7T+wVHaa38dBd3DAf2eEGQBkZLA4ODtPAyc9cYzkk/NPiecy3GszKxCyapqEq4JAG+9uG4wTjr+p5PJr6x/4Jy6Obv4garqwUYwo+71wXz268gnnPPXrX+auYpLJM+slrKrfTdc7u279Xv6vVu9/wCwIf77k2v/AC7pfnr177+e7uf0faRcWv2LaCTgKF5HABIGMk4GCTyc8jr1qK8jtnWQED5gR2ODluepAOM/r1JYDgtJvWtAVbJAxgk9stjILcdueuMc43VvHVsqcopGOpGeBvwf5/4knNfzo+bpb+refz9LrVn06wjW/N0113TfdW10016K9krefeIdAdTI9r8275ic5zkyHH065HI6cnt7f8IPgL4J1j4Y6l8XvHfj7UPCFlpviZdACWmmJeReY/2YW8r/APLUB5JNr44UAc5BJ83e4trsth+5BG446kdCec45H4YBBz9i/D3wRq/j/wDZR8T+EPDZ02XV7j4hWt4lrfapp2mr9ltmsXnmMl7cQptjQFuTlsBVDMGr7XwryfC51nudUMVktPiGthOFOIcxy3KK311xxmbYPD0p4Gl7PA4jD4qrKVTRUaNVTnzJXvFX8LinGVsDgMHOnj5ZdCrm+W4XFY2PsOajhK1ecK8+bEU6tKCUFdznBpJO6fLrzPi34c/8INq3hya91lNZ8K+JrWz1LQvE+lJuS/0d2j+0yRwuQFu7WKVDJC+AWeMDByT7Z/wzu3/CUJHHr3meAX8MJ4qXxiscfljTTbyN5bpjyxctKHZYuptgH5YNXk3xa1rS9B0H4IfArQ9VtvE+u+EbK9j1280+5juLWPVdd1HzLbRortXMcjwyTyRuA+yOFLZmIDKa+yIz4fXwcn7N7+JFfxF/whgun1iO8jaxj1k3UupHQ3uMlfJ+dNkYb/kHsozlVVv2jIeA+C8VxJxhgMXlWHlgsspcNYzKacs4qQjLjPGZTHE1vDVY6VdxxeHxuPqYzB1MTFyxmDWXUlPFqpUnVfx+P4hzyjlWTYmljKqr4qeZ0MXNYGMn/YVDG+yhxU8O6fNQqUMNGhXjSa9hW+tNqi4xij5d8MfAqL4r+HfH17oOs3C3PhySaPRLV4Ij/a2I5ZbdJ25MMs6gIoQ4DsueBk/lX8f/ANnK31j9nL4s/GvUdavNO1XwH4x0/wAKSeHDaReTObxZxPNNM6iWKSFoyAg4IJJ6An9jfhxq+o+A/g38b7y3uorPXdBv9JltUaZVdrqy1LThIiKJA8kbhGSQJndG0gJKjNfN37b3iH4f+Kf+Cf3xb8b+FbqztNT8eeI/DWq+JNBFzbLPZeIrKO6sNS8u1VxNieVDOzFMZfIYqcj0eHOCeC8Tw5lmZPD0sLxFQ4G4pz3NcBUxFeEMZKOa5/gMvxeGpzrt08Vk2Jy+hRr4X4auHxGHqSpydHETelfiDPsPneKwkK062W1eJMkyzB4qFKlJ0Yyw+X4jFUarVO0qOPo4qrUp1t4VaVSCmlOKX44eOfgNY+BvGngH4ZfCCbWfiBfeIPAfg7xJ9mtI4b++/trxDayXl7p0C2JeMRWjALiQq0YOJSpLCo/Engf4m/CHUdNsPiJ4N13wjeXVyk9va61ZyW32i3LMPMhOWikU7csquSpHzKN3PW/8EqPEfiTSvirHf6TL4c1HUZNB8S6b/Zni3X5NFuNXsp45IZdN8O6zKJRZ6yI+bBHZImfCb0GTX2P+3tpMWk/C/wCDK/8ACS+LNNnn1bXZm+EfjnX9G8T+IfCpb7e76xFrdi0t4bC6kJiigu7mVWWe3kQgxgV/LvFHh/keecI+JPiVhJY7LcVgc9zhUclowpLKMJhKOMyfA0qbxeJpw+t18RLH1K3JSxdPH0HSg6eU4rC1auMp/f5dn+YZdxJlfC+IdDGQr4akqmPqOf1yvWlRx1aVT2FKU/Y04fVoRvOlLDy9pJTxlGqo06nyXaXaXlqbsKuFVcYAxyT169lz1znI5yKb9mYZ+YdP6sO59euOhIOSQM+S+Gtdu9Ln2SszxbRhXZmj6tkYYlSCO30yScV9ReEfAXifx5Y3F34a0W91S0jCeZqDRxW+mWgJf/Wahcy2sDcYOd5/h6nmvwfJMozzPsbLA5FluYZ3jfd/4TMtpupNJW952TfT8Xq7H12LxuCy5/X8fmscBH3V7zWvvaaN26Np725tVZuXnH2VsEAg5HXAP971B4xnvx2z81Z5tm+YZHfqAcnLDHTI6EjGc5I4PJ9z1P4PeNtJgub8aZp93aW1rcT3S6Zq2n6jPHbQZ+0SG0sbq7nBTOd23A6FsEtXloRCpAUAY4BXBx82MhhuB9QeQcgk4GPQzXhrOshx7y/O+HMwyV6f77llXLnfVrWaV9t7+et02YLO8vzFN4DNKWPWmsLNaNq7avrpbunfVNO/J/ZGH938h6t7/wCTu5PNNa03bi3lsSMZYKT/AB9ySe/v+ORXQfZTg8p046Z/j98/3ffp6Gqi2M8gby1Z8DnYrNj/AFnpn8j7cnms1FPSMb7Xsrvra+77/wCbtprfrf53+7r/AF3vqcytvIgx78YyOhPTjv6e5BGc54jWvAfgLxCTH4h8G6DrsxzmXW9E0y7kPLg/vGtHfr6nPI5IBJ9OTT766ktrCztr2bUbkk2tulq0962C33reFS2OAclemc9DXQap4B8V6DaSXmreFdZs7ZATJPcWFylvH8zg7p1XKEEZO4jHzA8nJ78rp5xiMA8ZkuGzmngcv+LM6Lq06e8lZqElHVp6Pz1dpM8SeKyacv3vJKUrJOoottpy195t/ZbdtbNXbsj5O/4Z2+Be8uPhF8OS2c5PhKyJyGcnP+jHj39d3BJyOr0j4W/DfRiDo/w98D6WU2hW03w9p0TjBfOS1mGX168ZPXFfRnhz4ea5rmkyayx0vQNFS48mbxJ4l1Kx0PSJJixItIr/AFS5t4LmQnABt2JBJ5JVicPxb4K8Q+DdTWx120EUd1bw3ttd2V3BcaZe6XKzeTf6fqETTW99G/3h9ndgckEnv9Jjsu8QHkeAzvMP9bIZFjeW+Y+0xKyy12n+8c92uV2v9pappp+esdwx9d+oLEZQ8w0tDlpJPWStZLfq+2mt275Phn4beK/Ffnr4R8K32qW1vgMNItY0sLNuRl3RUQMQfqDnk5zXdJ8APipFbut1oFppm45a01HxDodhfyNz8wilvVJJ6/NzjHfDVwvxnTWPF37C37TnhDRNf8WeDNe8AeAPEXxQ8GeMfAnibUPDesHU9Hs5pfsGpNpq289zbNDEzGGV2j+YnAINfDX/AAS8+AX7Ov7UH/BNnwD4w/aZ0Lx54y8Y/EX43fEn4cav8XU+J/jSP4g+FsQ2Ueiano7f2w1lNFp81+skiXMLKqgcDg1/T3hv4AeF2e+GUvEbiTjviiCk/qGOeDg6n9lTk2nOfMpatbt6+8m/eun+XZ5x/wAUZNxbLhvLcjwLTtZK9pK8ne2mkua9vVXdnf7V1vwX4m8KNHF4j0rUdEnJ22RvI/3Fyct92SASW2oZ28iGUnGOpyTRFqeSSMcHPAwcyZJ5PHX0IBIIOa+J/wDglv8AEf4y+Ef22P2uv+CNn7RHj/Uvij4W+Hh+J/iH4F/EPxddXep634J8R/DHxIjT3aazd3FxePpfiTwjMt1c2lzMbazkRXREYkn3j4v/ALb918Lv2vfiR+wf8Af2DPF37RPxV+HWl3Gp3Os+KfE0Wi3XiFoJobuy1vRdMsFlLeDpdEuorr5ma+KkyOxXLVvn30NeL4cYf2Xw3nuXYvIHlizJZ1nslTzDlbly+52emuq3u7pM1y/xkyj+znmWY5bKhmF0uTAv3Ze9ZXvK2uqta6a62bXu+uSfCTwFo/gLXPjZ8XNE+FsfxT8Tv4M+F9rqkF1qkvivxAJIrZoB9mhb7FbtNNGqyTEbWdcnALVra/4Q1Pw74lv/AAvc2hutT0pnt0eBHuo9QtzGZoLiJUUsFkiZZFyNwXAOSQK4b/gp98d2/Zs+CX7Euv3f7KHwg8S6n4j+JvhGTxBF4812TxIfgf8AE/U7vTZdV0Tw3Dp7RPcxQmU7RdSsqOqFwSjCus/4KyftIfF79kz9mvQPjl+zZL4M8L+N/GfjbwhovjzxR4i8Op4g1XSk8T2enzWkfg+xndrOCzTz2RWmG9YdqZLDI+0x/wBEnKcdw34d4LLcywGD4ozB24mz+rNY7D4uKlLXKoQbTfuq+7unq3Znl4DxdxrzHibHZhlsv7Jppf2dgHeM5e89d9N3fS7bV22pFdNEvbE2Uuq6bdQaZcTR+fdyRXdqqxCQ+auZIgCQoYDnrxnk5h139qj4x+AP+Cxf7J/7Dfhiy+Hmkfsr/Gz4Z3PiSDQ9F8MxHxJ47sPEfw88TNbyeOdSvQzi803WtLZlS1+fYUIJYEj598BfHz9sb4bf8FDv2bP2Z/2mPjbofx7+FH7Y3wds/EcVkngjS/Do8HalrPhua9019EFrGs9tPbXhUTSGWQOeQACrH5P/AOCwfxZ8Vfst/wDBQv8A4Jx/GzwF4QufHHjTwn+z74otND8OQzXVrea5qkGoeO/CdnHZm1T7YJkfUomjMbBg20xncCa/R/BbwPl4TcZ5vlOY4zC8Q4Dirh9+yzZ5Wp42nLLXOMuSE4uMG/7ag+9oxunY+O4u4/jxpkeW5hhcFVy14DMEpqMpR5k29W1K7ScX3Wrd2rM/Xa++AHxT06zv9Vu/BupW9rpVu2pXabrQzroNg8gbVzZfaDeiFsEsTFg/xZIOeh/Z1vreLxnqHhFrvVvDd58QtOl8E6D4x0O2tZPEngfVtXvZY4PE2hfbUe2aePerKkyttAIAG05+PP8AgmNq/wALvHn7Htj8evgj4v8AG/xf/aD17w/r3gL9qbVviT468Q+JfGPw8u7uUahN4b0XwReanMuneHrpHEVlriW8hjjJVZRmvsn9nzRNU1T4v+CblUf7FoGuaZr+sXd1PDFYaZomm6gftV/f3cpjhhUEEAMQeSAcljX8vcTcB0vCDx34E4b4JxXE+ZY95nkyxeP4hwsVQzGlOVqrylThy1FZ2b1STdr6n6bk2fT4n4IzvMc7jg8NNQfL/Z9V3vFS5W7SbtKST/vJpNPW/qXgv4YeA/h1+078Rv8Agnz8af8Agon8Q/j98e/HvhHSvGfw38EfF7wXpmkDSJ5tL/tfSP8AhFfFelW6WupXs9lcot7prYbbuLAvGxr4w+O3wH8MftVftQ/Dz/gm7c/tBfED4J+NfhT4Q1Dx7cx+D79dK8J/Fj4hSXiXdz8K/EesW15bXMNzcaHFNc2kUO+4kiLpEplZM/sP+1V+yT8HvH/7Xnwh/wCCiGs+O/B/hxP2SfE2gfEvUPEOm6xpuoaj4n8A6H8Op7DV9Cnh0q4uLtx/aLiO0gu1HmuqJAGBjLfm54T/AGUPDn7R/j/4O/tieJvEurfDeWy+O/jL9t/4m61ZW97F4sHw58Ik2/w98K2kzKk0cniO2srdI7FVmltobmVvsjsHFf6YR4H4TXGFPjWOU06XESyaeRPGQ5YJ4CUoS5nSS5Yyg/djUspvmacm1zH82rP81jlk8hVWbwM8fHGcrlK6cVKLnzX5uWblH3W0lKLdmrntP/BSv4IfAr4Rf8Ex/iZ4f/aV+IXxB+CHwrlk8EeB/BafCnT7/VPHelwaNewXFsl3e/aGvLi31fV47yK/lu7hYzAqtLIwkVT1P7QPwd8HfAX9iT9mz9ozwb8Lfjr+094O0f4D/B7SX0DwzrGkWfjvRPAA8A3Pij/hY/jK5vHafV57S0Nv/aa27yzrcsAquo3GT/gqp4h039vj/glR8XvjN8ANH8e+L2+JXhDRvA+kfDZfDWrP4m0/XbX4g6VNbX03hee1W/sJY1Vl1K98gmK0uI5WdYI52b9EPhh4i1T4N/Bn9jDwv4v8PeKtbtPEf7OvwH+Cfj3wXpeipqlv4O1qTwbptjJ4v8V2sjg2eleHLi3v9I11RGxS2vt15H5EasPDzPgvIc64er5RxPw/QzfBUeJefDVM2xscRLF1ZV8JiP7Wrc04SoxqYyrKlXpxcXQpKcYQk6bhLuw2Z5hQxax+W5hLDVpZZOEvq14+ypRlVTjHdP8AdKM4zbblJpyldpnwjqnw7+CHhj9u3W/2SD8AtYvfhn4K/Z/0343/ABD/AGg9U8fSRWHg671+LxDFovhmbT5USS51/UX0CS/tsIx+y+dJGjFfm8q+CnwY1zxt4u+IGrfDjwSnjPStNtPEdl8Ota8U6Xd3ng2LxErTNoNz4tWAq8sEIVFmEAY4JLr8vO9+2n4K/a58P/8ABUvxL8UPh54T8L/EX9kb4xfA74UfDf4xaBqnj3w34bntvEXhjUfFE1l4y8ONeagsz6p4XtbyZJ0aEx3NvJNZoTKmD91fAfT7aP4eaJ4J8N3B8V+BdH+JGvXuk+JfA/je18NeNPA7T6jNNNe+LrK+MNnq2nQyvM9pKn2qKSzRA0QDRFv5+8Q/Djgil4gcFLIMk4VwOVcPfXMwq4XJF9Yz7H51TxGXUaGV5rg6WFxdTC5LGFeviKmK+r4inFqEK6w2GVbG0/v+G+Ic+fD/ABEsfmmZVnmNfDUeavKSo0qDjiKk61Oc6tP2laTjSpwpe1pOcW5QdScIUJfyN/FL/grH+3b8Nf8AhqXwJ4sh/Zi+Bnxp/Zv1GKGz+HI+EMGoP8R9Oa7khnn0K81B3mklEZS5swqjdFkkkKc/YH7C/wC2l+0N+118Qfhz49j/AGqr7UfhP8PPhlY/ET9ofwTofwy8JaFaL4+XWBYWHw1guYo5JBaauJFlmcsJFiUAsCTX1n+1V+xN+yF8V/8AgoVp37Y3jnx9oPjH/hANK1Lwf498GtpKXF98T9XtYZ7PSNf32du1hcGC2kHnSbmDSxqQ+5VNeb/s/fs8/s+/sW+D/HHgz4J60/jex+K3xXf4meMPtejy6VJZ+HPtJnsPAhldl82PT5GLMGJTCrgYGT97xn40eGXC3CGfYjJ844clxDTy2rhsJlsKeCqSebYivVoRSnRlUpzWUypqblRqzptczjUnFxk/GyjgzifHZvRwuNweL/s3EYmlVjOUsRFuM4xnC/tVGceZSuoyjGV7KaurPl/CX7TP7Q0H/BePxj8F/GPxU1Lxp8Fr/wDZu8X+PPBHwm1K1tLHw1Y2d14XHiTTvDs1hbqPt66YdOdoppi7RtuKMMEH4M8cfs/fDn4pf8HGfxg+Ffxu+JvxPPgnX/2fLn4yaFdj4l3vgrVoDJ8PfDPxL0z4dQeIbW5t7fTPBs+pxyWv9kQvGjLIUeMh2r9P7j4LfsyS/tr2f7ef/CX/ABvvPjHp0Mdn4f8ADlhaeG9L8F6V4VtdIn0u48DTx4u5b7Q7iykm86SQmaSNmU5AArnvjr8Dv2Nv2o/i7b/tEftA/s/6t4h+LOj6AugT6t4S8can4Y0PxF4b022az0bS/FdhaJHebbO0UWt1Hp06q9oBbyKYQqVliPpI+D2V4ynOtx7HEVf7Gp06n9n5c5tLVzjfVuO6cU1D4bR2Y/8AiHXGK5orKsRyrMo8q+vR0d5O9r9lG19d1ezk38tf8FotJ8M/En/goj/wRq0v44+FNFbw34nF/wCG/GHhafVILnRL7whd/E69tdLN5qqTBhbXelSCWS8d8yl2LMxeQH5v/Za8DfD/AODf/BTz/gqN+yT8KjpmkfDfVtIm1D4Y+BrDVEm0dtQ0u/t75bfw2s0xgm1O2tjKJfKVpTGhXdhc1+u3xGtf2efjZ4r8PfED4s/ss/Dzx1428IaDovhjwprfiDW/Er23h/RfDz7tBt9H0u3vkg065jZVkvZLNIZJ5syTFpPnPF+K9R+HPh/VIPG3gL4A/BrwZ4zd755fGOkeGJ5PFu+8jliklOsX9zNdtI8eVaUzlypCuxBr4riD6UngpmXA+bcOSzXiLOnj+HP7AjUhlUlj/aPmtLkSsm243k1fW7erv62W+F3Gsc0/tKGFyfAxWYRxzvXafIppuKV9v7ulm0tbJv508FR6Npmsa34T8XyrZ6L408N674H1i/ADT2Mes2M1h5kyZITyZmHmkcAK5AOCT+bP7A2p/EH/AIJe/FD47/sx/tJ/DbxXf/AT4heJ59e8EfFrwt4V1PxZ4RIvBd2Y/tR9EjllXTtd0djZ3hgAubOQl0ZWANfeGsuZ7nUricB5ZpZJpmxyXaWR5CT83VmY+xzyTuLbGh/E34h+GrKPT/C3i/UrKycr5djLew3dnETuV/JtLxZIYy2OiL65OSd38seCP0gsH4UZbnHDWbcN4jO+HcyzGOOpVaWPjgsxy9c7aUoO923FNxcd2tUkfqnHfAlXiDHZZmWWZjHCZioQWr6rT3XfS/k38W12mfnj+y/+z/psP/BYvVvj/wDCD4Q+N4P2P9JsfFEng7x14j0jWrbwb4I8WS/DXUJbXxFptn4pmiv7hdI8TbG0lQhcyspj5GT6T/wUX/Zz/b9/a++PPxi0rwHokXjz9l/xt8FPAkfwhvtN+Iul+AvCaeM9N0Pwdcz+JfHdvHJE3izxMmt6Z4ujNjrhln3axprqQIIjX2J4g8deNfFi3UHiPxN4i1eOONQLW4vHTTFC5ACWcMotwqnG1Vj2jJx05zNKhv7u2e0S7u/sjTJMbQXEv2c3CMAJTBvEfmAxqVkILjAwSQTX6zjPpuwhxD/aOV8DU5ZdHLVlcY43M3B2u5c107bxsu8nLROOvxkfBelLL3LMM2tLmUm7q7lzSs9dbvl0bd1da6O+d8NP2fP2j/EH/BKjVP2OviX4d+Bng346wfD7QPg54R+0+Pmt5NJ+FNvrEuuSa74tvIjNa3GuNdtKq2lv82wIrAnJPj9//wAEyvj/APEL4E/sW/BnxL+0Z+zZ4Nl/ZI8R6lr+ieIrG78W+JZddlutUtbyztbmKzstkYhFrsYKVG1+uACf0k+G/wAJ5b+xtdW1tMwsQzSzKGdyrMVLO6szHvknK/Ngk5r6f0L4T65dWdvcaLoMseljL293JFa28EuC/wA4uJpISccZOTj5Tk1rgvpYeJmL9suHvDnI08wk8x/2XDZxmMnzuSlJ8l03Pl966vq7t8zZWL8MeFsv1zLPMavhV7afFZat7fl1V9Txz9rT9mn4GftfXvwQ8Qa/8R/E3wq+OnwCt9LvPCf7QHw50YT2D61YLFJfQXGiakPPl0ea6gElhGT5wV5AwALGq/wp+DXgn4IfFv4lftM/8LP8V/HD9pj4m6Jp3h7W/jJ4v0SLw/Z6L4es1EMuneD9Bth5lrNcxWwNxcu43lsZIJz9Aaz8NNa0LTE1DxJqGheFNMkiNyl/4i8QaPpmn3Malt13HPdXQW5UFcZgJxghmOCT5v4gS/8ADUmlzM2n6npuuW32rTdT02+t9T07VbVSw+0WN7Zs0UsQycoWIAJGDls/N8TeM/0iqnCWa082yWtw9kmMV45tDhvEZfy08e5pZYnNrV7rZ6NNu7b9DAcKeH8cfzYOtWzHHJRXsv7QpOOrdpNNXukrNc1tVo5M+dvjF+yh+wN8Xfibrvx8+J/wA8QTfFvxXaXVn4+1HwL8QdW8E+HvHdrfRPp9/feItG04xPcPfB2N/aIxjvGaT7QkhYsbnwI+H/wR/ZU8G+IfBH7JXwj0z4N+HfEt7preMtRnu7rxBr/jCz0UPGIPEEt07Wjw6hGTHdRxwlbiEmOYMpGfU2tTqJ+1XOEVWXZkDC5Z2XAPQhl3Dod2O4JPC/Ez4yeFfg38cP2HfgEfhBr/AMTdf/bHn8RXkWv6drdvp2g+APDHh/Xbi28TzXkLRvdajf6FpUDzzXP7mzBD87hg1wLxp4++LNOXBeF4tg3l+WLM6kqt8tm4RcrKTbUpbR+LbR3um2Z1k/A3Df8AwoSyCpy3StKXutyaTbV7L1t1WiSbeRFefDX4fXOra18LPgl8GPhz4w1ZzBqfjbwb8PtI0XxNcqS7G6sJzETp00hILyWrROxJ5ILZx7v42fEm5+W51bSrq5umQ3V/c+E/D8+sXTR71ikudRlsXu5pEAUJJJMzqTlW4AqXxZa2ln4h8SWunZktbbWNSt7EuNzNYRzusbZYHOB904wTnGRg1ylxoermH7eNLmFkApF95E3lAfMC32j7P5WOP73GeuVzX848QeLXijn+aZti1xbxDi1Tl7Hlo5nmiissUnFytGOi0u3ouru2r/oGXcM8L5flynLKcDK/K48zi3q1bf5J9btXTe9C68ffEUM1uvjLxD5V2WupZItRmi8mYu4MUeyYeVHxxGhCgcbcgZ4a/wBZ8SXN0zXOv6zcFsbjPql9LvJMnd7hgT3APUl8MCOemubRcEhVbpkAA5+9yTjHOMgnnHPYA5GlaDq+v6vb6VpVi817qF4lra29uPMbG5t0jFtwVQAGLnCrkZbmvzn+1uJMzf1B47HY6d/c5MXiedPmbt/EvdX1SS03erZ7scPhYq6w9GOm/safw2klq46aL7mtbpM+7P2KP2VrT9oqfxndeMvEWs+D/CHhLwlqmtyeJIrS2kjuZdLvrSTUbCSO/cJPBBazXF7c3cZCRvGnmSbmye6+N/7ImgeB/AmqfEz4U+NJ/HPg/wAOeI4/C3jay1XTF0nxR4V8QPtEK6hYKuPs88csHk3CsX2TwMxxJge0/sCeLfhN4j8VeK/2S734jeCfEvjy/wDgn+0XbajouieKbO7vfDnhPWdV+HHhy70nVDBdfZLjUL+6vZ75iA9zYQWlwgaOAXW70v4xXXhX4C/sx/tS6p8eviR4O8HS/Evx3beMdUZNatNWj8G+DbPVoTp11dyadc3cNzq18tksOlaTbTSX14WigVGlgu1X+7qX0ecnoeEvBWElwtmT4v4n4e4hzDMcfjcRmNHNsFntPBzxfDeXKLxiwNWGZ5gqGVQy+WCqV6+FxFbFUpQlhp4iP4hHjrE1OJc058bh5ZPluPwGHjQdPDyw1XBOuqWYV21RliV7Cip4r26rKnSqU405Kaq8j+W9B/Y0s/ib8LfhL8QPg54i1fxHdeLPFNr4O8faLfWVqkng7VWDM9xGbUOZbCGOC7nSW4Izb/ZnHMhB2dG/ZN+GPif9q6P9nDw/8QNdvdNstKvh4g8UfYNLYx+INPtUlu7LT4VZoZbWCYtFJNL+8JHGWBz9d/sM+Jfhp8JPgH4S+JHh/XvEniLTP2iPE+k6Zaafq7w+HtU8N+Grmx1GO28UXmgzO9xpV/cosd2n21ILw2dzbBoQYQD8l/CT41/Bz4Gf8FbfEX7JeoeC/HUfiyP4c+L/AImeE/i7rPiDQpvBXivQ7vTzqWoSvJb3DS2RtTKtrJNdyRSRXW5JIgx49XKfozYXNafBVD/VfLcNmeHzThrFeI+UV85x0llOUYKm6VfDZfTVdS9pxfSbzLMW6s54GvF4LCSpQlUkTivEzE4aGZzWZV6+FlhcbR4exP1egnXxOKm5Qq1rwaccon/s2GjyRjWhKVaqpNXeb4V/Ydup/j38TPg5441vUtGi8G+E9Y8WaJrVhaW051zT7QGTTpgsw8tYbhAVuPLJaKQOgHANfP3iX4Y+GrP4EeBPHmjS32r+NfEnj7xP4b1DRYZI5Y4NI0jT7CWzuo7WPMyS3VzdGMM3yvgqm4giv2J/Y5/aJ8C/tR/Ci/8Ai7410SH4e/EfRNK+MHhm2s7zUoLm61n4eaL4m1vSP7WgvJQg1Gzl+xx3lsys5jVkVS0RLn+WzTf2zP2rfit+0H+z3pH7Jniv4V/CPwD8S/2mn+Fnw08P+KfAa+NNW8QfDjwbf3B+I3x+8cXS3SS6bodpdwfZ4LSEQh4Vk2yIVMleivojZRjaOa5PkWOyfL8HOtxXCtm+OxFbMMZhKlTOsiq5PhasFU9lPMMlp4XOMqivchWw1f65VnKU4IwXixisL7LGV6FTEOm8pj7CjCEcPiq0MNmNLFVIO3MqGOlUwuKcbt0qkVRSilJv7i8UfAf4x+B9Bi8UeLPhZ4o8NeG7k2wTXNQ0547Im6AFt5rgsYjPkCPzlUsSoGDjPOwfDDx1c6O3iVPCWsLo/wBl85r54mtmMAY5mCSEXLaf8vNx5fGACxIGf24/bL+I58FfAz4u+P7ltL074l+KH+H/AIE+EnhPWPH2i3nwo/aK+KeqyjT/AApaaXoly1xqNno+latqMGp6rewiyNno9nc6hqq/ZtPubiP+VP8A4J+eNvE3xh/bo/bB8X61+1v4h+Mk/gT4e6z8KvBGn6z4oFp4J8Z/Eq7tE1P4nan4B8IWNwLCHwh4cezmt/D97cWYjEbjyHG4E/N4n6GWT4TBcR8S/wCtXEE8sweW4yrkGHpUsO8Tjs3y+tio1MdFU8Phm6UqEKFZU50IuEqtWNOvisJGhmFT0cJ4yVoVsuweLy3DVZ1K3LjXKdX2fseSlKLfNUqR54TnODcZ8s4qnLkp1HOlH7p03wWn2Kx1HxB4v8JeBNK1fUV0nQrjxr4msNHt9Z1PcwFnoqXUiyXLFsgnkHJBbI3VY0yz+GfiXVvH/hbwN8Yvhv8AELx/8MrKPVPHPgbwxq8lzqekWLSCI3byIptbmOBnBf7JI57EAlq/PL/gpT8CNM/a4+N37Bn7Neiw61afEBPDEvj74iaxpeqXQ0jwP8KNF1LULqTXvsFuEt4dZ1ONLmJbudDdMqQfvTgGj/gl5d+CNX+Of7bGv+EfhPr3h74c6LoX/CtfBvxMfTzp+mx6b4Zuo7cQ/brmKObXfEPiq+hluLyZXkaONwHbCZPqZd9FPw0wfglPjjMMVmk+I/8AUV8Q/W8Vj4ZfTjmKyhtQtUvdc1m4v3r8t7vlOP8A4iXn0uLZZZ7OLy/+3I4FO17rm5ejbe7srbXV3c+81VGQEKvzKpB28ciTBGRkcAe/TPI5j8hgOHGPr/TOfw6/WtQKpT7m0lRwwG4E7+GOD8wPX3zycGmfZnxnIxjOfb86/wA3XdOS5m7Pe972c1e99dEnfrdd4n9AJ3Sv5el/eXVvtG3+Ja3dypgBTwMheuP97/A/n3yayvs8nJ3dPf8A3v8Aa/2f1HJ5rpNi7T8q5A67R1+bnp/s/qPeqBA2twOnoP8AppU910e/n69/n+I/P8f6f9dznpxjjA54A9OZB+HQH8ucjJ+mv2F/EI8O/tWfC+8JAW41ibTO6jNzE8WDz3JBx7g4J3GvndlU7iVU9SMqPWQ/0Gfw6kZPe/AW+Gi/HH4V6ux2LD430dywOOJLxEboeN2BnkZBwQcGvuPDzHf2dxvwrjm7RwfEeT453bSSdWD76pO7ad9b63vI+b4ibzDKc4y2Hxf2a1a/LzPlna+uz+/Rt2u7/wBmSYKKexVcfT5/f3H59etOqtaSrNaW0oIxLbwSDkdHjLDv/njnGasZHqPzH+Nf7+UZKVGlK/xU6cvW6k9r+a/8C3bV3/FbVm0907fc2vzX4rdsWijr05/yR6+3r69wSStP6/Pzfb89XZ3P6/Pzfb89XZ3KKKKACiiigAooooAKKKKACiiigApD91vp/wDHKWkP3W+n/wAcoAqP9w9uev8A385/QZ/DqRk/MX7XepJov7Lvx81Fjxb/AA08WNu68/2PfYOfw7/j0Gfp1/uN/n/np7/59a+J/wDgoLqcmi/sYftDXcSB2b4deILXkd7myuocjJIzz68ZGCSRnxM+fLw/mrUrNYCVmtGrJ63vdaefV7633yyKlmOWRlZqWPpJp7PVXTve91bo9Wt+v+epr0vm2d1KGI82eaQYJH3ppW9e/HcnORgCv0g/4JraN/ofiLVwowPunAyOQBg4yOc9O2M4wDX5q66f9BUnjIXIHQk7s8duRnOfUc5zX6cfsD+ONB8JQSeHPEds2iRX+nf2hZa7MMaTd84AvZWO2EFgMDIGeASdxb/OTiD3eHs5/s/3velfT3Wuae+uusd999Fyyv8A13ln/I/inqlGHKn8K92L26bX/wDA97Nv9l7ID7OWIH3hgkDOPmxye3IwP1JGaS6uQFcDg7SOO+M9fb1+uOWyapnUbeaxs/s15FdAgEmEABsliD8o5BAB59+cgk1T0b6f/HPf/Pqa/nU+vu+7/Hy8/JfhvbXJtXb7WwDNjJPBIH3ic9fcn8T3JJuXUl1huvTr3x065zjPv7ZI5qSzVDLllBGRnjkjcwPfPIB79+pJJr9HNa+CHwwg0nZf+AoPDGgv8M9P8Rr8TH8daiLhfEs2kvd/Yv8AhHdU1q7hu1nuFRRDBYoD5xEDjaa+w4U4GzTjGlmtbLK+AoRylYT6x9dWYJTeLWMdG1TB5djaOGpL6nU9vjMxqYTAYfmpOvi4Rk5Lw83z7B5LPCQxVPEVHjHWVP2H1ZtKjKjGfuV8TQnVm/bRcKOGhWxFRc3JRk0k/wAs/tb8jIx9fduT+Q9ed3Jxz9A/D3xEL8G1ujhuBuySfvEHJznnHr/E3J2k1W1X4AE+Dvhzr9t4202TxL8T7yK08LeCf7J1FLub/io7rQLu5udXSSWxtra0kS3nLSqssyzNDDCzQPI3eWn7Od/4a1+1fwx8R9G8U/YviTofwr8axwaNqlg3hXxLrF4lnDLFHez7db02KYzxtdwPau88SxiAK3mK6Xh/xfXg6lHKVVSw2X4vlp5jlMqro5lhFj8Haise6sq0sDy4+vhlB4nB4CdPG46jRws4V2S4jyWEuWeMcf3uJo80sNjIw9phazw1b948PycixCeHp1eb2VbEKVChUqVlKBY8QJH9iOFXkf3RyMP6jp0z74yc1+Sn7U1kNupjC42ykce2M4x7Z545B5AJr91da+Ccz2EEHh3xZp/iif8A4TCTwLqTR6dfaamna+jNuRxdNK1zbqgeRpolHyg7FfO6vhj9pj9iLxPqXib4d6BbeNYBY/EfxpN4Dm1m98I67pi+HtZjtppzcNY6hPA+taZKsZ+zX1nPEk5B+VSvP02TeG/G9HG4ipPI6kqeFq4KlWrUsbllei6mNrQpYdUa1HG1KeJTqTjCvLDSqxws244yVFqRmuK+HuanfMYJ1o16kIzw+MpzUMPGdWrKdOdCM6T9nTlKEa0YyrRt7CM203+MPwetCPC8rDhk1K5KMDhlIkfBUjlSCMgA5znksAx9U1Bbq5d7i5uJ7iZwoeaeV5Z3C5Vd0jsznAChcscKAB1Jr7X/AGff2SPgRpun/tNeGL/4/wAXj27+EfhfVtbTW/DvgnxLo2m6Zr9ncSQ6iLi21W4+0atb6PcIlpNbweXHeSXAntrny4pC1nVP2Nb1/hje/FeHx9p8vgWP4Vy/ESz1waFexfbdattdTQ5fAv2dtRP2fUDezxLHqDzMkkbs62HBDfi/FfhXxvLiDPcfhsBgsfhcS8yzKtSy/PMlxVTBYLJ8wr5bmGLzGlSx7jh6NHEUZw+sc06S5oxlVjUqcj9qlxXkUqrhLEV6EufB4elPE4DHUPb1cZQhiKFKg6mHjOU6lOdOXspRjUvdqLhFSPlz4X6ToOrarqWs+ObxrL4feAPCHir4meO7hZGjnt/BXgzRZdW1uIy5DLKsSZLFgcMPmAXNfGv/AAT2/aN8cf8ABReP9p79rr473uvWP7P/AMLPiD4Y+D3wG/ZX8D+JNS8IfD/+0LnTn1izvvG91oV3Zaz4k+x6O0Ml/LNdb7iRpDJuVFY/dPw40rwnfX/i34f+OrlrTwN8Zfhn4++DXii+DlDpGkfELwzceGL/AFmV8j93G8oYMejjOCw3V+Jv/BPWf4h/8Eq/iH+01+w5+2j8OvHOkfBr4seJ9M8aeAfj54I8G+IPFvhaz8T+HElsdD8T2dzo1vcw3PhjxXoK2/8AaEf/AB9W6IIskKXb+tfosZVRxfgV4py8PsPl1LxMpvNfZyqcs83hCDi8ocIyTlBVN7rV6vWzZ+MeK86k+MeGKGfynS4ck1ecW4qSUp83NZq7so8t91zatJ3/AKAfhr8Bv2dtH+Nvgn9qT4V6/qHwY1Tw14e8W+GviT8D7bxT4z8R+F/iM3iDTRFo83hy21PUby106a2lCs8l3Hu37mLFwc4Pjf42+E/h38bPCv7K3w5+FGo/tGftY+ONCn8XwfDS18RWfhPwr4I8OOlzeQN4w1+9SXfevbqrJFbRhmLKBg5J5f4U/tQR2nxG+GPg39kzwzqPxh0/X/G2m6n8dfjd4p+G+raH8MfBnwm0m1Y3lhpN54pisze67q/ymFoUMkbcAjk1w/xg/Z2+O+n/APBUHwl/wU9/Ys0fwx8XdD1OyXRviJ8Itc8ZaX4S8QaelpFLp8iaJeagpgksJokjljwdqBmUcgmv1XhPgytnWL4IxH0ja3CNXiqOQZi8g4Xx2JVKtilFte3zv3v+FLNk/hpQ0jd6LVv4nH5p9UlmkfDrC5nRwLxsfr+Zy5uSCUpWUW3eC0Vle1r6uzR6P+yb8ffht+238Qvin8CovhzrP7PP7S3wOup5Pif8NNY1ZNe8NXmiafcPBqereGNcjiUyS2sbmVYZYyrAbiCDurzz4VftCftAftoa3+0p4Y/YC8RfBL4G+Cv2a/FWj/D4+LPjf4On8a+KPi9451C8vba4uPkAtvCeizm02W9zLCyAkkYJyfQP2UvgH4u/Zp/a0/ab/bs+OK+HLT4uftCTXFh4d+DPhDWLbxDY+A/CWpTJJqS+Jtbt2htdQ1Ke3iktkjtmI81kbkkV84+Bv+Cdvin4LftC/Fn47/saf8FCNT/Zv+H3xt1W71n4h/DLV/h5D4g1u0W51CS/vLHQ0uxc6TdX1jcyeXo011EkylmVHGTn08vw/wBGXgvi7iR5LjuDMt4xWXc3+1VqdXJ4NObfLCq5wjJPpG1ndNtpsObxGzPIsv8ArrzPE4By/iUlOLd5Sv70ZOTSVrX1tKSunH3vZf8AgsR+1V8Rv+Ce/wCyj8CvFvw5sfDVh+03+0ZqkPwp8dfGbSPDrw+DvAOreENG0u48daz8PtE1GEW8UmvNq6/2bLcp8jLuibcHFeC/th6/8ff+CZH7cn7CPh34f/tI/Ej9pL4QftgWFjovxK+H/wAWtTsfFQ16e68T22iax4j8IiC3iXTbTWIdWi1XTzYKiW8OFhby0r7o+PHhL4GftMfs2eH/ANjT9ofTfFnxl+FHga1sJtD+KXiHVltPjbJ4wti66n8RINet4hbxX+rjUreOHRxD5LJFBG0bCFDXmPg/9n/9nf4WeI/hL4+h8QfGj9oH4o/AjwxF4O+B3iH49eIbDUdI+FHhmBsW8vh/SdMtliv72Ly0MVzfPLMhVT5gMSZ5Ms+kB9HjKeG83jgMxymVNSzf2mWLheXNm0oudnSsmtLK1lZJp2ukRjuA+PMwzDLEliL9/wC0loveV973t9zbSbe/zv8A8FodT/Z80D41a9+z/rPiDxp8SfFFv8BJtR+FP7PNpr1p4D+FXwnC6XdXt38SfFOvy6naf8JX4kkaNhpmm5lndwgUbiTTf+CZPj63+Pf/AATR+GMKePLHxh47+BV/qukeL9Fv9ce68RaJ4Zu7xItF+0eeZrt4F2EQhrgoFC+WoUZb608feH/2fvjf4n8P/EL9oL9nD4a/Gn4p+D9O/sbRfGviyPUImGnbpdlprVrb3sEepGNZXWIMrhAVAAKli6xPgHwT4e1HwR8Gfgz4D+CvhrWbuPUPEmm/DzRBY/27PG5ZP7V1O6lmuLm1jbJjgWUxx/JtUENX5d4k/SE8HeM/CbMeD8Phs3p4/F5enhsqpYaNN5VmPM1GMlCKST66LTdN2a9/hTw845y7iLLsyqYrASSx6Tc5qfNZ66tO6ajtLS60btrDrEmk+Ev2bf2pPHPi+7az8JXfwk8beCvJt7a41C+1LxJ4g0G/s9F07T9NsreW9uJpriSNQAGLFgcEgV+Xf/BGP9oTwT8Jv2K9Z+DPxe+GXx41Pxz4G+OWufFXwD4H8N/CXxre3/xC0zV9EtI4NBsL3+zVsdKluNQsYw5vpgpzl+QSf1n8J+PfGPgYX48K69c2EF66T3Vj9jsL+0EsbN5dx9nv4Z4vNQKSku3evAUg4zrXPx1+LsweMfEXW7S2u3UhrH+z9Kw6u5B/0S0hwQc8g5DYwSea/OfDDx98PuCPCep4dZxwhnOeVKuYrMMypxx0VlyinFrmqJXu0m2nom1q7H2ef8D8UZjxNLiLLsdTwasopy1fxSUt1da3afM3Zq1mpI+DP2Ev2Yvi18Nv2if2tP8AgoZ+2BYWXgD4/ftY6j4i8HfDP4Um+trvVPhp4C+JOrR3PjDxv4naBpFsRZ6PEugtZybb5JUMTMVJFer+KP2Vf2sPDv8AwWk1P9ub4efDnw5rXwVTwhoHwmv9U1L4reDfDWt+JdAj8DWHhDUPG+h29xqSzRIBGdVFtKTfMgU7twUn124uLi9nnu72eW8upw/n3NzI81xOXkLu000pkllLOvmtvY5kyxJclqqPDLIFWSQyKhygckhCFZMruJ2HYAuR/DlclSCeh/TF4j/1h4r4gnwjlGOw2c5Vk+VZHlaxE75TlDjZ1KiTavLq1q9m0zzF4SYRZflmC/tfFRlgpJ1JKinzWk97O7Su7c7ktdrGF/wUd/ZBh/a9+Gvwy+DfwZ+Nnwy8MaV4F+L1x8RPGHjH4oaxfNqn9u6beQtp9jptnaQSvqlu/k7JLxJHMqqWDEEE9z+2r+zv4N/bN/Zd+GP7OXir9pLwP4C1HwrN4bvfib4j8N+C/EeuW/jDWfC8EFvotx4a86K2FvEi26NcrcEKxxkkAMcVVXaFIUhcbcqMA5bkZ6HgcjnGOf7z+gIA4Pbseo5GP8Rgn3z87gfpdcaZZgMty7h/gvhbD4LILvL6lWjWqT5nJtvmlO/W+rb87tnpLwiyXMcfmWNzDPMdiY4rlUFShGKutLWUbWl72ijo72um2vNfEX7H3wk8R/GD9mP45+NP2rviNrXjv9l7w/4d8LeAbjwV8M7DRrS4sfDxjSGO9bUdUnWQXMVsIpiRhkZwV25B9U/aQ+DX7JP7T/7RXhL9pf4nH4/S+PvhzBpUHwz0nwrrXhrw94e8HjRp2u92kothc/aU1S6L3d5bXGYJrh3Z1dgWaBWwME4UdBj5RyegBwDjHPPfqaujHB4yMY+XJHXpuHHTt6884J8/HfS+8bcxlz08zwOWSStF4HJssm4Rk05RjKVRtJ+zjdaX5YXvy6+jHws4OjH2f1Sq46X95pSte8nFStd7vTstrs4/4HfBT9jf9lf4gXvxa/Z1+DfjTwX8Qb9NVurnUr/4n6pPo2qXeuq6uPFHhvT9OttN1mwsEIWztZLeSC1GBCibRn07w54zv/Ds2uvJpGi6/p/ifS59O8SeGNdsZbjRNa0jUXd3sj9nlieJXL7jFwrbiGUk4OCMKVIAUooVCAAVXoFUgZUfLwoOOpweSfp79kj4eeFfiX8Tdc0PxV4Uj8Y2th8PvFuv6b4fk1bUtFjv9d0mOybS4ZNS0zUNNuIEkllaBmN2kCiUtNxGrD4Kl4ieKXirxpwjhMy4mdTiHDY2hgeH69WlXjTyitUlJQniZYPDYvF2Ti3y0aFas2nGnSlNxi/Xhw7wrwrw7xBGhgKs8PUpOtUUXDm9nGTbUVVqU6cVq3edSELPWSXvHifg/wCIdn8ObbVbb4VfCL4NfDC31K2NhrS+D/hvoun3WrWJZybLVZrhbl9TtupMN35kJPzGPJrQk+OXxamw0vieF/JKRWQbRPDpGl6cuQtlp+dOP2K0Axi3t9kIG3bGSrV9g+Pf2dPBPiTV/gh4Z0TQNM+DPxB+Iuu6xoniXwbH4vm+IFpodhaxyy6V4hneTV768gGorGQbF9SzGMHLMCTn/D/9nDwIJvjDLD8QvAvie2+Gml28934u8U+FvFNr4M0qZJbiPVorjSINe0PUdSa2NvtacarbW5XzHjcgAN+i4fh76QHEfFlDJJcb4vG1cyxFHBRzjG8XY/BReIqZNhc8q4eGT5hRy7O6VTA5djKFXMaWIyqi8vqSjh8b7Os+V/PU8y8Psuy7G5h/q8qdTDU/aqlRy1V17P65UwcZvFUauIwUo169GcaE4YmUK/vSpuSi2/jlvin8Sr2489/HHiGGdVZIzZ6xJplqiuW3BIrbykVWBJZQAp3dCAc8/P4j8Y6pM8934p8SX83l+Q0/9uarLKYcs3ktK12zGHHzeXnZnHy5Ix9afD34HQfHWD4l6f4mPw7+GfiD4QeIfAzWniD4Zad4u8TeEfih8Mvivolvq3w28YaPpOqavFqenSanHPeQyWV1O3lXVpMr3jWoS9PIWfwh/ah+IP7TnxB/ZO/Zm+IPgr4K/Db9mrwX8PNe+P8A+0Hr/wAHLX4n+Lvit43+Lem694n8KaR8KfD91qS2emaLp3hLQr2LVNRv71jp101la2llql9eWzn6PL/ow+M2dcUZtkmfcWYnLstw2DWMr8R1M2jmPNKdWtGL+pU8Z9Zo06k6Fbkq16NOlUlCfLUlOm78WO8SeE6eS4TEZdlNLnqvkr5bLDcriko+77b2SpTuqsHKFKcpRU4OSupX+XJYrqbInmlmO4sRK7yEsZ5rhmIdmJczySzkn5jPJJKSZCXZ0S3duJVhuJovMRo5RFLJF5kRLbo5AhG5G6sjkqTuyM81+k/xJ+DmoeG4P2pfiOvjf4U/BrxT4Bj8E+CPCXjr4teG4NX+F9540urO1jutcn0ZNV8O20t94vc6fptvaCSCPTLm/F19muDC9u/R/Ev9kfwl4j1j4V22leMdG8LeKPGXha31Lxxqlp4fuj4Pk1qF2sH1TRopdZt4dOstav4/smmaQs80kkh86GSRn8uvmcz+jNx5DhP+38uzKlnFafFOb5PgcoxXsspxWZzp5xTyWWPjPFYrl9rHG1lCWGnUjUVJSqJOLp8/oZb4j8PfX6uAxS+qwng443F1aFCVWKboVMVGUnCDkqcqcLqaTXM1F2fO4/lohZMbGZccArlfVeAOR2xjjGeo5poC5IIUBjluAN7cgsflOSRgEnJ68E16f8W7r9k/4Ax/CiL4o/tMWdhq3xulWPwJott8OddTVFifWLnRLO98QxT3TzaRpt7qFrJFbzX1paM3DIZomSU4/i/QvB/wusviF41+Mni+x8F/Df4Vae2seLPFkUEtxmyG2TT7bSrXcGm1PXY3RbaJ8qrSD5Rg1+W5h4CeMmU5hw9l2a8H4iOY8TY2ngMqhHM6E4N1FzLWDlGLUWuaPxxc3GaU4uJ9LgONeDsyeZ5hHOI/8J6urqUW7SUbtSSdtFq735lyuzkzlkRUPmKiBwSQ4UBgWUoSGC7gWU4I6lcqSQc07AG35VO0uVyPulzhivynG8H58feGNxbaWOTo/wC0p+yFqnwq/Zf+LeleGfi9raftd/GSz+D3wh+H99NpFh4rmc6+mn6v8U1igLM+hWlgzT+SwMSqGyAxLV1f7RPi7T/2RvgP8YP2iLf4aaj+0BJ8OvHl/wDD3wr4Kgvl0rwwmnWuh61rGsfEf4j6tAxk0nSdF0/R3i0smREu/EwNg+csp+vxn0WPFvLuIOGeHcyy3J4z4v8A7UjTf9qwUl/ZacpRvvba8V1vFq2p88vEjhuWX5rmCr422X2l8Dtdy3u2lda63vtq3qsny4yxfy1LBtxfZltxyNxbGcnnJznrknk1znirTJbnQrxlLjaQU+8O78Ag5HQk44+Zc9RXwpaf8FkPHV/4W/Ze8aeBv2BvCDaB+0T4l/4RKXwbqWoa/d+NviHrtirWuo6j8JY57lf7M8BaTfEafb6teeYbm5m1LdIRbqa+4/2X/jz8cf2q9J/a70T4yfDr4b6Vo3wU8W6D4V8B6t8K9LNqmna0wT/hI/Cc968sk2v2+ieatld6xsdftYdRISAR9txH9DXjHhvhHiTiPH5/llKOR4COPeXZfgakqracm1zKSbb2u27uT3sm/MwHixlOZY/L8u/s6S+vOKUuZreTtZJtpO2z677pP5i1bS5452gjtJrie64FraBp5W5fHA3Nk8HjuTk5HOHf+HtW0n7IdX0O90k3JUWJvbO8g8w5YAD7QnJbOCB1JXHJyem/ai+KWpfs66R4t8FfCzxH4Z8O/Gew8IXvjz4h/EPxHp9vq2kfAzwNsmOmRw2N0+y88Y+JZVSDS7OZGMBlErIQOcP9hTUvjN43/Zb+B3xC/aA8aaz8W9b+IXxd1HxRLq+rPp9/f6bolxJBBoGkS6fZxxf2ZHqEKHUUtZgI44w6IDhieDC/RgzrC+GK8Rs+zOGW4iUsqUMheXVPbVFmM+VSzFt3p6crT22Vkndd0vErDRz2XD+X5b7SpFe7mN243TlotXFJX2utb3WrPS9D+DXxF1KFZ4/DF7FbXVp55umighjgt8n/AEmfzJIRZWGMZvLvCjJ+fC5Ppmg/CXU9B1TSodcsE/s/ULH+3LO9tnt73S9Z0sM4L6XqllPNb3BRs52uQpLLnO4n+f34mJ8VNQ/ae/4Ka/F/xb+0x8QfEP7MnwS0jU9E+Itxput3nh7S/iJ41udaKeBPgr4NhtbhbfTNP/4SX7BbaidOEN9J4fsNQkZ2jeWv3J/4J4DSrH/gl1+xfB4Z8Y3fjZYbH4m2fiHWNQiu57yy8Z6546fxV4g8HaLeahJ5t/ovw/TV4fC+ma4HaxeQLCCVAB/QvFH6LHC3hz4cZpxVhs8zjM8fglks/Z4vDxp0+apOUmoRSSt71kukbq+jv4PC/iVi+J+InlePynCRjsmqklqpNO8W0rpXeje695rV/pDBptnD4ZsoogqRhR8igKpHzAcLgZOACevQkjCk/kn/AMFjviN4T0a2/YF8JeJvip4o+E1v4r8e6tb+ONU8MeO9f0CzPwp0O4gl1IX+n6VfW0dxe3ri4t4ZpFaYg+WsgIFfq74RttQ8SW1pounER3Fwb4m71FikGnwWAczST4yAiIpdif4Q+enP4rfFlP2Vf+CgX/BV1/2evHXi3TNb+E3gP9njU/hh8PfEcGma7c+GNR+NeqQ3rXE+l6tDZvaw3NrqjCNLp2MblFyxAJr7r6LWRY+XEmYZ64QlldPh+OBjzRTjGauuZJ3Sk0rvrdNNuTTfzfiTmUllssv5mp/2hpJOSfLeel072u1Zdr9tfqnWfgr8Iv2t/wDhXXxa+I3gXWdM/Zq+FOkPon7M3wl1LXvEz+I/ipp5JjPxE+I1zLqU8s3h3UJFW60zT5991OpfdKEIz678Tfir8O/gP8LtE8eePfD9zF4V0/VtM+Gfwa+EHw808Wes+MfGOpuINH8G+ELJpG8m2kk2Lqmo3MbNCuHkbnJ+ZP2DfH3jrwS19/wTx/ax8H/FLw38V/g54o1LwX8H/ihbfDvxPrPgjxl4BWeVNGgv/FsFr9g09LKCJTBezMYfmbJB5ruv23fhf8d/Dn7Sv7Dvxm+HHwY8SfHb4d/A5PiG954R8KPpzwwfGe4tri38M6t4mivbuBY9NFzFaTnV5RsgUybGBbJ/WM/4b4l4t8Xf9X/EBSw3AlPAwzDh/LI3WW53/Z7b/wCFCV0ofa5nvpHVWbPmsuxuW5TwfLEZBN1OJJtfXottygrzT5Xb3dI3T7Sejs0/RPgP8bNN/ad8IfG/yvhbrnwb+Kv7N/xNs/hf8S/hzqmuW3iSyeTWtJ1XUtD1nTNTsI4o576w/ssi8sdxzIsiOCBX5gfta/tl+Mfh9/wWB8SeFfgdp/hrxJ8Qv2Uv2PdN+Cfw4j8Tx3er6NYfE/xNo/8AwkPxIudG8M6b5l54p8U6lqHiFfB1ppFpEl6ZptS1LVLtrLTgR+sX7DHwMf8AZQ8L2+k/GHxHpmtfFf46/Haf9ob9pDWYrgX/AIfsNX1SS4XQfB9tcxOVe08LxXDrqTBygDTqDsZs/n3b/wDBMj4m21gn7TXhv42fDDwN/wAFGG/bK+Nf7RV74/v3uvEfhCD4cePNYbw7pfg4XUNrJme1sFm1ywgeLy4LKURx4Q4rXgqj4QcLeI/H/EOV5lkWS04UMm4bjGWbUsGozm5yzbljVkuVx5VGTWsVJ3TceVzn0OMc14cyvLp5fmWNlOSzByUJ35Oa0U2k3y338tEr6n3np1/430X4C+B/jH+2L4W0DwZ8UfAvwf8AE3xZ+PGgeF9LbRNIWys7iW98O6G1i8siabq13AlpZXNuJZJWllk3AuzGvgf4e/tFftO6/wDtEfsU6t4k8fzf2L+1s/jLW9S/Zn0/QNKk8EeB/gXDHOnhnV550hGoxaxNaKl7JqE0uN7ElwTz+mHiLwd4O+IfwD1/9lj4p/EPxd420XxH8JX+HPi34z3ltFeeLdW8X3F7Jqtx41NriFZrL+3SWjs2Ur/Z6pBgIFWvJv2e/wBlnwH+znPJ471P4i638dfi/B4J0z4V+HfHeuaXaaDpPgT4daXatZWei+DfDlsXW1u723RV1C8mIlLFmLDkt8Pk/G/gbw7DxV4hwmOyDMM7znPM4pU8pWWRax1NKUcrjhk01TjO6k+RJSb01jK/p4rIuOceuGMtXto5fgsDCdSalJSdpSvzy5tXZLVtvVau5yvi3TLOz8Q+IrTTiGsLXUb2LT9rbg0cd3cJEFJJ3DaFCnpjvgHd8zftWfFTVPgr8DfBfh3wh4q0/wACfEf9qX4k2Hwa0L4iX15a2S/DTwg0kcvjjxk13MypZz6fbTZhvYnSeHcSso2Nn7S8R+FIZy7WbMCXZiA3zKdzMQSoOSCRuPqByTxXl/iz4d/DLx54a8PeDvjT8JPB3xb0Twz4jfxR4UXxHFctNo2sOcTFTb3UDT2s4AFxbyFoZflEqt/F/E/gbm/CnAviZguMOOct9lk2Gwub1XHCxVWH9pOcpU4OnL3dEtIybtZK1rt/sfFOEzTPeG1l2VuSqRUIynFtSurp2cWna1r6vd3Ta1/Mb9g74g/sxw/8FnfBvgX4O+BPFeteB/ht8Erj4EfCzxhY+H7qXxN451r4hP5XxQ/af+Imr3kKyJoNtpeteL7y61a+md5dJu9Jh0+48sRAfV3/AAUwgsotG/YG+Hfjib4jr+yp4t+MnxN8SfHzXvhToOoa3r2oeJfBuoG2+GOkfY9Pt7xmhlsDHPZW2oI8Ubs88cYZGav6Hv2evhV8LNc+EfhH4zab+zV8NL7xZ8SNeufhN8T/ABto2rxfDTUtC+E3h6Owt9PgstRttb0mOGx0i1bF1a2m8XNvbiO4tp1KAeV6f8HdCsrD9obxF4L+OyeFPhd8NPiFeaLon23w9J4vi8QXVzb39xobaLc2jeVFd3Rt006PVYrURshe+lujEux/7k4k8Wstlxr4a+I+VcIvPMowfB+bzwVPMcwWV5rRwWaZJPiF5i8TnVHLcpeHweXUpyxeIweYYhYLEQjg8VKniKuHjP8AJMr4Um8n4lyHMMyrUalbNKdGrUpUPbxlVjjFgVh3TwdTEYqNSrX5VSp16FP2tOUqlFzpQqyPk/4D+B/h54I8I/BbRfhX8LNd+B2neJLzWviFq/w+8TarbX3xF1+7SeaTw34j8datI32iDxB4oshE0ui3zlrBJFhSNFXbX5eeJv2Ev2q/GHwT/a6+OWj+ENFtf2qv2svidceD7PQ/EuraLot58LvgRBrF3aS3aPcTJ5f9o2sNvJc/Zype0dnZTuJb91LT9krWdZ0NNZ1H4s6YvxP1v4eT/Fqz8D3Gka1LfTeFLdDMJ7jxX9pNvb6uLZopfsP2WRYxKsa3hVS5Jf2Q5r7wnaa5H8ZbO/8AHmqfDWT4lWXgS58N6wL670C1Df2hanxJLqs9mbi2TLLG0BWaL5mWNvlr8tyDxs8VOH+IePuKMv8ACWnUxnFWZLOsPGrxZkDdPIoygoZNGnUzTnjm0fb0EsmS/ti9WhD6i5VIN+vjuDOGcbl2U5b/AKw2+oUY4dv6jj2nVU53m2sNZ4ZKEn9cb+qe7UbxLUJM+LfAOu+Hf2Mv2YfhTo/7QvxM0jxRovwW0m58F+I9d0vToo9M1vXfE9jPZWvw18EQwBZdRA+0NbfagXSSR5pxkZY/nL+xvo3iz9gP4zaL4B/ab/Zf1vwlJ+2H4u1rwp+zB8b9C8T2/jPXPhx4Z8a6udVtfCCeFkurhvDthewzmTWdStY1mt4HmaZgquT+/HxE/wCCdeg/EL9lnxZoHxw062+Ifg7UfDWmfFW88Iw6L4g0K50JbFDLa6j4X+JVrMttB4otrZhcJpq2ca7SVN4CN1c38Cv2Af2Pv2Y/jR+zzo2ga34i8V/ED4laf4auYNY+IOteOfiB43+HfhbxNoFxqOlweF9Z8Q6hLoPh+61K7jGgm/0eKTULRJZNRciFVhb9i4F4yy6lwZnuN4+yvHZdxd4gVsNic54fxmPyvCUK0uIcZLhrKo5djI4xxpV54DnnWw1/ruFdKtPE4em4uT+YznJKs86wccoxUcXl2SfWfq2No0cRO8sFS9tiL0fZaxjTacakv3VRzioVJOWvwN+0J+z58DP2g9Z+AI+N958SDe/sqa9480jQND8AeJl0XSvGI8W6tDNPf6jqUciTaPd3dlANPurqzxPNYEWkjmIIKwfg7+zv+y7+zD4m+Kfjj9m/4Rz+CPFHxbvryW+1bXdcttdbwvoOr3jXFz4b8CQmBW0DSp5QbWW9nLXrxeZC7tGzLX6X6X+xxa/E/wAU+PI/hf48jv8ATvDvx6/4Vnq9tqWg3Md3oWgXFlqepy+MdRnfVZmvLfRTpOqaYY5RC2pS6ebxb6E3AhX4k1u00/RfEmv6Np2pprdhpWrX+m2OsfZTaLqdnZ3txDb3ws3mne0W6EaXC27TyGEuFMjsrPX8QcVeKPjxwjwfg+F8dmVXJ+DcVRx/CWUyoYrL8TSxuDwVeVHHV8BVwmJqzq+wnyQr14pKE6lKnVlCc4wf7FgOFuC81zOrjcPQqV83pUsPWxOHqUcRCpQjXhzUfbU6tNRhKpHVR+KUbzSaptvu7Dx/faPqsHi3S/DPhO0+ID+HbXwVP8QTo6XPiTUPCNr5jR+G5p7hmt1tAjstyfK8uVch0bmudvPEl7daXDosMGkaLoaXcl7H4c8K6Hpui6Ib2SSRpby7tNLtbWKW5kZmd52jMjMwJY9a5i5wSp4OOQSCcZLDuCRnAPA5GewOZUO35lAXgDIBU9WHbGRgdc9zzwTX4fjuP/EHNMpeT5hxdxDjso5FSWXYzGqmvZLmiqfKnZw5XZwvy2cdGnd/T4DKMoyyUpYLKMDUlzKTnJqUlO+kryTfNePM5X00u3pfVAjIyQmSBngDn588E57Dg8jcckk5p2xP7q/98j3+vp/Pk4Oc0XWByueB/wCze/uP8itNfuj6D/2pXxC02/Xpfz/rTVtXPYTfpt1em/n5R79Oqd2lEw3yr0/uj/pp/gP0545zyiYb5V6f3R/00/wH6c8c6R+630/+OVnn7rfT/wCOUDu+7/Hy8/JfhvbXGuVXJCquNvGAAO4/x/Prk5qXwrcDTPGPhrUegtfEOhTrgldvlX8ZYqQflz1yOpLZJzmqn+f5+/8AnJ5zknFeY29xHPk/uL21lzkjiO4Ldc8cL+YHJNdGDnKGKw0otpxxFB3Tafu1W119Ler7XeU0vZVdFrTaem6/2hWe+mi0u+mul3/ah4Uvxe+GfD14h4utI01weud1lExOe+c5yc84ySTmukPU88dv85/z6mvHfgXqq678GvhxqGf+PvwfoM248t89kiht2SSf3eckk9RnI59gHVh6LGPzDc/+OfqT1zX/AEMZHjo4/Jsmx0Xpi8NhtP8AuG09vTrZ3b0Ti3L+Gsav3ta2yqS/9La/4P6vS16P7v8An+9JTqbH93/P96SnV9AlZW9F93N/n+XZ3I/CvRf+5AooooGFFFFABRRRQAUUUUAFFFFABSH7rfT/AOOUtIfut9P/AI5QBTAyZPxPU9QxA7+n8zznJP5zf8FTdYXSf2D/AI9y7iGn0COzUgkHN1diADOehHXnpnqRgfowMfvc/wB1vyzz+nP/ANevyU/4LOarb6T+wR8SIGkKPqep6BZQ4JzIzamr4zxkYTkEkc+n3vkeLW1wdxHq7rJMyad3dNUJO61879077ttnr8PRTz7K0/8AoY5f0bVnWjd7/wB13XVOV21GV/4UtcLBEGTjC++T8wzt7dP5kjmv2g/ZC8IeE/FPwf0SK/hsNf09h9uee3IMgudOZhJbFwSRGcktHyDwCDmvxf1YbruyQ5KswDdTn52HPHb8cEkc4yf0/wD2f/gP8VvBafDfxx8KvGk40iPVNIi8Y+HtQBWHVPDNmdfe4htLdsItxN/asHmuF3sEiJLba/zm4pjg/wDVyfJmscBdvmlJ7tOT7vd6K6tdrW0nJf1bl7gsxvLLZ41+7dx5l1fVPstfkm3ez+4Lj4efEz4cXV7rPw38QDxBplySbjw/rDN9pghQk2wgVslfMUYAXqdvJJJPXeF/jl4S1i8XRdaXVfDPiBSkculanZXyW8lwuVe4SQoMxMwyuTtI284AJ8C+E37cOkatr0/gX4y+Drn4Y+MbOcwzXeohodI1FlldUvI0k2sIWUEjnaAScjaan8Y+MdYk8c+JLvxX4b0fxP8ADw/YpvCHirRHWO9s1u5JYlNnqkZnjuiDhtjHrgMMgY+ExeR4yUZZdn2VypShZ4HNEuWObXb1hb0uunqk5HqfXcvhf+z5udrK0rv7Uk9G79HbZpSe/Kfc8Ti6K3MTZT5CCvCuMsQwGM7WC7hnnGRkYyfUPHfj/V/iDqGm6lqtvaWcmm+HtF8Owwaf9qW3ktNHt5re3nlS5ubgm5mRszlWWIsPkiRTtPwpps/i7wj4XuW8Kaxd+Ijp0sd2umXUEU2qeVdBrlYZ4J2CXYWH5VMZz3wrHB9E+Gnxl8N+OT9mu45PDuv5A/si+zYyzXiMyMFjlI+UlSdoyPm2jIBz83isBj8Jg8bl+VYirisHjamEqYzD0muStUwUsUsJKo3d3oe3rWSkk+efOmuU6XVw1StRxNSmp16EKkKFRuXNThW5PbKCUlpP2VLmbTdotp2Uj6a1j4j+JLuy+GdrbxWenT/C2O7Tw7qFnHMbuSW5119cFzei4nmgeWC7wIVhiiiMICyxuwZj2Q/ab1HVfGng0apoHhrwdoDfFHwv8QPiDc+GrC7S58S6tpur2ks+saj9ovLti0NvHczpZ2Qgt3uZpZGiaTy8eNXH3ucHIGe4zk5788nOe/BzxmuJ1W05zt5DKc4PYyY6fofcdCDn0MBxrxRl06kqOa1+Ws8r+sUZqDp1oZVhqWCwdJtRVSlBYHDUsBXdCpSqYnBp4fEVKlPni+evkOU4mKjUwdO8FivZzXMpQli61WvXmk5OM5PEVZYmn7SM40q79rSjGd5H2P4z/aavr3U76LwTpeh6BpFj471LxhY3+l2d3Dda/fG6m+x6rrEV3d3EYnlt1HnxW8UETGWUeWMBa+HPj/8Ataa9ZeNvBvxJ0P4f+BNM13wH4hfxRi3ttbFv4j1YwzQM2tZ1wzi1IfzRbafNaRpKWZcFiTNrmrzQ2JFoo6Fcgf74PPBz0I+p6kZPxD8ZL0vpOomRizYk65zngE9zjkYOe/QnJr6bL+POLMwzbFVsRm9XlxOLwuLeHhSw6w+HrYWq6mFeDpOlJYP2Mkk3Q5Z11H/ap1ZOTM6HDeS4anTpQwUZexpVcPzzqVnUq0q0ZwrKvNVE63tUm2ql1TbXsVCx1X7If7QviHRNa+Pfi6Xwz4Z1uL4sX+v6P4r8O6pDqLaK1lr80l3cR2gh1GK8hFtchZLffdyFtqicygHP2V4r+NOn2v7Ing/4B+HvEd1qt7qXjHUfFXi20GnNZ2WhaRFN52m+FIrmWSSS+T+04LbWvNTCqyiNmJVgfzS/Y90ptXsfHwXJFrrFucc4ztPIyCAf5knnjn6k1Pw9eWYd/LypbqB0yTjOehIHHPpySefx7ijjviXLM/4mymhjObDZjlGbZNJzU41cNgM8zHBY/OYYedGpS545lUwUIVqeLWIoQp1sVLD0aderKuta2S5dWr4fESpcs8NisHjIqLXJUr4GjWoYKVRSjNp4eNW8JU5U6jcaSqVJwg4S80KKQQyqwICkFRggOWwQc8BsMOvOc+tdnpvxN8ceH7ePSbLX5ZNOghSC307UrazvbWKFA6LFE9/HLsjWP5AinaBgYIBxh3OlMCbpeQOgAOCMsMkfkc+45JBrBvNNumPKkjjqOByfQY546d+5ycfmOT51nvD+ZTzDJc6qZQp2U3l1aoufWVnPkmua3LdXuk29fdbfs5jSo5wkszp05KNuXnhCSWrvy3TcbteukVdpSZf1v4l+NNU0+TSL/XrsaZKVElhYRW1rZOAWAV4LFYonUDpkHC4GTwaveFfE0ulhVS5lZSu0eQ7xFV5BB2v26nOeSOfl54C40t8H5jwT0yBwxHY9Dn9D0ANQNO1nCiooZ2dEVASC5L7Qu70cnn/gI6jnXMs+z7O60M0zTF4nMKsJJUan1is6kHKTv7ObqOUHNu9046819zCnQw9KnKEKNKEHbmhClCMZJOVrpLWyStdbX1d1f6ctBdazcWw0+2m1a4uytvBFbs17fvLliP3cZZmOcAA89DnIzXoI+DXxEnYWj6Vp2m3b7ZBpuqeItA0rU2O5mWQaVf6gmoHP3twj4OepHHwJ49/aC+JfhP44/Df9hX9mnUrHwn8bvi3oi+L/AItfGiaJbuX4M/CxYpLi8Tw7bSZSHX5bZGMd6x+R5E7qTXqetfsT/skfGL4a/EL4Y2fi/wAXaL8RNTs0m8PftQeNvGfirUfiFN410/Vo7i/vNRktb9Uj03VLJZTbwQqI0DsoHUD+teGvo68H5Zl3DuK8YvEPFcMZhx4orJMvw0ebFYSNnrm2aS/hxalHq9ObW9+b8nzHj3OcTj8xp8H5O8xp5DbnjBXjf2iT91Ky1j16pNtWlf23xF4U13wdqk2j+KNPurPUYLHSr2Ix3SXFtc2l25XStT06+tQ8ciM0S9OpVBklSTz44784xnocZJxwOnQ46dO+417PqegaX4z8U+FPh38MrxF8CfC7wD4a8E6Pr3iC5eGw0bwJ8PNHmn1Xxd4n1K7bzG8yX53nuJNx3Ek8En5W+Ev7YP7NPxX/AGtPDv7JHw4+EvxO8b6b4m0Dxp4tm/aK1y+ufDXhZvBvhzTjNJ468EaC8Pm6h4an18m20y7vCsdwhCo5XNfnGT/R/wCJvEDN/ECv4bReO4P4YzLNlgeK88Xs6OcJXclSaVklurd3q+VN/SYjjnK+HstyqpxI/q+YZhZxyzApucVzNJtt3T12eqSn5nfmNDuyqE8HOB1+fBPGfTk+h5JGapjJ+Xkg4G0Z55PGMnqcYHPOeprzb9t39ofxj+w9+zXoXxr+F3wd8N/FjWPEXiG/tNU8XeNljbwf4O0PTtQ+xwab/Zkcnmaj4l111DWduuZPIcSBTyT8kf8ADzX9ua++M3wM8F+EfgH8EtBi+Mnw7vPGc3wqufCqyXvgLRlsXn/4WX4t1eSTz9OjUI2qWmmTBf3SLGxbJNfonA30QOMuN8iy/iLGcQZZln9t4SOMi6svr+kW7v3XorPTW+2jcXf53OPFnKMsx+Y4B5dPGPA2fMna0ry1bUtHe135pvWOv6CSQTQq5ktJIeB810GjDLng9RlTkkZPfgEcV2Phr4aa34otvC5GqeFtHuPF+s33h7wHp3iTV4dM1Dxpr1vp73d3pPheGZgby4VV+VUDHcy4AIGfJP2Bvi98bf2if2d/i38R/wBpLxToPxP03wx8eUsPBGr6PY6Xpmq/8IJZ36WetSppVsPOi0e6uY2tdJlnBWUDCsSXI+PP2xfhRY/HL/gpT8RNC+NP7QvjWD9nL9kL9k/x7+001p4Xum+H8Xwiu9U0i8PgHw34abSWgmfXDO2mz3lyzefqd6UtEJOVP2fCP0R8vlx/xJw3xHxTCvl+R5dleYV3lX+wvNY5g3BRj7S9rO7sr/aSd9Tz878XcVDh/L8fl+VT/wBtfJ8Ta0bbtZ3973fO/N0TZ976roevaBfnRfEOlXelapZsFe3v9PnjvWO6QDEZA3A7ht4Oc5GfmJ9O0P4GeMtdvH0ldS8JWniODSjrmp+D7/xHpkPijTfDqh3fxVqnh0zC70rRFVWbz5UC4JwSc15n/wAE0tW+LnjD9kX/AIJ365+0xc6h40+J3ivxB8RvFNvqXimRZvE9z8DbvxVL/wAKyufFU9yA0kkGlJ/bzTXQLvY4zhSRX88PiX9s7T/gLa/8FJvjj8OviR43+JvxZ/aK+J+v/s/+FPHniPUr6/n8DfBK21l7fXfGeoXMOYNOu/Fdw8thoenoURbBFlhXBzXo8CfRH4ezfibj3KM/4rxeIy/g3MqXDeXPKofUZTlLIaWeLmlJNuSjPv1Vmro8zO/FDOsryrhuWAyxueYr+0Ly97RTlFK7d7OzdndL3lq02/6Vrf4eDVX8PT+E/Fng7xz4c8UQXz6X4w8O6ncXnhww6RNLFre+4I2Z0jyGa4Ab5Qrc4JrwbWf2of8Agnb4YsdfvtT/AGsLHXZ/C/iqx8Ea1oXhLwlcahrg8TXV59h8vQ7eR83dhBc/u5tQAKcNtzjNev8A7Eknw4X9j/8AZXm8GeHPE+keCtH+G3ivQtZ0zxnE9nN4r0K10eW68X+PrWxdVubbT/Fc5uJLQuPMkTDKxDZr87P+CdX7OXwo01v2kf21tU+FPhgxfFT4naz4O+AfhPXNChudG8O+EPDetXUU3ia006+UtPd3c0YmW527w+xg5YV62V+CngZwfU8Ws842yvOcVlnCOdU8vy22ZJKUnk2SNXSb+1Jyab3k7Ntu6XGvGWPjw9g8uxkP7QzzBfBZfzyTdrW0UG766Nq+nMv051XwJo/hq98T614l8X2nhv4ZeGfDumeMNZ8earaGO3sPDeoW63tk8tu2Nut6jbOLSDSSRK902ACwy3hn7Pv7S37O/wC1JrP7SXgr4Y/DD4xeEZP2c/Cej+I9Q+IfxAk/syHXtd1zWksdA8PS+ExHjThr+kOdcsmmYM9qrNgrurzX9tfx1+0r4k/aU/Zm+APww+AHiv4xeEZPCGofGPxDBZ2E9p4B8c/FN7aS38EDxzrkkYsz4X8F3JWefQ5GZNqrGVAwa86/4JTeFv2rfh38L/229X/az+EC+AI/i54213XtR8S+Kooo/HXxH+L9vqZsfCtv4J0wur6b4C8DaRDepeSyq1tPb6jai1KqefoKHgR4V5F4O8fcU5hluTVcfnHDeccRZH/b2IdL+x6WOUlkuV5bLmTqVZys03q23q2m35y4z4jzDi7KcstKDwWYU8vqfUHzc0lNKTkru7er1/uqyauei/trftxeF/8Agnf41/Zq+GWq/sv3fxxj+MkHhHV/GPju7vdRWCQ+KY5ZLHwV8K7Wzut2savpq+VeXuoqHiXVpTaNhVxX0Z+xZ+2p8WPH/iz9tnT/ABR+z18L/h3bfBXwxofg7Qrnwguo3k3h64+JNq8Wr+AvEWrw30Y1bxXoVlFFc6ncCTy7PVA0MsTodpzvG37KHiT4v/8ABQX4d/Hz4g6n4OH7Pv7JP7LXhvSf2MtJ17XLOSw+IX7RnifwZrniKfXPFWjqZZtGi8P+KtXW1Y3KqqCC1VWUoGr5+/YO/Zp+M/7GvgH49aj+0J8YdP8AHfxW/aD1/Xdbv/h54O1P+0/B/hiXVdVudU1vXdc1Jyx1vxJeSSGKwkRisMQVEIAGfpM2y/wk4G8Fq+IwFLgXJOJcJwfhqWHzDBVcmzHPKXEEMiTjKDVSU/aqS503rdu7dmpePRr8WZ5xXhauIee1cLXz+VKtQlSm6VSjKT5oTi5KLjq04rSKs7O/MfXPw5+IOsfDTx54b+IOlW9pqWqeGr8ahZ2ur/a5bGaTyriIR3Qt7q2uDHtkZiIriNtwX5yN2d+//aN1j4J/DTx74m/4RTwr461L9orxz4Z+EPh/4YeLI9Vk8J+KfEHjHX2bUXuY9P1Sw1IWmmWkkrYgv0kMe5ZpJFZgfKrYwwz27TJ5sUckDTRHGZIlcs8TEgjLIGVs8BmI5wTXO/tFfBDwd+0T8Tvhd8RL79p34x/Dvw38HNa0XxR8L/hj8PfB/hfSrHw34ts0jF1f3WsXFtPNqk91IjGO6u1AjEjbXJLA/wAffRkx/DeE42pZ7xzx2+Gsq4LxWMx+X5NKUIrNM7zDCUsvxk4OynJYnCYahQq0+aUHSp8vLdzb/YOPqOa47JK2HyHJJZliMxpUKFStHmc3Rw9etiKMHrZezrTqVIv4lKcveuoI7r4P/tSeP/gt/wAFJ/2+/wBkKTSdI8Y/G3486P8AsrW/7PvgS50DXv8AhVHhnwH4L8L6jpnitb670DVtLvPDfhzwbo2pz3Omxw6lFezXFukEV0blw5xf2Lf2t/iB8Qf29f8AgtV8QNItrDxl8I/h3pnwA+Dth4Ee1uZPCVxrfw8uPEfhSHX7GHT7uC/sLCy06TxKvlW98jppLQC/kneGORfXfFevfAbWPih8QvjT/wAIl40t/i38SfhLZ/BjxD8V9O8TTad44g8P2kYiGtaVcadBGuh65f7CL2+s22IjEH5TkfN/7OXwO/Zf/Y/8U+O/iF+z/wCA/F2n+MfHvh3WvDvii98U/ETxD4ht9Zn8RrPp9zquraVctHZX17byTyyx3NzvljklkKOCZC39vcZfSb8H6nC3E+X5PxnKnj8Xl2Z4OlXwmVRxMo1abcoXjWU6dWCleUqdSEqc03zQlzzT/Gcn8OuL8Pi8sxWIyepOjLHwhKnJzV05Se8XzQafLytO8bJqV1zGF/wVC/bP8LxaN+xp+yd448I2CaV+0t480D4xfEvwZ4R03WJ9ftPBXw0+JGp6r4J0/wAC6FbXvlf2/wDErX9VuNGuhfRXwOh2enzI6vCJ2/UD9ov9or4b+F/hR4mh+PMll4b+Gfg+/wDhjF4c8Tr4avPEPxA8PeJ9Z1mPxF4P8OHSdM1W1j1K48M6ggtVtBHFILqZWvJpFjlr4xutT8E6h438D/FvVfhD4D1r43fDPwBbfDLwf8XdR02G68TaB4WtWaS3hsLeZnthqkMhMkVzGFmSXDhgxzWppXjbU7OPV4Lyz0nxDFrV3p2t6hF4q0W21WI61ZSPcWWslLwuiX6EkxjBaM5Klck1+HUfpR8CZPhPCfKfacQY98NUo0uJ8wjh6UMVioLL6FGUKmHS9mubHYaji/aQUJxrJWlFRbf2X/EMOIJ1OIakq2Wt5jOLwknUknSS54LlabaUoVZxs2205cybR8G/8FOvHN38R/8Agoj+y14J8H/Bnxh8TfFHjrWvAnxZ8a6UdHm066i8H6H5Nt4I8Pa9qEAnsdD0qxtlbWNXhhlKCeQLLIXDCvrX/gond+Kpf2Q/2yV+F/gvWfiRrvje18HeCrfwF4Z0mTxPcWOpatd20Op31lBBDPIyaWqvaQ3O3bGVEuQOvq+o/Fbx5qs93cXuqo2oXVoLJ9XisLFNZt7DawFpBqAT7VFaqp2rAkgQJ8gBA54TSfEGteHPtB0TW9QsvtLh7lrTfG0772YPNvYb3DfNuOW3MWByDnk4x+l7w/xLxNwNn2WcFY2rl/Cma5hmMp47MoUm3HKquXbQUbe++ZK2kl1cWy8t8J84y7Ls1wU8wp82PcdorrKTettr2tvvq3a5+Sfwn/Zh/wCCkdp+2n+xV4jl+G9h8MfAXwN+C+gp4Q1bxb9iufAfwE8NyyTWWvajfb3FvrPxL1G2a8u59PjtTcxX97ZxMSyE1+un7b/wh8b/ALXn7N/j34B/AXVdA8M6J+0l+1b4A0H49a/f60mhnwd+zf4Ru38UeJfEGnWUsiPfJ4gvnnjYwgpIkjQMCjybprjxDr1/DLBe6xqN1DOfMnhnvbiSOV2cuxkRpGRiXjRjnPzAcE5NQaVp2raleyaboVpf6xLJEIns7C1ubpmhO8eW4h6oVHK9MbgeDz81xD9MXGcR8a8JZpl3AOHcOHP7YllmX1JyzCpPN81U40481OSk00tm7e9G8W783o5Z4R0MvyzNsvzPNoxljord6NXk9bt2Ta0aWmqvaTvymp/sa6bYfta+KfjL4d8ZfDLwz8N/2ef2WdB/Z9/4J3+H5LqW5s9P8cTeAo/7Y8deKtOtoz/Zjrrsl5L9rmVJHmkMpYyBmPm37AP7Llp+wF4P1iLxj8UNR+Nnxj+JWqvqfxI1fTby/wD+EF8NaZc6u+q6jo3hS1ugqT6pqV1umvNWl3/aIyqRudpFfTNx8K/iVBBeS3XgfxOsFqReXV2bOXyoYvmBGNmFXbwR2GRkkcc2NyLtGVIAXac5BXeADyeV/wARzgmvN8RPpb+KOa5ZLIKvCMOF/wC3VGPtJ4DOsLmLipN2dPOIRUotLVO6Wt9U27yLwt4WjmP17BZyswWASXuy13adrS/C278kz86P2l/+Cb/wi+MnxZ/ae+IvxI/af+Kuo6T8fbiz1XRfB+haNHptl4WktedPi8QXctwf7Yh0ZVMUFshMbl1JQkHPov7OvgnwF+yv8P8AwV8Ifhde+IvE3h3w7rC634m8S+Kb0/8ACQeKtbFhJYxy28cZZLC1tLRnTSY41Vba4Zi4wpz9ca3pEOtWTWtyRnBweC3WTHX1OMj3PU4z41ceCH0lmuwoIU4Xj0dwuO4GScehJzyQT8ZxT9J/xf4iyhZRjM5weWwSpYvkweVOXMsrd05XTTtZNK3Lq/O/0eA8MuEsvlKc8LWlOWvNzzcneTva7ula1trau7Z5m37Pn7Iep/ATWv2YdY+F+v6v8NPE/wAWo/jB4qF94o1FPFfirx7/AGtLqIm8Sa5ZRw3F5p6wSS6bHAQUVpWwxckn6a0W60Ox8N+E/B3hTQdI8F/D/wAGaRYeGvA/gzQLR7bRPDegwTiffpceBJ9v1SZEmvbmfdNcypvlYsN1eUR21zbv5l0m05BDkcjDMwOceoDcn73IJPLeiaRNaoh+zuHChMA5IG0vg4yQCMjA7DBHIr5zP/GjxI4+ymWUcY8S4vE5XJQT5IcqlyOXLzJPrbbW2ltItHoZbwbw3lMpVMuwEpTVvfu+a93Z83dt6LySbaV39ReBvFFx4entZrGaKKeO+kmt3RRNHFBMHWWO4VsiRJF4dGOGDAN0yeuvov8AhHwNR8K+HfCelmeZrmO40PwzpWn3Mdy7yO06G2tftCzFnZzKrbixc53BmPypZeIBYH/R3LEnnnIPzPjjk56kjkjjgV55+2x+0D8b/g9+zV8I5/gX4sXwL8SviD8fPDXgGGWfw3aaxc+LNA1q5tROmlXd1D5umHTYfNE7QB8hjuOVyf0rwYjxZxdnc+Csj4pxvD+XyX19zwUZNuCclbdtpq+mmiad25NfJcVYjKMBgf8AWCrlrzCMpRVkrrm5mk0ns7697J7tafZ0njfxtcCSO+1y8eRjtZ2upDesN7/L5pj8wDnATecAkDGQDbv9Znfw7C1lqFzZzAk6harPKkkuScvIQ4L7gN3Iz1yeMmXxhqFzceKLTTYrH+2tah0vRdK1KbTY0F1ea1a6ZF/aN6IVwik3XmNIcABi24gKSeV1z+1LCxtLuTTJLy0m1GPR2u7C/wBP1NH1KRig0y7Fg90YdS3EKIHwwPyuMqc9OZvP8rrcSwo4/NeIcLkCll/9qxwOKlyuUqiklLnbjd7u/vNx6rXGnSoWy6dKjTwCx7i3eEb2996rlu9Eraa8z1uzyfWtMubu2kFreq/m7/tjEkhQ/mht2TyGAKkHORu5JLZy7DTHs3e6LNtcru5OGKhowWH8RAwAT0BbI7nodf8AiH8CPhnpHxK1X4ofG74V+B7L4XiyT4m2WpeK4ZdX8KXutCQ6XFqOm2Mb3Bv2VHK29irMCrKV3LU3xq8cfBv9mf4W6l8ePjb4+ttC+FFlD4Rl0HWPD1o2sXfxEXxR4bHiTQW8HWK+VJqr6t4bmHiLVBOMW1u4chV5HzX/ABBrxCzX+zZrhzOH/ak1O7jU99u3vybunJrW/wAVr6v4j2o8aZBFcv8Aa1P3UoNLT3U5J6J2S2dlprJPXe3OiJa5RQp4HygDIBbr8o44GPfjBw2cKYso+UkZIJwSMk78kgHg/KDz6mvka9/4Km/8E77CH4bxW/j34s634e+JVpFc2fjLSvCAOleG9TntJLu38G6haFCbvxBdR3FhY3UNkXa3uHBYAgE+ufs5/tH/AA2/as8J/GfXPAngD4gfD+7+D/iiy8KX1n44urOf/hIor5pfsepxQwgPpmovGnnTWch3RIyBxuBWvfzj6OXiPw5gcyz7Mchoxy7BYGOPcv7Sipt6q+1+ayjZXbTSVm22cOB434cx+P8A7Oy6pdq3vcz/AJpJpa7Xtp2ct932Fzd83Yzk22C3Xnk+ufx9sHOTx57repoLhcAbQFx8ucD5ieB0GeTn88nJ5D9pv48z/s1+A7/+wPBWj/Ej4z6v4c1Txjo3g/VroWXh3wz4K0WF5r7xj8QLuJisdrkRx6XZEq1zI5UbjurN/Zy1z4p/tJ/sjfCz4y/FzSfDuh/EjxrqPiDxHpukeF9Hj0awk8B2t60GkWscytiYzpuaCVsySJtZixJIeM8DuN8D4WVON3jKeEwt8seX5FUgpZtUlOUnJqDTbUlZvrJNO91JsjxxlsOIP7L57T0X9oKVqejkmnH7vPbVtWf1jf8AxZ1rWfgz4W+E1vDYQeHPCniXWPE9leWy3ceqzX2tWq2t3b3cn2o2z2iJGGiRLZHVvvySA4MmjfFbXtE+FXi74S21ppsmheL/ABBoviXUL6WO6bVYb7Rrae2torWVblbdbeVJXaYSW8khYApKoFeM6BaX9jHJbXKG0RT83mA8HcwC7iRlvukgHpyRjNbxtDcWpvbZiZhn5BnacE5IGeuBnrgZHJBr+esdmWfRrfWXmWJjiFk7yBVLxv8A2L9Q/st5clyWVD+z28La3M6fNFS505H26WC9m6X1eDg8Wse4+9yvGrEPErEWUv4nt7Vru65r6WPpjTv2uPiJp3gOLwimi+Ep9atfCEvw/sfiJPpLP42s/BMpIbQIr77T9maARbYFnktWufKVN0rSAyH0rx3+1pbWvw78GeD/AIdaPoUmrD4T2XgbxL4zv9Gmj8V6XvZv7U0rSNQF4I2s7oHLyvA7Z4RlA5+DRnHPXjP1+cHv7D9echiSu/DeKfHeGwWMwSz3EVVistw2UwxFZQnisHgsPWhUawlWy9niK8adOliMbOM8dOlCkliFOlSmsp8NZLUq0q31KEeTETxTpwuqdWrOM0vaxu+anG0pRopqipSk3B80j6V8RftP+L/Fnw6g8C+IfDHg3VNQtdCg8MW/jm50mVvFkWg2zMYLJJxdiyWSFAsUV59j+1xxkhZg4L1xOt/tA+O7/wCJ/wAOPiutpotn4g+GWi+CdC0GC3trltOuLTwVE0OnSahDcXczyzXcZIvjFLEjAloEiPJ8gprKpBJAJx/WT39h+nXHPkYnjji7GSo1MTn2Nq1KDyqVOs3SVb2mS1K1XKq860aaq1cRg6lapOniKsp15OS9rVmoxOunk2V0YyjTwVKMZfWU4e+4cuLjGOJjGEpuMIVowipQglBL4Ypt3+w/hp+1TZeDrD9qX4lx3cPhjx58ZdFl8N6P8NPDGjTx+FI9U1RIorjx42pXd9czWl5o6XniG6gtcyvc6nqdxI7mGQInwUboszOwJZ2LO2SNzEsSThu5JPtk8nNdGsKtnagJUZIAOccgkD0GOe/I5OCawbm1I3Y+h9xluevHJz34JrLP+LM54lweT4LNKsKmHyZZrLCwhGpGMsXnOa4nNs1x06cqs6VPEY3FV06sMLDD4SMKVFU8NCaqTlWAyzCZdWxlbDJqpi/qsakm05Ro4TDU8LhaKkkpyhSpU/ddWU6rlOblUaslaW6yoyueB1/7ae5/z3p32s9Npx9T/j/n3rmfJmAJ5wOpyenPt/sn/E96guscbemBn6Fxnr65P5d81+c3fd/j5efkvw1019BJLZJX3srX2/yX4dte9W4UgZTsO5/2/f8A2R/nOZPtZ9D+Z9/f/OTyec8at3wPl7Dv/wBdPf8Ar+Oea3LO6BznB4Xkgn+/68/wg+nbOckgzpBdZHCnp1zz3569flP+HrTP3W+n/wAcrM+1f7P+fzpDdfK3y/wnn/v57/596cd16r/0qoBIfut9P/jlczcnDEnoAG/EFsnGevI+vfOKvm6H2ZueSxGcj/a989+g5Hqciufujknkkbc9/wDa55PfB/Xrnn36XLFwlZaOD27Ob/Tze3bVP4Zen/yzz8l+HVXf9c37GGrJrX7MfwpvMlseGrK0DEkn/Rd0OOp6YGM8j0yGJ+qgAXTp0P4jLk555+6Ov59Sfg7/AIJv6qmrfsi/D05ybOTVLTJOT/o+pSD1z0xx6bhjjJ+8VHzr7H+ZYf8Asufx7Yr/AHd8MMUsf4d8CY6N7Y7hHh6ad73k8rjKTdm9byk2+rcbtyTP4v4gUVn+bxSSisfj1FJKyXtmlZdOmnRerL0f3f8AP96SnU2P7v8An+9JTq/QkrJLyS+7n/zX49tfI/r8/P8Aq71etyiiimAUUUUAFFFFABRRRQAUUUUAFIfut9P/AI5S0h+630/+OUAUv4j6Z59xuYY6/wCz0PqOvJr8WP8Agu1qUdh+xFd23GdU8ceHLRMY4PmzzDGDnHyHP4ZPOa/aVuN3tn19Zff0H1zjnJ5/AT/g4D1n7L+y98P9IWR9uqfEW2laDcQ7/ZbG+YEjPIXGR6EqecV8L4iPl4L4mab/AORdKOmlrua0162s11VtdNfY4STlxBlivr/aFGV32jO/fr+F46vmuv487Yfa/E+iWRAYHU0VgRkMDIRgjkEAjp0HHU/e/fnwxPpmkfCnStAutSHhu78S+F9V0DR/EMrmK30LVF0QuNTmcFQvKqQxYEMAQ+QTX4K+FLY3fj7QLdfvnVIhlupHmA+x6A++SeOfm/oj0P4feH/Hfw903Q/EUUklosYGnMhO631V0ZHlmwctaOg2tE2YyuVKYNf5ucd42HLli5Y8vMrqys2rq70s38Td9W731uj+rsg/5m2uqUbO/mra7ra669Orb+ePFuk+HfHXhTRofjT8PkvtPsNQ1PQNT8eaPYyrrWmWmg3duNM1UauqyNcxXd02xw+RKjFGJUmvFr74Z/GP4WWtl4v+AXiKL4qfDd4pYdb8G6rCJhLCZQYXu9B85prRrJcudQtUjw2ZDFkMR9V2nwv8Z+ANXEljqx8R+A5llg1bTLqAXTra2smwtdWs6yxbp4LPz2kgUOZT5xJl/eV1vwy+HvhaCJfiRoU2qeBGe+mMPgXUtQWyHio2zSCe6083gXOio5V768KNIUDQIXfNRk+aVcbN0MuftMsoxU6kq0r5Lh6MW1Uq1KE7zpx+BJq8pTlGnBSqSjB8+YYeNGKlj7wbko04QT56k258sYRTV31avZJylJqMWzxN/EWm+N/hp4U8S6v4qX4S6+3jGOay0LVr9oJtXvdHKQy2WkavmJbfT7jLII71WTZsjBJJzo+ItSGsax4il+J+h22h/YNFF74O8b6PBNa3wcW0xlkvngBivY02o6yRHcw3OTlhUPxm0zwj8XXHhL9oLw6mktZXe/QvFfh2ZbTw4N1w01nHIFjtY2EaiLzJot0sh3PI7P8Ae4j4gXPx0+F66LrHhnRv+F0fCbTfDMNpeaZpwt9WjaOK2vkmt7SQI19YJ9nK+ZqFxLLEGGDEcADsf9lSm6OEf1ZQeY3WYQ9jhnJOpFVcvzDmcet6dJyahFpOUpqUpVRVRQ9pUer5bRUr0IJXaisDfnbstZ9XzNOx778MPFHxJ8NW2nQX+uaX8RvBE1k2t6jrOlXI/tbRLe5Y3UYS0kd7ibEaj5WBAIIOQMHvNJ+Mvg34gyBNI1WFbl21RLvT7lhBqMX9msQStuWVgTgZwOpxnIJr5L0nVvC1v4l8Pa/4B8Sv4R8R6z8G4PEFn8NtUureK+WPWJBHaif7U32Oa80xrGVWt5UPyMQRhmr0TTdI0rXPGtvbXXguLwzr17pGk6nP4j04JF58SJpA1q2ljgWNGnZnLTvafO+4+YWOSfk87yzAarHPk2ty22vK75kttYvm7XV7RbfrZfmC95PV+7bT/Glo9u9uibV01Jv6I1Rt1mxUlhx0I6fvMD07dM/UE43fH3xiAOk6iMD5lfkgcnkcfUZ9wcc5GRw3/CYfHz4Ca7f6L44t5PFvhPVvHU40u/dJbl7Xw7qOpX7QXUV6qsqSxxTIqWk77VUIABtTNbxR8TPCvxP0DXNV8LTXbQ6TdXWmX9rcRCORbyAzIV+Ung4yDxnnnBzXm5bkmY5dP65NfXsFdf8AClG7h8T6fO299N20r+lHHRzJc9NfUcerXjK1nFNra9rWbst9dkzV/Yq1S1tH+JVszkH7XYNjJHO8ZOM/Qg9eQuSev3PJrFjJI25EmjYBZY2AAdQSOp6Nzww5zg9AK/Mf9lK9ZNZ+I1uCUZjatwSpzvJzx3B6Z5yW55Jr7gjvGUKMn7seWB5ON/X5uvy85yfmPPBz+H+I03DjLMpwdpJ5S1p09pNO6b1TT95O6abUk4p83RZOPK9dLXta+svO/VNPdPbVyZ0niPRzbQR6jZn7Rpdyyok6D/j3nzITaXQAOyZVPyk4Eq/MuQM1wl1dDkAL0xwB6uCc574Gfocnuez0bxS2jXEsV1arqWkXiiLVNKmP7u5gbehkiY58i7hBD206/Mj43EqWFU/Fvg3+y7K28TaDcPq/hHV2cWGpBf31lcLvM2k6vEpJtL+2J2gOdk6bZoWYFq+deBjisJWx2AjzLDRUswwkV+8wsXNQWLpxu5VMFOcowlUV3hasoUcQ+SVCtUiNZUqio12rVNKFZ2Uar99+ylty1lFOSi9KkE5xblGcTzG5Clj05AAPGCfmH9D789ySaxo4I4r+zmlCmKG7tpZMgEBI5kZuCCMbQfU5IySGGbOWM2CSRu9T7+/+cnk85Zd3C7WGB0P8I9MZ6Ht7HjjBbmtaMvZunJfYlCSXRuMpvbzt93V2Ri1eMo33TV+q+PVf+Bfgtz89db8Sab+zd/wWL+JXxD+PWtL4O+Hf7RXwTHhz4V/FPVTcReDLG7urSKOHT7jVxE8NrmS2a3uVWVBEHG4AZNfpB+zh8bvgZD8b/AX7OvghNF/aS8cePtaudb+IWteFNdupfh18GPhFoelT3PiLxRqHiW0hmtbvWZpVCWtiJgwVgoUZYnA17V7DxV4Us/BPjrwl4N+JPhazLT6To3xB8J2PiSLSrotJ82mT3dus9jATu3R2zJGWdiwPOfYPgw8fgLwlrWk+FPC/gT4eadq1rLZXH/CCeCPDvhu6uLG4BWezn1Ox0y31Ga2mUKJreSdopBgSK3Jr+58x+kF4LcV0eFs+4o4FzjPeLeH+HHl0cvxScOGvaRhKKqOanbmTSa+aT0bPxnLeCuK8rlnGByvP6eBwOY5gr4iStmclzN6RWrW1k9L3W2p5P/wUR1v4oeEvgR+zr8HvgL8LfiZ8StB/a1/aL1fTPjpqvwxtZp/FM/7PPw28Q6FdXPwcsdWtoyvhWH4sPP8Aa73VL10aPSUlQsbfzEPk/wCxL4I/b78K/wDBSj9pb40/H79n/wAIfC34cXvhyw8AalquqXFnJ8PPh58AtO0qGTQ/gn8CILeRF1DUr6NdEN3qdkDFLc2eoTzK0k0rV936X4w8WeG9MGmeHPFusaRpt7M8stta3N3atBLIpikmiWGdBHJNEqxvImHaMIjsVCYzrzWNY1O1hstT1bUtQtLfYLa1vb66ureARiRYvIguJXii8tTtTy0AVSQvByfJ4b+lflfCPhngOCeHeA4OWHy14CtmUMxisPPPJzk3mc8vUueVOSsnffl1+K76sf4UYnN+JMyzHMs0VqfLKF27J31cLv3dFHRbXVmtL87+0N+zYv7Uf/DJPgu/8Q+GdD/Zk8DfFXXfi78fFuPESJq17faTcK/hHwz/AGM7b7yGaIROTHE4K7wcYJPIa3+yDZal4t/bw+J1x8fvh3oHxY/aN0C3+G3wJ1iwguNW0f4XfBm1hktUtp1tIxJpOr3uns0UkEbqytuUrg896UUrgohUEMoKjaCoZVYAgjKgBRjkDAB/vUNqrvAVfvbmAUfM2XG4jHXg4PJOccAV4HD/ANLnjbhjhzLOHOHeHOFMNgsjy7LsFzzw9ST55N3s5ye737tu7te/oY7wuyTM8xzPHY/OMVBY1JJRgkm7zTb0a2/BtNXi28v9hz9lX4afskfDq3+BHwx8U658RX1W+03xP8cPjT4oIsNN1DS9Db7fc6boWm3cyxaN4ZsZoJZxPcMr3LyFiS/J+Fv2dPhB8Jv2/fjz/wAFDP2y/iP468U+M/hzZfG7SvAs/wCzr4P8QWOn6J8Rfh38OZWXwZqXxA8uSXUT4Ms9XhjLQ2xFjfMQsqMVUn9HdF1u00vRvF/hrxF4ds/FfhHxzpD6B4s8P3suoWS6npcgkZ7RdR0m5tr23Ei8OkcihkJXkFxWH4Ni+G3wt8Nat4O+Cnwb+F/wW0rxPAlnr0vgnw7JZ6tqOhWUskz2WpaxeXT3l8zNiQi4mk/ekSHDfMfr+EfpJZVguEOP894iznMqHitxVCMcHUwWS5bLKspjlPvZWm3N+7OT+5O92kz5/HeGtaOYZVlOAWEqcP4J806rqO7bbTcmk7PXTZWltom/SdO+KWrR/ETT/Hx0LRDb6PYwaFo/hGKJ7PQdL8K2/h86BB4YsLaIILXT00gecstuiIjNuA3MTXjfhP4Wfsn+Avh1dfBnwb+yB8Hl+Hd94msfG2oaP4os7zxDf6n4ssZmmstVu9Wm8q4u4llUSR6dcSSWwbcfKJatrLbt5ZiwQRq+SX8oJ5ezJydpj+TaDjyyF5XbQrFAVVioypwCQNwzhgAcAjsevPBPNfzRw/4teJ/DMs7nl/HWd4KWcZm82zV4XE06j/tZxlTcW5XfwcqSb+C0btRSX6LjuGeG8zUVjsrwiVOMYwSm0oRutILm05uWNktN+XeSfXTfEDxR/wAJLZeJ7C9sLCTTLAaPp2m2mnwx6Jp2jIrwjSrTR1UWsNhHCRCtskQiMeVZGAycnxB4o1vxHFa/2nLYQWWnGS20rSdJ0u10jTreKaQvNLaWVnBBbW7SOd8jRRqWb5nYsSaxCPvEY3HOGIHXLHk4yexPfljknk7nhYaMnibR08V7rnQUv7RtRth5jSSW8khWUrsYShFJUusfJXKrkgmvmv7bz7iD2mV5jn2Y1HnOaxxmZ/X5zUZVZSUVmk1zNShpezumk1eyZ2rLMqoxU4ZY17CH7twVpRjFSaUGkuVaOyjbVvdau5a+NvHltZRaPa+L/EFtp0MRht7a3vZYvJhcvuhiuUlEkcT4y0aMEPy7gSCxpahf+I9XdLjxDrGuX8MCssF9qUl3dxxLIcSLG1zJIEDhIw4UjftQEEKtfPGvfGb9s3xB/wAFF9b/AGGfgsn7MWieF4fANz8UZviI/gHxJ4puvBngWS0efTbbW7G5kRj4ikElufs78PIXwdrHP1h4I8G/tjeFX/aR8NftLfEn4b/GTwnrGp/DHwt+zDf/AA48A6L4V/tPVEjbUviJrvkWclxfte6BMo8LXGlXEzr/AGhOoljWQc/07xD9FjijhvgviDPOIPEzAVKeUcOxx9LDOhiavtOVp5LShScpc0qk+WMYRi+aTUVG6V/g8F4i5bisxwGBy/hj3sXmS5qjjFSXK2pSlO17q13K65VzO9lrm6P8NvHniq00e40rQ7q9i1S8MGiT399HYLrU8YYmx0ayvZI5dUkjVQS9krFUHJAVs5WsabF4bmOkXLiTXbTC3xVg0Vk4Z1a0iIOGkjYMJZVOAxCqSUJriPjt8TvhH4G/4KU/sd/DT4heM9P8HXn7KP7Jt38XPjp4u8Q+LbzS/BPhWLVLjxHe/DPwlYaRFdjRtR8deI7+/ju/EGoJZG+Ph2ztrO2mmgnlZfR9I02H4p2vgfx58P8AxZ4Y+Ivhb4xR6nrfg/xr4bvvteh3UEOoXcWpYbyYXhj0gQM1wZGIUkkkEGvnvFPwExPh7wZwRnmU4XiLNMRxNgP+F/n5qkcizPMLxyuk4XaVSafs3Jv93FSUE5SuvQ4U43oZvmOZYDHwwFOnlvv5e0+WVRpy99ysm4pK8e/WTS97lAd3J6nnnqfve/PTP4kdQTThvO5V3EsAHADHcoIwGAByAexyASDxg5ofDrxp8GPi340+KXw3+GHxBuvFXiz4S6TJqGv6jH4b1S18Eah9lu3sdSh8N+KJg1hqs1rcgxzqsjMrK6/wg15r+05+058R/wBlb4x/s/8A7O3wP+A/iD4xfFf4waloHinV9Qk8KWuoaJffDi3ZH1/QfB7XtwkVxq7xOFmvnSOO2OD5oC5b5zhH6NXiPnXFf+qGa0HwtWngY57jsyxq+uJZW05Kd7O3NfV3TSvq7nXjvETh3KcC8fg6n15K2BtCTspczu42dk1dWfS9tE3f1cZXoccMvGR8rcMvXo2DuHQ98kElcnBB5BwCOCpw27kHjIbD9M5Oc7hk3P25fiv4O/Y8+A+r/tKXHwj8WeOtV1m60yzsfg1Z39naW/grVbrS7jVvEbeNPEGnR38Gm2Gg20DxStvGZXWOEhxuPnH7Inx/1/8AbCtPGvji2/ZK1r4Ofs0XvwJsvHXwy+MviLxFcX2ueLfi6njXQfDMnhnQrQWKQ39hq73OuafbeUsgSx0uy1PYGuRJXtf8SneISyTOOLo5lwvLKsu/tb9480glP+y1JtvSzcuRc0X0aWybWcfErhmWOyvL3hsy5nKLVouybe7ak1fR38ut079yqZOEjH3g+VUZ384bgZ3cdfvZwScnnoNDsYdQ1zTrC8tJrqC/1LSrGW1BdZGVpVRiW5bJTcA3UAkZ4JPyl+3P+1B46/ZT+GPxb0X9nfw/4F8TfEz4HWPhG5+PHxP8eKt/4Q8BeLvHc72vhD4H+ENJgZ18SfEzyV/tbxXZkldJTAdFU190eEdS8VeHfhx8D/Hnxsl0g+O/CX7O9p8W/i9rulaPFouiapq9v4dk14xR26RQ21vJA0yWT/KD5ysr7mTnsrfRk4p4e4e4a4r4kx1CFfPc94UyJ8N/2fU9r/wpWlduylqtW3fdX1Tb8+XiPlGYY7NMty3AzlUwWBzXMP7Q5ny2vLl05rR6W87PdXPO/gz8Zfin8W/2t/21vgcfDnw5uP2fP2f/AAro3hvwrN4V8OS/2+/jfU4IJYYNZ8QNJJdz6pa+YTKYkEaYAcYyTFqOm32l376df6fcWt3ZsBd2l8WjcKWbEiswG5WGGVhwxYnjBz/PX/wT91H9rL9r74l/Fvw58JPjL4u+DL+KPjofjL8SdagvrXwzpNt4Im1siC+8S+Ir+WC41yG7skjtNJ0OwxHISAXav6jPHFxYeJfGep+FPEc0VlqFhaaZpOheKdUUW8d7dWtnDb7tRMJH+g6rIPtS3TF3ieZHbchJP6r9Lbw/ybLqXC2ZZV9TwlR0oZFQyz+zlQyrE13BRVGtV5Yxp1ari1QrVHGDqNQrSSkqq+W8LuJal81wdWU60eb69LmlKc4Q59ZxUm5SUdOaKd+X3oqXLKL8k8K+HrvxZ4httCsbhFmuvLFxd3CiLT9Ps7Zjc3uovIfl8vTdPjknnZjg4JYHBNfO3wv+LfxI/bn8b/FWx+BvjbxN8Cv2APgX4vvvh1dfEb4X28MHx0/a4+L+jBn1HQ9E8XTQzN4f8MxNtEt/ZQCNI5lzJkuD9SQeFfF0em/GvwHp3maV48134I/Fjw94MGHTf4x1nwfrVl4daxdSpIu32PbTwEmZHikjZjgn4t/4Im/Ef4VaP/wTKk+DPiv4l2/wY8YfB3WP2mdH/aDuf7b0Lw78Vvhnq2o6jB4usfiPoGl6+jNd3iaTotxosDzW888byskTjewbb6KvAmW0OBeLeNMtoUHx1X4ljwvSrY7Kp4/+wsEpRjOc6Di/Z1IOMk24qUbLZp308R80lPPsry7F1JRyyeWrMfaU5v34WqPeL1i7bc2q5dXyn1X4E/Ys8WfAv9oPTv2s/B3xV+O97+z1pvwI1WGL4T/Er4q6v4wd/wBojVtb1Tw3eXWs6bevEx8PWvhqFNShE0DW8VwVmQq/zGr4i1vwH8Ovh94m+MPxl8cD4ffDzTJGD6pcWL6rqms6s7tcPpHhHRbUm61ueUEmZbVH+zrncVCtn5P/AOCRPiD43fED9nrxl+0b8afjD8W/ipr/AO0Z8WvHfwm+EFj8RPE14+heGfhJpGrW9hNrk3h6K3h06fXb66SSO01FbYosUjxxThC618iftlftIfGbx78V/wBrHwl8MPgL8QPGWnfsseF7r4R/CDTF8Kahd+GPCl9qNwLPx38aNVt306SC/wDEeorPLaaDDGlxcW8LLNbyRglq/VeJvDHBeMPinh8o4gzKjmuQ+G3DeU4bP6+FSy95lxTmTV4KVlJddE72t1Sv81lnEEeGOHa1XLcBUwuY55mDhTUnKUv7LTdppSb1d73t3V3dt/rd8B/F3wl/ak+GHhv4ufBTVvEz+EfEfiu/8K2M/jDQJfD13fNp283WtWcEpaRoURTiLaTnCNlzx8NeK/8Agpt+zvpXxg+LnwA8M/s5fGPx742+HFhqD+G7ya/t9E07xtd6RJONbvtWguoA/hzwlaw28t3/AMJDclIxCjbQWBz9l/8ABOvS9fsf2Pv2X9C8c/DrVPhT4k8NXF5d+HvD+qS/Zte8XWq2Mt/ca9qumyeVNpt/rmoYEMFyod0k8snlgfhHxt+wp+2L4t+Bn7YPx+8P/DmG4/bC/bA+Jtx8P7Lw/f39lp2ofCz9nf8AtkwXd7Pbzvu0uDW7RDBdvE+02E00mCC+7zeBPBTwYwXGfiTTzbhrhytl2WZxleAy2eaYyeYL3sqbnpjpxSTabaW7s7Nq71zzijjT+wOHnHMcYnLBO7VPVtTlZuXVvbXX4rNu6PsP4NarH+1X8IP2d/jFovw9m+FN38atO1oy+DLzXY9dtdHfRPEd1po8Q6dquyI/2NfwWbakt1OrQm3RyG2EV8O/GD9v3xT4V8J+Jvjl+zX4F+Gd5+zD8Of2sPhl+yboU3jjS73WPHv7XnxIlguZfijqXg/U45oI/DGgeGVjQ6ZcwQyw3TOiszOGr9GvhTpeo/Ar4JfBP9m74j+NfDms+MPh/wDC7xf8O/EHxA8IWMFrovgq48T+H59G0jSdGeCOJ9Ts/At3cPdpfqS2oXDSF2diWP5rfs2fsB+L/g5oX7OHhD9p74i/DDx/8Mf2R/FHxX+JnwD+EHw01Z9fi+J/xk8W+JZPEVt8YPinJJDFHDp+jWpjg0jTJvMu5Il+zxp5TyJWXAOWfR94d4k8ZeMa+L4PqYfC5/HKcso1cRGWGo5X/q9NuWU5ZKTc5XWskrqVne6Updedz8QsxyvhjAU/7QUp4DmlJRknJc1/elFpttd9krJ31f3r+0x8RvBf7I3hT4u/GPVtFfxIvhjVdM8H/DLwBdYa78XfFTxReN/winhLZHzewaC0ym/eAEyRj962CTX5k/C/SviR48/4Ke/s0+Gf2lP2k5PGnjPwn4UvPjV8Sfhze6npFv8AC74XePtftZj4Q+GnhTSoZPLt9a0uEwW90GL3LTjDEOGNfeX7TnwI8PftqfC/wj4N8T/F/Xvg34n8BfGSH4yaV4y0zw8/iFL/AFQWIgmsvs7ybBfWjjNrIVNrBKA6FSC1Ynwu/wCCdf7F3wu+Pdj+1BoF58SvHvxD03SbK2tLHx/cSyWer+OLdT9v+Imu6jNd3Eep380pM9npnk+RbnaEC7cn0fCTjPwb4H8O8Vi4Zth8BmXEMc4x2Lw2GjCWb0aLc1DKoXfPBxTi0k1Zyturvzc9yrjPMs+hT5JcmB5Lw05G7pXcbcv2WnfX3lfZN3/+Cjnxp+LHws+Gvg/4QfBu3tbT9oL9q74h6j4K0rUbvWLfQn8M+FLK4aTxLd2/iGeWGGwbULd3iluDMksEO4xuGLV7R/wTO/Zek/Zk+FXmS/ErSfi/4m+L3xYsta8QQ+FvEd3rHgXwXq3ha4W01XQND1LUru8a/wBTjmlkl13VoJPKnmU+Ux2rWn8ZPhF8CP2k9A0Tw9+0p4DufHJ8KeILjxN4L1nSvE1x4c8QaXf30rNf2hurQpNHa3m3y3ijlAeP5CCDivYfAM2leEk8G+Gvht4W0fwb4W8DtBb+HPCumxsdNsbdZMzS31wESS71DUipe+un3T3EzPJLKzfNXyuB8X+A8r8MMh4WyCriquaYvEOeaudKEpyUq0pZg6kpNyk4Re8tU+Xokd64YzeefZjjsfOShCEbR5pcqunFcsbpRt2XRu70u/xV/ZW/YE/Zr+PX7an/AAUJ/aR8a+EdZ+J/7LvgfxxrXwX8HeEvF+t308Xxc+L9wbp/F3ivWrkSbrzT/C+3UorKRAwshqdoYZUkVMfdn/BSyPx18X/2Q/CnwM8E/DDRfFHxA/aP/aC8JfBX4J2ml6DNe6L8EPDFv4JttN8a+LbCbyWttGttA8AmPwvbG8MSwaTG9/CVHJ/QqfwnoGheHY9A8BeC/Dfg3w5N4h17XW8O+FrE2WlXPiXXG+16/qOpzOd9zf6ssWFuZleZsIvmYQVz+m6v4q8N6ZrWl6Pqs9lYXlzPeBlgtpruC9ubNrC6u9LmZDJZ3NzYAWNxcWrRyzWW21kd4B5Z6+KfGzE0/FLJc5+pZli+E+HcrjLAZdSi4OpndklmkuVpOlFL4XeNmtHrJGA4Tf8Aq5UwcknmWYtct0+ZK8vh002g/m1d+83+LGp/8E7L/wAA/GbxLoPgH4QeIvFfwb/4JrfA2wX4WaU2goJf2iP2oPEukNqF/wCLIElRV1q1tdYkiuYmhWQx20UCLKUTA9t/4JtfDv48fs//AAH13Tv2tbrw54Y8VfGz4gyePZ/hzY6dbt4p0FtS1a4vW1jx/qySSObm4SSK0sNM3BrO0Uh1GCR993fi3xxehLe78W63dvYlG0+T7Xe20tt5aGJDI8cytlIkCIScqgVRwMN8s+LRdTaxc3L3Et1cyXrvNPPI80zyfMGdpZGaRycnJZtwBxkgkn5fxI+lTmOYcO/2flvCmGovMJQjj1ms5YyKyxSmr2jOyTdr+j1TVzuyDwzoZbmH1+WaR+FJroruXk9bu7W/S7ufmV8ff2Fv27/2gPE/7WeoeKfjJ8KPhTafFbxRY2PgK3u/Etle6t4w+HeiXEq6N4akura8ZNB8Kw2hW61C0zHLdz5ilRmBz+jv7OPw+1z4Q/AXwL8Hde+KkvxS1LwDK974q8frbpp/hPSpGsILW08J+B4AVf8AsPTraF4okYlrq8Zp8Eksb3gv4fXPi86rqWozppXhLQla68Q67eL/AKLbxK7YtLRZBi81K6Py2tnHmRm5YBBkR6jq0HiK+TQ9DtX0bwbppMVhag7Li9IZwdS1aSMj7Rdz8uFYslvGRDGcKzH4rjT6RnGnFnDtPJ6nD+TcPZVj4U6eX0sLUl7fHOjem6sdeajgqLhapWTXtKl8Ph3KpCtUh7eS8C5Jgc2ninVePlFp1aibcKV3Jpa6OtNJOMLWUbzqaWjL3aa80zxpprWkMKWs9vgafKAoE2A6iWchfnkkGWIPC8KCTk15vHe3Gj3JR1G3IGCMAYLc4zgZ5PIJxng9jRLw2I2hmUKFC4O3HzN05GCcA+vOBnNR+NBi6a5T5UwuQMAZ+c9Bkfr125JwK/nrP2s0wDzS0Y5jgeVSpxSULXloopWSWllbTa/uyZ+gZfFKLy5N3Vmne8mrz1blq722781m07O5dW5nzdWnzKQCwGMfx88HHOOh5B3ZPOTzxYgMNxzvAPJ7eYB36eg56jnIJNnw9qy7GtSSxI6EnjmQdDk4IxwOzHJOATz+p3m3U7tFIVR/COFxluwOM8Zz1+brmvisdFP/AIUNEkl7tt9r6XaSVvz0bbb9XAPSab0v597d/wAN76XvqbW/C/fyQO5PP3u2c+nvyPQ1F9qbGNg6YzuOe/PQ+368mueW8fjkY443c4zIMdeuP1755q8LkkcBeg9M/wAQ54Ppz9V7jNeN/X5+b7fnq7O/ebUUpjZZFYK6kEHjrl8ggnkHgEHOQcHgmrR00axpk1/palrm0XzNR09cl0jUkNeW6nLPC3WRV3NGT82AAa537S/oK0dO1G50m6gvrGUQ3EDB0IAKNgndHLGTtkikHyyRtlXQlWHUnow9SlGTp4iMpUJtKfJb2lN3latSb0546NwlaNSLdOTTtUWc4ya5qbSqL4b35ZK7bhK2tpaarWLtJKXvIy7hFzjaPugdB1+cf4fkeuM1ztza7dxAAP4f7R6/r3OSeSBk+83+g2PjXRL3xV4RtkTUdPjEvifwugVrm2Hz79X0mJQXm0185kVButXLK42/MfC7vIZlORhcEHPUH0z6/r6mtMbl9TBSpuXLVoYiHtcJiqaboYqjzTjz05NJqUJR5K1KVqtGrz0qsVODvFCvCupW92pTfLVpSt7SnOzdpLs1GMoyV4zhKMoyaV3jb8A4boOBn/fHr7dPc8knNWLO9YE8njA+8ecFx6n16ex5JzWBcsVZsMenqcE/MPXnPfvwO4JrPF46/dYD6N6Z9/c/n1J5risuy+5G56eLoYHyJ0HUjP8AH7H2z/wHk0G6G1hsTpjgjP8AH0468/y9a4EX0uPv+nVzn+L1Ptz9V9KvreOe/p3yf4/fr8v6gfw5JZdl9yCy/r+v67t6mtuGDyOO2e/zjpn/AGR78nnPNY91dZDD2K8H8OufY9/QZ4bLp2IOQxAKjODgHqPXHc/n3PNVCVwScHAz2JOC5HU+q5Hux7gksF5/1q/J9Lf5XbS/po/4JMaut9+y+bMsXOleJtUtcMScF5FnOASQM7gT0z1PJyf1FjAxk9sgE9T2HXnnB/HOckV+OH/BHfUxdfB3x3pYYg2PjEXW3PGy5sY+Au7gEqCeO6ghieP2OQ5xg8ZA9uHk56/Q/iB15P8Atd9H3MY5h4M8CTbb5chpU0+31CoqaW7Vlorb2tGx/IHG8HDjLiOOlvr9SSsrJKTqSt69S5H93/P96SnU2P7v+f70lOr9xj8K9F/7kPlgooopgFFFFABRRRQAUUUUAFFFFABSH7rfT/45S0h+630/+OUAUW/j+n/xz3/r+JPNfzWf8HEOqeX8MfgPpCyNuvPF+sXXDHpaWrDsemJD3+6cc5JH9KbjPmfQj9HHv/dH5nrX8rn/AAcSau41P4AaB9qUJb2/iO+a2I+dmmaCEOME+owcDgdTg1+Y+Kjf+oXEtm0+TBJWbV06kU1v6aeb31Z9VwNG/GGVdlNSeml+WSv66Jq+u+rad/5yfhFafbfitoQI3AyhsEjGQ7BWKkEA8Hn64IwxP9H3gQtHoen2ag42ruxwehx0OcZ9fU84zn+d39na1a7+L+nDAIs8MRk4Jy2Ouevb35JyOP6QP2YTZQ/D/wAN/FH4/Kmj6XdnXtN8L+Gb2RNG13x/qWka/ONFsNOs5lEkHhezXUIofFHifhTLJZ6RpzT6g8pj/wA7uKMhzfifErDYd0qEMugquKxleTp4TBYWnJe1xeMqxUpQo0043SjKrVqOnQw9KriZ0aT/AKgyzF0cDCdWrGU5TapUaFKKnXxVeftPZ0KELpTqTtd8z5IQjOrVnClTnOPu3hLwbpml6GvxD8fRyxeHFkkh8O6IrNBqHjO/j8xXgtMAS2+jWxP/ABMNT2mJgXsrcyTs+PE/ipomnfFe/fU/EQFreRaddWGl3OmAWsGl6TcB4odOtraIAKtoNioxzISC7szls974u+IVz8R9VfXLrULSS2jhjtNNttHjC6Rodtbl1tdD0q2UulrYWaMscUYJdiDLK8kzyynk1AYDPJOD9SS59e5UH6+pzn89zLMsLlVBZPk3taeV0JqdTEVY+zxeb4uEpR+vYyEZSVKjFtxwOXxlOlg6Mm5zq42pisXU9fCYSrUnLGZhyTxdSFo0ovmo4GjzP/Z6DaXPUajF18Q0pVp8rioUYUqJ8har4d+K/g9dM8PeI9Ksvif4EEyQ28Tsq32l2W9kSdpYMMsiR4yxbdkAMcksWeFBqemW3j3S/hZqmlxam+oxXVj4Q1e5H221isY3kvILRZGMMqXokESrghlLBgckn7NVI1RgEUBlG8BQAwy3DDgN0Xg5756nPhnjr4O+GfE923iTTYpfDPiiMg22u2TlA5Ut9+GNQrZ2859wScc6ZfnsakOTMdIK3KpJ8ttdov0u++r1au9HgOVt4D3pXjduN5bvq762W19HbRP4vh74teAfhh8YbW5vPip4b1r4Y/EPw9pGn6ZY+KNFkmt9Jxe6u0SJtt2SLaP7RGxANqg8KM10Y8U/E74GWfwz8NT6Da/EW30Dwwnh7V/EumveamI4IJvGeoT31tqnmPNFcHTfDehaXNNdyeZJezyFmMhJft/Fx8TeFxrmm/Ezw1H43+Hd6IoU1PT5GOp2dpGyyfaJCjbtyPprujFSyuxIIJLHO0jw7eaHZXWqfCTxnf6rdeJdOfX9H8K+IbiL7XdQz64Y9RiaylAWSON7PxGgRlwPLIxzk/YPGRlgOWqlmGXyS5Uo3y+S1sqNbV5Q9d6zaeuru7/PLAyWYN9Lr302sxfvPalqraa6b6Nu6v7P8Pfi78Lfi3pV1oVpe2Ivre/u7WXw7rccFs889gTASsd6Ct7Ir4IktlZw5LAgjn5j+JHw48NeAF8Rz+GNI/st9ev5L/UoEuGkt0uz525kh3bF3Ag/KuTkDJPJ2ZPAfw1+JtwbW3sr34W/EuHUJLzUW+ySi01jULG/bUL82M3kk2K31wdi/Z2QFMJnaDnyn4ma98SvDvi2XwZ4usBe+HZtGtotG1+Fc+depGww9yWM0jy4IuA0eU9zktwRwWDWNcMsrTwlCy/4S51JPTmbfu3a1eu2qtd6XPSjjYtt49crurPls27ySfe75b2vpdaPU439mpiPG3jy2Xgm1hdgOMn7RwcgdQMgexxkgHP28twAoGwcYGeM8Z7/AJfryDXwh+zszp8R/GFtna9zpDngk/MJhyCeScjrjOM45JJ+4LYH7LagnJ6EnqceZnPPf/Jr8H8RopcY5qml8OWaWX8z/wCH+bV3rf0ovS6bto1q/wC956fD53bTve5tAAgZAPA6gH/np6k+g/Tk456fwD4tu/Bt7c219Fb674V1tEtPFHhq52C31Ox3H97bSEk2Wp2oJlsL6LbJFNhHZoSwPJ23LsDyMep7Z9/88cnFWLW0yWyvfgYHTJz3Pp+RHUA1+fYDHYrLcXRxuCqujiKMrwlaMoyjJThUpVac1KnWoVoOVKvQqxlRrUZzpVYSpTmpZ1aVOvSnRqrmhNWau0007xlGSalCcWlKE4tThJRlGSlHmfefET4P2GhWFn448H3j698Pdfdv7L1ZQHutFviJZJPDfiVI0K6frFoBhVdvLvYQlzbMyHFeEtY53AhD1GSoJxmQevsD+Xpz9bfCnxndeDGv7G+0+38ReDPEMS2Xi3wlfbvsGqWWWUXUGGzZ6tYgmXTtRi/fQS4G5omdTp/EH4H6V4Xt7Xxz4MvJfFHw11+YrpOqtGn2/Rr473m8PeIIELNa6hZkFI52VYL2LbLCSzMp/Q8ZleEzjLq/EPD9JU/qsI1M/wAig5Tq5S5TUHmWBUnKpXyGvUlGPO3KtlWIqU8FjZSozwWNredQxVXC144HHycvaPlwONkko4pLmf1eu17tPHQi72VoYmEXVpLnjVpR+SNA8Fyz3y3N0P3Cj5ZCAWwWJwCwzggHj265OT61FGlgvloqgYVQAoAwC46AAZ9eMYIOSeTsLFGkexECqAMKBgcbsZGcZ/8Ar5zgYpFVPUZ/P39/88cnFfJJtKybS7Ju33X/AK7t6nqWV72V73vbW+mt976Lz2101AAwyQCSByQP9v1ye36nqTmqGB6D8h7+/wDnJ5JyTojjgf5xn39z+fU1n1KSWyS9El37f8Hd763eurvvu+/rrr8/vY0gbW4HT0/66f4D9OpGTQwPQfkPf3/zk85yToH7rfT/AOOVQp2Svbra/na1r+llbe2mrtqrLsvu/wCD/XcaUQ5JRTk5JKjlsEZORycdzk4JGTyS0xx7WGxMYPGxcc+ZnjnrgZ9eMk45kpD91vp/8co7+e/n666/O/rfULJKySt2tp939fMNq+g/Ie/+fxPJ5ym1cHgdPQf9NPyPX8+vBy6kPRvp/wDHPf2H6c8c9CS183d20u+77vRau783bU5Y9l06LzS39Py11u65H3gOhHBxk/xgcDuPlPJz0A6Guy+HfhyTxL440KxeK+ubWC6h1LVpYbdjb22k6d5t3e3d5chT5EKxwtu+ZVIxyCCTxp5De47n3kHJPrk5z09SCTXeWFnYfEr4e+IfgVf33xU0R/HF3Z2p1z4Oa/D4d8c6lazboJfDz6g1hehdGuVbZcG22zeWzb5cIXr6vw8wvDON45ybDcT5o8myatVpU8Z7eMsxqzqSqRVOjThTvOUqkrRhTgm5ScYpWlG3l8QVMfRynNp4O2Mx0YXfK1FRilK0nrZRSV272S1crJX/ADX/AGJv2cvip+3b+1N/wUP/AGqfhl+0r8UvgVJr3xQvfgR4E1r4b+H9D1dPEVnpVtfWOnWmoapqsV1PpGkQTWdss99b7CiSMFYErn9m/wBmr4d+B/hF8BvhN+zB8K/ivonxa+LPwo8c/wDCoPj/APEm01efV00D4oeO7u58efE1NI1uQtBda/ZzXEEXiLUIbia70SArpKpb6hJeeV4T8Of2V/2Kf+CfOi+Lfh58CfDHxGl+IvjnSr7TviN4if4x+JLt/Cv9rrIutaT4c1SE/YLPxbqcMrx6z4u0azg1fTGa40/SNYjd7qSszwFrfhr4I6P4N8LfAXwdpvwz8HeA9X1/xFoWhwSXWqzajr+uK66/q/iLVL2SSfVNQ1UZC3l673Dbx+9IzX+hni/4/eEeH4WznhT+18wzTMamIyfCTy/LsuVDFYGWXwUK1H6xecaWNo0/3db2c5VcJXbhz0cbQmo/z5wlwbxc8ZHNVhsLhqE5+0i6s2qdaHPJxlyuV6lOfxpSShUg18cJJv8Am4+PGqTfHH9un4qf8FA/jSf+EL/Yg/aX/aU+Jn7I+mfGgaUfE9x4R8KfB/w9beF7PVNF8OXTS2sc+t6PYJaeH7m8iu2tdVv9VkshFc2Bcf07+HvE/wCz78Av2Yfht8XvCvhHx/4X/Zn+EnwWgOkfDK08Kalf/FhPBni24uPDr63daBZ/6U+o69FN/wAJRdTiETx27rJvB648Hj7RtM8D6T8LND+E3wt0v4WaLqlzr+kfCr/hDNJvfBml+IbvXrnWLrxhbadfibdrU2qXNxDK4k80q7oxIY7s6D4lePYvE+o+KINbcazqNrFDcJKtq9jHpcCskGnrpkm63FnDEFjhtdhhjQKgQBVz8tx99Kzws4jo8N5NlnDfEuaZdkvGVLOqixFOWWxlRyeU4xhJTWtOKVuWXuJKNlfmb9nh/wAN+J8uqZnOWKy9yxmX/UYz5ldSs0pRbV4ydpWknzWuua3xfLf/AATv07xl4T+Afx98LWd/ry/s3+KvjFBqf7Mfifxv4ZuPC/jrWPD3iPUZ7/xDYX2m6jFDq40bTZbghGux9nmkVpArE7qv3vhT9sfVf+Cso+K2mfDLTPCv7PHwK+Hmh+A7H4rfEiHyvDsnhrUraK68ST+BbVJt+seItaCNb2T2uUtznziFJFfQOveL9f8AF181/wCJdUv9RnjRYrdZZIUt7CPJCpZ2NvtitoxjhYkUAEdzVW81zW9StILC+1jUr2y04AwWl3fXVxbQgbgDHBNK6R8YwFUEcjPANfnlT6WkXxpx1xhl/A8KmLznhzLuH8mg685f2b9Supudna8lyuVtH719Ez34+GNZZZluXvMKd8HmCx9RJK01zSbTbXvR0SXMtNbNXmZX7W3wp+J/7Uf7LnxF+AvwDaztdJ+Nvxv8FaP8TLnUtfsNMbwT8GLXUHvvEPiFF1CZTK1ykYgmktgXNvI1sxZA6n3/AMAeIfBHgjx58O/Aeg3tp4d+Enwm8Kp8PfhRaXQnn8OaHN4Y8IyaZ4U8SatpcDeRIW8R7df1C5ki33ESLPM5ZQR88rI6iRUdlWWMxOqswWSEs58p8HDRsTko2V4PDDJpi/8ALQYwHUI2ON6FDGVb+8uzKFckbCFJ2jJ/KMx8fs7nw3wPw7luU4XBvg7if/WbH05VZuHEGOlNuWGzaLlZUZ7SpyvBpu63b+mhwdgFmOa5hdNZzlf9nUrpv2c9U50r3cJO8byjZ2uk20z8ydQ/4JC/Hnxv8D4/A/xd/b2+GGnfEb/hoPW/jtqOm6fBq2u+DPEeqeItZa71rx34y1uDT7k+JPGkVv8AuNE0yRBaWdrtt4I44wVr9e9V0DwB4q/Zz1n9kTXPil42ufDOp/Cw/DeT45X1rNrXjHV7+XVf7R8TapfQvOrWVhruDZ6ZZQosdjZGOCKJEVlrznorrjGSpYY6sN+0njnkHBPqBksK8M+NXx+8E/BPw9Pe6tcJqHiK2thd2ehRkeZc/O4BuRuxFyR82RjAJJAFfoOJ+lF4zeI+eZVlfD2WZTLMMDmVPMYU8Hl863NyOSpyzKLclQcF8Eo2cXs03d/PUfDzhThzA5rmOZYmcbrlk+ZW5W3daNXTu24u6bumnZX9H8V/sj/sRav8R/hR8UNFt/ib4cu/hB4L8O+A5fAvhm7i0fwj8WoPC5R9EvvHH2d4J5A9zEJ7yOVnD8LIGx83p/ifxDe+JNeu9bvRFHNeTxPFbQMXgsY1T7Pa2cZ3EbIIUVAemFUnJDk/IvwF/ac8EfHM6nY2NsNI8W2BS4vtFmvY7kPbuGb7TZ3Ad42TDfMuc9QQWBz9LjgHjup6DJKlgG4HBHUYJ6jnO4n8o8Z+PfFbiHGR4d8T8VDCf2I1O0Y8icm5apJrXVWlv0bbVz6PhDKOHMobzLh+SqrHqMU9G1Fyjpdp+6+Xbq2tWo6/RngfxZpfiyDTPBninWU8P+JNOMcfw8+I0sjwnSb1PMa20PxLexv9oOiXMh+z2OoLmXRppmeRm09rlV8k+Kvwy+D2v/EfV9c+OP7IfwV8QfGHS55IvEfinVfD+s6VqWuyRRNNPNrNhoWs2ujeIYdTtZvPN5dLdQ6lbXCTiWaKQOeRyfU/r/j/AF/M819MeDvFXh74v+HNO+FHxQ1GHS/EOl24074VfEy9dlTS2d8W3gbxpIqk3PhO+nkAsdZufMu/DE7sVeTR3uLZOLgrj3jKjg3lORcXYvhbP8TCEcnzHD5hTwODzxQioUMnzepVlyUsco0408nzir7nN7PK80nHCTwuYYXrzfKctqVZ4jH5XLMMC+Z4mhTjerg7zcp4rCJRblQbblisJFXd5YjD3qxlRq+Hap4x1XVP7KtYk0rw5o3hwtp/hTw54R0iz0LRfDdq8zzyTabpmmw29pG0kyrLI8UQZ5gJJC0gLntx8a/ifbCEw+Jru0dpBLLPpsGi2lxqsy7kSfXpLe0jl1OYLysl60svAw2QWrhfFvhHxH4D8Q6n4W8T6bPper6RcSW1zbyqdjhGYR3NnMo8u7srlAJrO8t2e3ubeSOeCV4nU1zS8Y7fT6tnsOoPp1z1ya+UqcUcb4LF59iK+cZzhcVjK7p55Rqe2o16OJoVZQnCvBuE4VaM4uMlNc0JrlaTXM++nluSVqdKrDL4VabjCVGpFKcOSSTjKnKzSjJSTTj7rVrNp3fW6p4g1/W9XXXNV1W41PV7gqzXs9xKkluVZynky+ZuiZCflEZUKcbeDmrdxrOs3csl1d6vqV1dSQfZ5bq41C7nuJYMOpheeWZ5HhI48tmKEMBjAyecCqVGfmGF6/8AA+evfaP/AK/OX5IUgE4AwOT0/ee/t/Prk58RY/Hyc39exd6soyqS+sVrzl76U5/vLyklHRt3s1G9o6+z7Ci4xi6NPlikoxdOFor3tEmnbbZd472Oe1fw4mq/62R0KqqxbW27I0Z2RF5+VEYb1UcK5YgZBNc2vhqSzubB7aW3ubuZo2vUgRF2mFWSBjtAJaOM7YyctGoZUIUkV6zbIDuGMlgvUA8nd69vl9+A2SQOcqfw9HG73kcjJjqQSD948fTnGAemOMCt8Bg5vnvJvmlFyu5Wk7zXNJX1dk9Xd2dtlY5PT7Csv7u+ke17Ly+He0r4enw3ltJdC5Ux7FMaYyu1CW3KmOFVu6r8pJOQcc9hYn5iMnZjJGTjgNzjOAQB15PvkDOBc3s4P3QcgAk98buuT3AOMk455JPOil0AT8uMqN3/AHzID3PTAH0x1xk/oeAUeVXS0mtdL6yle2l9Vbm63S3T1+agruTu7yi7ye796Svff7N9Xe99dr7wX7Sf9F+8pTyGODvcMQNx53EZBGTnqecV7R4W0iHRLL7XqbmbUbsKyRKxO0jlWC54PIw3UfKOcsTzXwm8Owa5eXV/cf8AHpZDOeCoYb+gw3OcEYHdh0AJ7DV50j1RkQ5VMiMjj5VZlG0YyONp7Y54INfqHD/D39nYGfEM0nHFf8i1OKtKUuZS6W1cU35ST1td/P47H2x0svu7ytd99Ve71fXr0tvZJ9bpGoxx3RivVT7Gzq7blUgyAMokO7q4X5Q5yQO4Bweb8UaP/ZzNcWg/0OLH2SRQPnYs3p1xg57fdIOQSckaqlsbTfggtk7s4PzMe+cjB6HtkDkk1v22vJcWJsLwK1v/AAySDcwDNIPlLAY+oOeDzkkn6j/YM1y2WAxs5RqaLmTae+ivZaJt2V7dG7tnGm07ptctuVq+mttNVbZ7NvVa21fjerXH2W0lu2I+ZSD1yc7xgnknle543Hk4OeK8DfCy6+IN3qut6rex+G/AfhsLd+L/ABleoy2WnQMZXj0+yYqRfa5qG3ytO02Jmmkd1lcCIEn6P034J6h4tv77U9Q1NPD3w00BEvfFviu4wy2VkXYiy0y3Y51HWr4KYbGyjDYkdZ7krAqsfJvjN8RLXxNpi+CvBOnHw38NPB+9dC0OPC3OqXALrJ4j8SyK+NR1zUNnmyzS/LbIwhtwqKQfjsXkDwUljc+pKeFd45VlN5QxGd1qUqkXKpKL9phsmw04OOMxcbTxFVTy/ASVdYrFYfsw9erVqPB4R2qcsPrOJspQwsJWaST0qYqcbOnSd404yVateCjCr4N8VvHlp4ilsvBfgmxbQ/h54elZdC0csDdX05Lpca/rk+C15quo4859xaK1Rzb24AQtXmsaQWCk25LcDcuSQCCcnjpyfoOTkk5rEt7oma/uSfusAoGeMPIB7g/T8eKUXf3sAtlckk9uSOM9eScZ4yeTk5/E89zvEY/FVcTipRlVbjBKnCNKlQp03yUcPhqMEoYfD0ILko0KaVOnBQhGNrH3WU5VChT9lTXuqzu25SlKTm5TnJu8pzaUpyercm222dXaakSSck8juPVz3bPQfXrk5AJdq+qNeWjZYnBHJbOfmfplvT+ZGCVOeWVTjIYjp0yOu7/a/wBn9epxWxbRqwcH5sqCAcnpnHBJyevJ5+uOPCWY6Nc+jsmm1rZtK99+r16ProdKwTWqdn3TX+V/lf5suaCdm98ZIGcgfNgbj1zn3PrjqMZrmL66+03ks6s2BIVOD1wzjJ5PUYwfXHOea6eO1az0a+vMkdeRkHGZO+eOB24HPXJY8QM4LDOGOSeecs3X16d+ePfmcdpDLsv6u13rZu7362a29XvbW8B9v/PXd762TXr263kaAuXxwBjj/wBmx1GfX35GSeM3rS6JznrxnP1fPfp90/QnoQScdfuj6D/2pVtbhV6IM+2evzZ4z3yP8ivGtv5afjJf+2/iutzvOlHIB9h/7P7n+6PzPJpa5z7YfQ/mf8avLdfKPl7Dp/wP39v1PrQB1/h3xFrHhTV7TXtCvHstQsXEkUqgMki5cSQXETZSe3nUFJ4JAUkjYqRkBq9c8UeCtH+K3hrU/iP8MbFLXXdHtzdfEL4d2m+W60+EbvP8V+HojmS80SeQiS8tot0umuWLgQruPzyGJHU8gdz/ALfv/s/+PH0Oek8IeLvEPgPxDYeKfC2ozaZrGmSCSC4iPyyRkSLNa3MROy5tLmMGK5tpQ0U0TukikGveyfNMLQhVyvOKVTFZLi5qVWNHkeMy7EWcI5plcqjjGOJpxUVXw05xw2YYf/ZcTKFSOHxlLhxWFqSksThJRp4ynG0XO/scRT5m5YfEqKbdOVounUSdShOTqU7p1acvILu2fLnJPXv3yeeenUn1yeSetcjdO1scEk4I7n1Yfrt+uSOSMmvvjxx4E8N/G/wrq3xe+D+mQaV4o0S1a++K/wAK7PYjWrMzmfxh4EsEDS3egSsWm1bS4t8+kvmZFa1Oa+BtV+8Qex6c9jJ75rPOskxGS16KlVp4zAY2l9ayrNcMpvB5ng3OdNV6DmlKnUpTg6OMwlVRxOCxSnhsTCNSN5VgsZTxsKjUZUq9CXssVhqtlWw9W1+SaTalGUbTpVY3p1aUo1IScXc0hdPgYAxgfl8+O3sfzHpV+zuiSd3qAfcZbPf07n9CeeFF2R2J+pPv/te/8vSr6XZCjAI4HQkf89B6+w/Tk4yfN/r+tf8AP1Z2Hdi73fa884C4z2+/jAPH9eeM4NUPtTAE4BAHOe4+f/6/f05zmqK3I2n5fvBc8nnlz/e9VB/x5JQ3C4b5O3qf+mnv7fz9TkVl0Ttb8HL/ACX/AICuwLz1/wCHf5q3/Dtn7/f8EZNS3aL8XtJDElL3RLxVJ+UCeO6AIGTg4A569s8Nn90owMjpx7d/3nIGeP8A645ODn+dD/gi1qxPxC+L+kmR/wDSNF0W8Vdzbf8ARrq5XgZI5D4Oe2ACOa/oxi5LY9Pf+9x1Pp+PqSa/2E+i7jFmHgZws4pJxnmcLbWUc7qu290rO1lptq3F3/lHxHSjxjm9la86bbS+JunZv7v1u3dNW4/u/wCf70lOpsf3f8/3pKdX9Jx+Fei/9yHwoUUUUwCiiigAooooAKKKKACiiigApD91vp/8cpaQ/db6f/HKAKI/1cp9l5/4FJ/n/Gv5CP8Ag4S1Rbr4+fC3Rxn/AELwbNegf3fPugOBk4P7rPvxngGv69x/q5fon/oUlfyf/wDBYnS/BFn+1fH8U/i/eRz+DvBngbTrPw74LhnjGpeP/E3nzXEOibA3m2WiKYwdY1QLiKF1hQmV1z+V+LdCdfg+pRhONNTzDL3UqTk4UqdKFTmqVKsv5IpRfKrzlK0KcZVGk/sfDucKfEKrSUpuGElyQiuadSck4RhBPTnbV1JvliuZyaUXM/N79gf4F6FoeuR/tC/HRJrHwM87QfD3wQZGtPEPxb1uBnV49OOGm0/wrpcgjk1zXniMcqMNPsGku3dk/V3x2I/jhrFt4n8Z2QE0drFoOkrpsQttP0DSp2b+zNI0XTYh5djZWQjRo44wGknDXMzPcs0r/jz+z38UfFvxy+M1/wCLfE8sUVrZW8emeGfDlgnkeH/Cfh21aRdO0HQbFcRWllZRYTcqiW4kElxcu87Zb9k/DJIs85O0FWA54aPzNrAZOGXqpHIOcHINf54+IvEahmf9j5bzUMAqkK2KaXJXzTF041YwxOMal/Doxco4HB3dLCwlVm+bE1sRXl/S3DWEf1d4/FNTxdvZ0le9PCUJNOVKhdfHUcYSxNe3PVlGCf7mnTpr5p03wf4++D2p6PJAW8SeDNMtJdLggjguGvbdL3U5riO6ZAxNxIqEDzGBYIAC3FeseEPip4f1+21f+29QttFutD1m60gxzpdqzwee8Vsz7k5diepHXAyMHd0fj/xVceE/C2pa5a2kuoRwXdk8NsAZG8qe6tbYtsOSQnLBR9Mk815lfeA/hn8ZNIsdf0u6msry6tzqcepafK1rP9oVmLNf6cCGZo5QSrOuc4JORk/AvGQzSUsbmEY0n7qWYYFKVJWk0nbVJadVd8y1Ti2/oFfLP9yvU2u2m+rWqae+lv8At7W6bW78V7v4m2emw3vw7WXUlht5ReRQTrHdpGSzwyWsT/NKZI8le+CASTWP4R+Mem+IFSz8R27eG7uCCG18rXm+z3d9qduoEixRuUJLvknAywIPJGa87vIvjb8LJLK5udal8W6Dp86x208UADPZXJkCHWmGSRGu0IByMKDkk46/xTpvwz+II0vSdYa3XxVf2M32K7toZY7iyuNu+4k2IQS0fykOTnb0OCc9zyzL1gJKpJYnBtJrM8AuaK8n33jfqn6Nsg5Wbpt4HSOstm3Lu2mnon/4Crr7Xq8kFtdQNFNDFNBKoDRSIrxujebgFGBVlIL5BBBDHOSW3eJeO/ghpfiWfTfEeg3svhvxJokckeiX1i7JbyRanJdSiEBGUeVvuJW2DI3SyHq7E+s6fbvo9hY6TcO941rpi2TSBmLu9nn5ydxJdlUbmOThjk5C521xsVSo2qE2LjATbu2FRjjbj5R23da+Sy/MswypTp4FOpTdrxl70ZLmdnKLum0o9e6d7tnY4pvmUU5JL3re803bo7/Z7vR6NtXXyO2va94e1fQv+FpeErm6k8NahFHp/jvS0bZMXtSB/asMSxW/L5LF5M5YHOQ2W/GvyLzSLm6KrIPL862dlBZFlV3VoyQdm5W6KeCSASQDX17PbW99p8ttqUEU0EhBeKWNHjYjcAzKwK5AAA79ccgg/KXxqtSukahaqqrAqNtYAAhQJQAMfwgKP14yuT9DgMe8xeWyVlK65nf3m7tb3d++r2tqndHD9Rve93pG915u26fn3equnbX4W+CBKfFnWCpKn+yZOnH/AC8Y9fT/ACDzX3baf6u2/wB67/TzMfyHv05OOfgH4Q5T4t3yhiPtGlXirjOTtuFAPX2yPp78/fukDcoBP/HqASWyTzvycZ75Gee56kNn8o8Vly8YRW18uTdvtOKla9t2m01f77opaK29rJ/+Tfnf/g6mxa/fb6VtaRbObqyBJIOMjnkbm6gnpgc++OCQ2c+0tT/oZHcjPpjdJjk89Pr6dTXYaAqlnJAJUjaSMkfMRxnPqfz655r80GdwsaInyKF+X+EYH8XYH3P5nr39A+G3xHuvAd1f2V5ZRa74Q8QQ/YfFPhi9y9nqNi7PmaAMSLXUbbHm2l5EBLHIFG4gtngv4P8AgNUD91vp/wDHK9LKc1zDJcww+ZZbiZ4fF4ed4VEoyjOE1Vp1aNalUUqdfD4ik5UcRh60Z0a9CpUo1oTpznF44jD0cVRnh68FUpTSTTumnFylCcJJqUJwk1KnOLU4SUJRakrnpvxI+HdnodvB4x8E3kmvfD3W2LabqPD3mh3UhdjoHiFEB+y39vykMsm2O8j2uh8wOD4kfut9P/jleqeAfiDd+DJryxvLWPW/Cmsx/ZvEXhq8YtY6hbnIEyqc+Re2+DJa3MYEkcgHzYJzS8c+DLLSIovEnhS7fV/BerMf7PviM3Ol3LCR30XV0HMV5bA7UlYBLmMCRCWD5+5zLB5fm2Fq59kVCOF5FGedZFByl/ZdWUnF43LueUqlbJa9RpRUpSr5bVlHCYmU6EsLi6nDhatfC1FgcbN1b6YPHSSX1mMb/uq9klDGRj5KGIhGVSmlUjVprymkP3W+n/xylrPr5Q9QKKQ/db6f/HKof5/n7/5yec5JAL5+630/+OVnno30/wDjnv8A1/HPNLSH7rfT/wCOUALRRVqxsrvUru3sLC3luru5lSGC3hQvJJI7FVVVGTyRkk8AZJICsa6oQlUlGFOMpznKMIQinKUpSk4xjGKu5SlJWSWrdlu9U2km20kk223ZJK9223ZJcru2+j10bculaTqOu6lZ6PpFlPqGo6hPHa2VlbIzz3E8jFUjjQHqTyScKq/M7BVJH0jd61o/7P2i3Xh3wpdWuq/FrVrJrTxN4tgMc1t4HsrmN1n0DwrdIcjWJI2aDWNTQkwlpLe1YAs9c02saf8ABzSLnSPD09vffEbVLYw654igZZY/ClrIJEm0TSHJZf7SYZF7qMJ3ICYYXGGJ8HkkkmkkllkeWWV2eSSRmd5HZizO7MSzMzEszEkknJJPNfY08RR4Po1I4X2dXiqvBxq46PLOHDdGcWp0MDNXUs8qRbjiMbBtZZCToYSX191sRT8j2Us1m5VE45bGUXGlZp5jKMny1K6vf6nFpOnRlriGozqp0FySR2aSSSWRmklldpJJJGZ3eRmLM7MxLFmb5mYnJJJJJzlpAKlD904yvY4PGRnt2oor41tyfNJuUm7uTbbbve922731ve9+rep66SSskklsktNNtL/13b1G7FPYcdOvHzl+PT5/n/3iW+9klPLTcX2jeQFLfxFRnAznOOTx79SeafSH7rfT/wCOUc0v5pder679evXe/VsLLsvu9f6+b1et2iNASQoBPUjIJ+pzk/j+tO2j5v8Aa+9yecdM8/59TVCihNxvytq+9m1d93Z/5+reo/6/rX9fnfUvbF9P59s+/wDnjOcUBFHb+Z6Zx1Pufz6k81RopdW+rd2+ravZvXV+t3q9W7tqyslZWWysrJ66pX0/4L1bu3T1LU7fRNMvte1R9lrpVhql3dksQosdP8z951x95cseOwOSQR+C3xB+IGqeMNT8aeMtUvoDc+IprldPt74C98/TxfyxQizViyruXaFCjGSRyOv7b/E+K6uPhl49it18y5uvDfilUQgn5P7LkYgDsCecY+8c8MuT+KfwW8KaX4h+KvwZi1ixt20O71W5SS1lmLh7qzUkwlHJDJvG4xnIyQCCw3N/XH0Z8RlmWZJx5xNaDqZclFVHFcyllj97XVq9le/km202flfHj/tPG5dlkG+WTXMlfVNte8k9Vv6NLs2erfsSfsmfFXQfG8Pxh8aXE3hvR3uhcaHpxLW2p3lrMwZEvLaJsm3kXaUV127Spz8rE/s8QeST1J5+hbPGO5PsRk5zWbHFHEixRKBFCixwqoO2NEysSrxwAEwBwOnJxT/m55OBn1HQkHqc+nqMkjJxk/z/AOInHuc+J/EtTPs7pRp01K3wRSlHmkleySem6d9eXQ+v4eyHA8M5b9Qwc3KfutOTba+9tqz/ABa/ummqjAOOcD27ydh9P588nK4A6Afl6Zx/nPc8k5Jz16D6D/2p7n0H6cnHK18Nyx00T5fh0Wm+2unTbu1d2u/pY/D6pX8/4nn5L8Oqu/qfwn4u8PfFzw3p/wALvinfw6drukW62Xw0+Jd3lp9OVTKbbwh4sunZpLnwzI37vTLlj5ujTOqIxsiyDwbxR4U1vwXrt/4c8R6fLp2qadKI57eUZDI25obiF1LJNb3Ee2aCaNmjlidWViACcBeg+i4/8ie/sO/pySMn37Q/Fek/Ezw/Z+AviDdx22uaZF5Hgfxzcn99AoYCHw5r03+su9OmY7LK6ndnsGIXd5OBX3FPHUeLcHSy/M60KPEWFo08PlebVpqFPOcNSiqdDKM5qydvrdGEI0sqzSq7+zjDLsxqSoRweJo+R7KeV1KlbDRlPAVZueJwsU3LC1JSm54rCQSb9lNrnxWFjtKUsRh4+09vGp4F2J9B/wDFf/E/r7VH9qwPu9B1P/Avf2P6enO3ruhap4b1S80bWLV7W9s5GiljblXAZwssMg+WWGQDdHKhKOrAhuM1i+WmD8o6dcdPvc4z7dPbrzz8ZVo1aFWpQr050a1GcqVWlUhKFSnUhKUJwnBrmjKMo2lF6ptXV7nrQlGpCM4SU4SSlGUWnGUXezTTs07aP011u9iz1K0P/HzhMYAwduckg4ye35dOvJrrraXS7xWUPlfqCP4vc+mR0OSeuw15qUjPUg/8BPv36/8A6zz1y9WMYOyQrwPugjI5x347H8Txkc9+XY9ZbfmvK7TWkrWV++t/vW176M8/6k9dXuuvn38+1vVtaGvdww/a75ftcW0bdq7RwCT05P8ALqTyTnNm20G5uFBt7tXIAIHHJyx9ST/CR0zznjJrF1S0N1ALpMjO3JHGeWByM8jIznryOuAKxYftdldYWeRQQuMSMAoJcDgnoMKfyJyCQf0TL89o6/8ACbJL3dbbazu311vf00u00fMvAz1fM9Nd3f126Llu317tNL6a+HHiD/hHNJ1vTHsnF7dDatx0QDDDIGSB6/XHOSScPVr++3u5uVyTu9xzLxkE4z06ntkkivNI/F+p6Pb/AGrzo7tbfHmFQGO0E53HqSB9c8knctbtt4u07xBavdgos+F3RjIGct2A91PTPBGDhif1bAZ5l+ZZYstU7fULNK70u2mkubS9vmrWvfX5/wCoe88x9F/5M1vv316O7btcoXWu3ltc/NuYL03MSOrYxknAOCePc4OcH2j4TeFbnxpNe6lq+oDQfBmggT+JPFF4G+zWkYDSLp9iG4vdYvhtjsbFGL/MJpQsKktwnhnwFH4x1Oe7uL5dI8NaWEn8Qa9OpeK0tskmG1Rji61C4ClLO1jO55CCwEasSnjP4jS6lBZ+EfCtnLoPgLwy2zTNHVyJtRulDJLr+uSDm81W/wCHkeTIgUpDFhE56KeHwmSUf7UzWLrUVZ4LAKdSFXMq0JNL2koyVShl1KX+9YiLVWrJfVMJL2zq4ilpWlOpJ4fDNRm1++r8sXHDxu2lFO6nXnFp04STjDSpVTiown9J+Lvi3p/jDT28GaFYf2H4E0kNFoekswee6k3ssusaxMFH23Ur5v3sryDESkQxAIgB+U/iBoq29jOluguLe7VgWhAUkfOOcA9Bnv65zwaZY6v9mtsliSxXnv8AePc/TOOeCMEkGkvdYW+iNoWyMdDz1LcDJ4OOfofUAkxuMxHE2HqY3N5L20+SEXCEacKVKCUKNChTglGhQoxXs6VGmlCEFTSStcWHo08NTVOjdRTu25NznNyblOc2+aU6ktZyb5nJt3bu38VXVq+l31/G5ZrZnOw5P+jZdw3mDPIyF647epJlXGBjB4GCOAeWweuMH64HXnOT6l4+8O7IJbi1QG2ckyPgfNy5JJx+OOvI79fnq4TUNHujNEzyWvqWJAyX4ySQcALwO2OSSQf594qyF5dmFk3y6NJ31V5X3e9o37e81d3bf2mXZho9XdJX0d9HPu9Ldetmut7+ir9wnHYZOc/xDA65OMHn368VsaWMXBB7qPXB5GOO+MN+Z9Ca840jxAuo7hJ/ogHd+OjMDxnHRR19emSufXvC2iXmq3Np5a8HHPtuJLE56Z7emeu0mvnMBgXmWZSitk03ttqtmrfZbt57t6r0sa3y2Td/JtPeXW71fL8lfW9r6/iW1NnoFt1UXXYDCnk9snvyRjOWByCa83KKMYA+6vb6+pPqfz6mvQviFfwvNp+hw3kdymlgtNcRH5BdZYeWQp+oA5HXj7xrz9v/AGUfzP8Aifzq87XLj5f3eVLS1rNJ27X0b9Vv1jAf7hJ9fc16/E/P9er13vU2r6D8vr6/56cnFIQMNwOnoP8App7+w/Tnjl1Ifut9P/jleZZf1/X9d29T0Y7L0X/uTzfZfhq7a5n2r/Z/z+dXxdDAwuRgfl8+O/1/SqPlp/dH+fxq+saEDKjoP/Z/f/ZH+c5LL8vw2+7p+Yy+t18o+XsOn/A/f2/U+tSfwk+q/wDxX+P+c1QHHA/zjPv7n8+poo/r+tf8/Vh/X5efkvw6q76Twj438T/DnxVpfjDwhqk+la1o86XFrcwMQrgEiW2uYidlza3Me6K5tpg8U0TvHIrKTn1/4m+CfCvx28Mar8Yfg/pVtpHi/SLd9Q+LXwm09MtbFFklv/H/AILtgA02gXMrPPq2j26vLo8m+aMNZsSPnoqpByATjj839/8Ad/Tk4NN0HxT4m+H/AIj07xZ4T1S40rWdMmEsFzA3yyxkus1pdRE+XdWd1GGhurWcNDPA7RSIwJFfTZJnlHDYWvkec0qmN4fxtVValGny/W8rxvK6cc4yic3y0cZThGEcTh5OOGzHCpYTF2lHD4ql52LwU6lSOMwk40cdSjyRm7+yxNFScnhcUlrKlJ606lnUw9SXtKTa9rCXjlyiIMqoHHbjP3//AIkf5zmkLrH8Ofr+Pv7/AMvSvrT4ieG/Cvxc0W++Kvwy0q10bX7ZDefEr4bWChIdKunaRZPEvhG3yXuNAv5FNxd2USs2kzyNFt+zlSvxvc/KxHoOnPUFs9T7fhg9ckV52bZVVyrERh7aljMHiIe3y/McPzfVcfhHKajXpc6U6c4uPs8ThqqWIwuI9phsRCNWDv0YXExxVNy5ZUqtN8lfD1Le1o1PeThKzakmo81OpFuFSnKNSEnG7OkW8O0cHoO5/wCmnvV9bncoG3qAPz3+/wDsj8zzXAi7IGMHsOp7bvf3/l6HNu2vD8+SeAT1PHDep9Bn06gnJzXlJX+9L8ZL/wBtv8/I6T9rf+CM2qL/AMNDeONMBINz4KZ9vOCbbUIQSRnn7x5Prjnkn+nKEAKx/wB3nn++fr2/p1Ir+Tj/AII864Lb9rf7GWI/tXwVrVr94jLI9vOCcgg8KD37ckE5/rFQYhYnquzH13uD9eSPz6nk1/rN9D7Gqfg2oNXWAzzNYf8AbrnBpb6XfvW6O3VuT/lXxVjGPGNVpv8AeYKk213+FPXXaLu99d3q3ox/d/z/AHpKdTY/u/5/vSU6v6xWqT8l/wC3+b/lX3vVnwEfhXov/cgUUUUxhRRRQAUUUUAFFFFABRRRQAUh+630/wDjlLSH7rfT/wCOUAUGwI8+zZ/76YDPOex/XrnJ/hf/AOC3niG6179ujx5ZT3MtxbeHPDWhWVpbvIXhthJbvNIsMRYonmMVMmAGchSxJGa/ugfHljn1/wDQjjv7fz5OCT/n7/8ABVrWG1n9uT493JkZvsmr29jlnLHFtbPGEGWPyjPC9BwAOcn8O8bpSXDGXJSdpZzh1JczSlaVS3Nrql0u9PXU+68NF/xkOYu13HLptPW+6WnZu9vTmWrTk+b/AGBbMDXL66KgjnOe4DH14GcDOehxkfKK/bfRs/ZSAuBx90EdcjsAf8AW55Jr8zP+CZfgHQ9fstQbVlmYk5VoWdWyWYD5g+e/TPTHBAJP7Nal8IfEfh2yN7p8P9saZgfPAoa7Ay45hAycBRk4yAcEk5x/nDx5ZcRvS+2tv7slvrbRvf56Js/o7h7ifK5J5djGsBK6SctNU9HZq+2r16rVSaPINe0+K+03UtMlVYba8i+wrJConKPlsOgdWw6Md6MPmDru3Z+avnuP9n+HRm0y/wDCnjbxHpOtWf2ZLi8UmX+07C1kd5baS1L/AGWNnOVY7NzAneTgMfoy5tZhcFLh3gUNu2IWT5snkgFQGznnls98jAlUFVwpAXPO0n+ItlioGMtyTnkknJOM187gMdi8ri44KmqkNE4NKUWrtXcWra9E9NerSZ9gsBJp2lfRa9Nbfou17N9Vc8P0zxx4v0G6123+IOnTto8E1rb6TeSLa/ZbtA7sLqZTHseVVUN5DAgAgYIIrI8QfDnw74+u08ZeBPEaafrkKtJaa1ZzC6sprti7tbT2cTobcEII5ABsK4U5BFe76lpOk63Y3Om6rYrqdqGVx5ybFST5gXTjhwDjeuG9wcE+Fa98IPFGguuq/C3xGNIv7Zbye10bU4IzpJ80MFkuxGhaW2U/dMga5Xc+w8Et6eXYzL3CXsZPJsa96dVvkk7taQlaNpXb2tru9zzHgZaubeOWluVvRNy7PS2ltL2ck2+vJ+IfiTrXw0Sxs/GPhe+1PSIdOkm1DxZpiyyMl9uYMhUE8PjlWPY5yCa7zwT8S/DfjawgubeYaXeajqnifS7exmZbmS/bw6xVzAkZypOfm29ycnAJODpfxIkXRJLP4paNBo0tp/aFjeape28Ufh69urIMzXsdvdLMTDwT/qwCpORkNXKz/Drw9c+Jm1b4U+ILXS/Evg7T7K7fQ7a6hk0eB9XZzDcCW3huV0+bUgP9Klk8yS4O0TO4BqFl+XNuOPwVShPdZjgnKVP4ovVc1tbJf9vO7dyk3CN8A1OmrXy/X2m6XXW1+3TR31a+psKbXlQfqox365BI7YBGc5FfMHxhCGx1AMqlVQ8EAr/FngjAzheO3A5wc6svxTuvAuua9a/ENdWEWqT6eNLMViZbHTMh/NZZrcKJlYjceTwVyDuOeR8XeLfDHjHT9cbQdRj1hbRLcvcRW08Sq1xE7hW83jKnIYHI6YIoy7A47Lm8fy+7e0XbZNtba27u3S21rnp/XtLW7a2V+nW3ZW+5apXfwR8NwE+N20AKs9pdKoAAHDHjGRgHbyOmQCea+89JXlxxk7QeOvbnnn8f1618HeFP9E+OVnxtzBc9BjPySZHGOuOR6kcnLGvv/Rgp52ryE7A9jn/6/wBTnnOfyzxZd8/y2XV5fG79Wnq77b28pPrF38y+++66f3ujva3S268zsLG0PbHy6aWXIPytuk+YZ4DYHBHzYzzyc99o1itpaMxVSeOSozyXH1Gcnv3XIJrk9JtWa5wxyNgXGeNuWBXGPu9tucfMfQk90vyrjoMDI7cb/wAPT/65BI/Mxgfut9P/AI5WRcnBbaeNvb8fQ/5yevOdYkYbkdPUf9NPf6fmOfXOO0hs7Scd8Z6yep9QPxxzkcuO69Y/+lVLdfT71q+oUCRhuR09R/009/p+Y59d7wt4tuPDrXVpPGmo6FqieRrGjXBzb3cBLAyxAk+RewgK9tdRgSRvtGSpNcbOSHOCQMDoSB/y0B7/AEz16jknk1f8/wA/f/OTznJP02CxeIwNanicLVlSrU1pJWalGUakJ05wknGpSqwvCrSmpU6lNyp1IyhKSM6lKnXpyp1IqUJJXT3TTm4yi07xlFrmjJPmjLlalzJt9R4i0O1sTHqejXDXugX7M1jcNj7RatuO/T9QQH9zdwZC5PyzIBLGxy1cP2J9B/8AFf8AxP6+1dHpupzaeLiAgT2V4qpeWbk+VMqlyrr3jmjzuilXDKSyklSc4t1FEjM9u5kt3yY2P+sUZf8AdyDtImcHswwwJBzW2JeHruWJw0I0Oazq4VNuNGo21KVByk5PDzesIybnRv7GcpKEKs5o88E6dWTnayp1Xa84pyVqn/TxLdqymkpJKSlFUNh25yMY989/brz/AC54rPK9fmH589X/AF4/Mn1q8zbUZi5wFJP3s4AfPbrjP6ck5rmrXWNKvGkSGYgqxDG4guYgCGcHBxg5OcHp16jBrL6jO17qyt19F+n4vW6ucyxeC195J+6vidrprXWXVpX8ra3VnuLjGMg4ABx/wP39x+vpyH7rfT/45VeBElz9nvISemM9fveueeD+Z5z1sLg4XIYnA65ycyD9T/XrQo32V9louuiX5K3y3au+5NW36Ld/4u78vxj2KsMU9xLHBAkkssrrHHHGGZ3diVVVUZJJI/nkjBJ9Ei1aDwFY3FtpMqT+LbuFor3VoyHj0O2lVhJZabIDhr2VflurofNDkwxEHJPOQXaaRFJ9k2f2jKhR7sBf9EjYSKY7U44uGGRLMM7ATHG24M55dmBDZYFmz1YZJzJnJJzkk855yTyTnPqYbEvLYynhtcwnHljXSv8AUoSck/Yb/wC1zV062+HTaov6xzVY804KvdVGlh4tNwbS9s4tP95/06W/I37+nPemmm15ZZHeSSR5JJCWkd2LO7kkszMxJJJJJJJOSfmJJywMezE9upPt6nH1z+JPNRTT22nW11dXkgt/IH78oRNt5facEsFHqPTOMDdXmc3xh8Bw3kukLeefqMY3rGG8j7XN84EcYlOMYUAheMk4wa6MBwfxBmd2svzK7s7+zlq7yd76t9Hda73bsjwMZx5wnl11mHEeVxUWkkqsFa11bSX921u/RttP1Lc3rn3wP9r1ye/rnk8k80bm9f0HuPQ+n8+SQSfOtV8cXGnaK+vLoJudPW0a8aOO/j84BSxblVz2yRnHK84FcnF8dvBj+H7HxIkesPZTYa/NtBbTjTrxWkCwyjcw25GcE46gg5JPf/qDxff/AJFNWyt0d9OVa6f3fvv5N/P/APEWfDz/AKHGF6f8wcrPVJfa8l/4Er6uR7juYdGPb+vf+efU8nnJvY5G4+//AI8B/I4/E5yefM/CXxa8A+Motui+IbS6k4+SVlgvOGYf8e4PJHGeOpHXBNei21xaT58qT7WRj/Vdslx/CeoIyR1zjqSRXh4rJcfl6f17LauB/wAalq+ZrW/nFde127K/1eTcS5Dn6vkGZ5dmLVvgqpvS17O99u+zutU0y4vIGfQf+z//ABI/znK0gIx1A4HGf98dz7H8/UZoyPUfmP8AGuD0/rp3/rzep739f1r6ff1tqtFJkeo/Mf40ZHqPzH09f8+ueaP6/rX+u7D+vy8/T71v1zriwt9TgudNuHK2+oQyRBiTykqSxuhOeVcECQdCpUMSMmvw916H/hW/i+/isbadb/4QeOpbiYBnX7ZZXOpTTveRAEYg8o7WxhSoCnIAr9y8YGMAbcbOOh+btj5eoxj37kmvzQ/a8+H+n6R8QtE8aI3laX4ysrnR9dWLEavqdtbFYJ5Y1wsqOATht25mJbJINf0T9GrO4YHPM64azK3LxdlqjGNlZfULKq1F6Xnbmbs3KzU725j8643wLjgVmUWl/Z7jdrR/FU07676v1T3P0K8KeJ9N8YeF9E8SaO4vbDVNPgu43ibOJCgMiFkPG1iQQcgc9STXSgggHpwOv459PQfTPUkGvzR/Z5+K/iD4W6Rqfw9uvDXibV9GgAvPDfiOSFF0iCCXJmtGYkS4jOSigY2kkZIr7SsNH8RfEbw+Na03xrLYGdcG00tLUrZnnb5wkHn55+bqMkde/j594O5zlvEmbUZY+MchWYf8J+ZVf9tpu85O1oXSSutL7dVeTNaXiLlWBy7LMfmLjHZN2V205Lr5pPW9m0rts9cU5HHbH9fc/wA+vBPQhR6j25/Fsf1/Xrivlqc/Gj4T6gjavfnxn4dnI3mS2AuLJd74aWWBQ+COuW4G3k8Y988P+M9D1uGCKK/htpnx/o0u3zZThjizZsmc55wT6jqTXxufcEZnkzeOwyec5amk3ly59nd7J6u3p0d3FHo5HxZlmZuVpXV01r05pNaX6rZX73vzO/YqTgcnoO5/6ae/t/P1OVDMDkMQR0IJzkdD1/z6k80wEYHI6D0H9/tn9O2R6mlyPUfmP8a+Bs13/Hf+n+O7bu/r7rv/AFt/XqurTPUbPxFbeMdKg8OeKp1TU7GJYPDviWZiZYo13BNJ1OQnMlk23ENw7NJCxVSSg488v7K7027nsryNop4GKupJ2sMsFdGzh45ANyOMqytkE9ao5HqPzH+Nbf8AaS6jaJZ6i+6e3QJYXxIMioCwFrcsSWeDC4ibO6JmbkoGz6tXGf2lRjHGS/26jCEKWNl8WKowTjChi5N+9VpQVqGJlebhy0K0pRjSqLlhSWGlL2NlRnK8qK0VObk7zpJbRldynTWnM3OCvzRli0Ena3J6ep/6ae/sP06kZLmRkZkYYZTgj8/fpxkHuCOTmmH7rfT/AOOV5S3s+jV0+lpVFqm9LcvXtvpd9W+q1Xf77dfL89XZ37TSgpssMAwz0YAjjbjg59fw9STmuQ1i5Rc26IN7lridgMFEHmYAOMheOgwBxk/Ma7DQLi1ukxuB5UcEAcEj1444I98ZyAa5rxBZj7WSuPmN2pI4LLkbVJxyOuBnjrhs5H2WXc31DRt/Ck7vW053+Wqevfvc+btutL2+/RL7/dTXW3W17+bHVwqTWat/x8nghjwA0mCeTjI7+7ZAIAM3w7hkvtb1S21K6/s3QocS3upSOyJBErOfLh5HmXEoXEMKHczEZAArOn03y5w0jrFAhzJIRyigufl4yWO0hV9WXnh85uraq1wYbG2BtdOt2DwwIcGab5la5uG6vK2MjJIRWAUZJr3cI6eUy9viLzj7rVBSknXkm9JyTUo0lZe0fxyu6dNqT9pHOacounTSV0k5OMWopud2o7Oe1k7JaOV1Y+nPEXi2TUFstB8OiTT/AAzppBsbFWPm3dwwYSajqbo3+lXc2CV35W3QmOMghmrzIeIpba6ddRRZrZj8zxAAZDOMsQe+0Ek88jnkNWb4L16zv1bTLmTbKcASbv3mASPv53d/73cAccnXu9J+16XfwIo8zjDKoDDBb7p6j7o6E5zkkZXP6BicRVzrBSzfDTdaVowSSXJCEFywp06dmoU4RSjCEbRjGys7O/z0KcacXGCsk7tveTbleUm3dyle8m9erbbNu31C21O1a7s7uIzDC+UD8oG5hyvAHA9PXknJpq3gtid2GOAGZgc8lh17A9Rz02nNeVeVd6KxuIla2jUrkSEhDgv/AAng5wMHn7xHU5rpNK16PV5/ss4CtcYAYAAZG4ZBxkeuQTj5jk1ll2O5lJZg3HVaLTVtrZb/AA/i9bJspYF9o7rbb7NtLPpt581tbo7ebS21nSb4L8wCEqMZUffAIBJAzgkfUbjgV846ro0ME8lldkLzwD/vSAcA9D8v0JJwSDn7A8FRpAl7BIA9rtNsWYBsMS4DcgjPcN1569K8d+KmjJocN7fWsSXp6qyxozJ98jnGRg+h43Nz1z18WZD/AGnkH9pRWmBV27ata6Pvou97PWztfTLsclj3l6td29ftpdb6267aXbbbPn6DQdNsNz6rIsUXGbfAWYjMgzkfMAdpPqARyScDXg+KN1a2J0DSYltrQYUaqflvxy4OBw4OFAHzdyc5rzfV7+/1ANe31yss/GI4zjby+MhRwcBcnuccnJznbU+/k78ffx82ef4sZHfv+ZGR+HYzGRpp/wBlpYN7NyWu8r2bd77Xd9FbTTX7P6k+s3sr69Lr/OVvz1Z6gLzeC7BXZ9ru7Ny7Zf52yCSxPcnIJHOSad9qP9wfmff2Pp6+vUgk+XWWtXWmsY7om6gJUCRSc8swHJ7AgHjOMjgg5rurO6WRc4BDAEAgcA7/AFz0GPzHAYDPzbbbbbbb3bbb3fV+r+/qd6ikraW06b25tbX819y1Nb7T/wBM1/P6+3v/AC9KkBBHJHQZ5H+36n2H/fR9aoZB6EH8fr7+38/Q5XIHcf5/H/PvS/r+tf67sfp/X4/157l3Efon5LSkjaRkdOOR/t+/0/TmqIwehz9P/wBZ/wA96KAFyfU/mf8AGjJ9T+Z/xpKP8/z9/b+fPByAXcjZjI+76/8A1/8APrWVdAMxHBG0YzyOp+vcfmR3NT5HqPzH+NNO0g52njjOP9v6+36UWfZ/c/Lz9PvW/UMWw1vXPB+sWmv+Hb6TT9RsX3wzRHMciHcstvcxH93cWtwn7ue3lDRyRkq6ltrUeMrLQ/G1pceM/CdnFpmoqofxT4TgORbXLAmbV9ITq2l3Dnc0CjNo5ZDlQDUt4IyOQh4xyFPTzMdSf8+tecvPe6PeR3+n3D21xCfldCQHRjIHjlXO2SKRRtkjbKuMDGVBr08Hj3Tw9TL8UpV8BWmqvs954bEfCsXhW37lVxUI1oXVPE0uSnWTcKU4c9ShearU2oV0lHms+WpTUm/Z1UneUdW4PWVOTcop+8pcLc/KxwOg9O4z/jz+HPFUV1XbxsHGAcDnALj09vz9gCe3102Ool9StIY7aR13XtkoHlRSndumtiScxSFclc7kORyFJrzW6ltFD7WUHnpgc5YDjH17dOSSa3lSUZcsXGpGycZxV1ON5pSs0mm9LxfvRleMleN3tCXNG9uVpLmT3i9Vb00uns0002nc/Tv/AIJM6+B+2z4CtVJH2zT/ABHaD5sZI0qebHXkDaMDnkDpjJ/sktjw64zgJkfic9T6Yz7heuK/hs/4Jg65c6P+3L8HQdwt7vWr2z8wEg/6ZplynLZH3gMcEjAYHIOK/uRi4aTBPRM89D82e/HQe/PfNf6b/Q35Y+G2aYS94x4prrq/dqZRhZ27bwvbo2022mz+ZvFeKXEWDdld5ZSu7fy1Jpeet01e731drvSj+7/n+9JTqbH93/P96SnV/YyVlbyS+7m/z/q5+Zf1+fn/AFd6vW5RRRTAKKKKACiiigAooooAKKKKACkP3W+n/wAcpaQ9CPb/AOL9/cfn160raNd1b/0r/P8Aq4GXORHbXLHA2IWz6bfNLHJ6difxyTX+dB+39ry63+1z+0ReFmnaTx5rNuJ0dig+y3c0AU5J6YHHXIAzwTX+ijr8v2bQtdmzjyNNvpSf+udpcv8A+y/z5OTX+a7+09qY1v43/Gm/UkfbvH3i6TPPIbV7mPOc5PKqcHvj+8SP508dpS/svhzL7v38yjJvXXdX0d27a316Oz1Z+keGSi62azsudUoR5re9y81RWve9nZX76btXf7A/8ErdPS38NSXhRDvUDJjQnPIzypJ5XIznjGOAa+0vDPxa/aZ/Zettf0/42eA5Pid8IbPWtWu/DvxQ8HahPq/ii30rWvEGuXoHifShbWzGPw7AqxSi3TEcKrEG2Yz8vf8ABL3STbfDmyvH5G1QehDYJHzZ/Dk+3PAI/cjSra3m0p7SaGKW1lWRJbeSNHgkSYyecjxMCjrKHbzFZSG3PuyWbP8ADmfY2hl3EWaKvlcswso2teVm272eqW1lbX35Xcnc9fO7qTak00lrd8zs31v5XfqldyTZ85eH9a+AP7Rfh/T/ABD8PPFOnao+tGZdHuNLWPTNRluLFbR9UhfRLtUnLaS14EufkPONxyOPPfFnwp8SeEWeVIDf6Vz/AKdZ4muMBnALwgegy3GAc/McDPhP7Rfwh+Gvwp8Q+HpPhd4q8SfBv4j+Jtd8b+PvCuraEUvPDT+JNZ0+xufEFlqGmLaiTTNMuX0iQQ26lLeNXZgp5zi/Cj9ur4veD9G0u0/aa+EWrXmkXc39m2fxg8Fww6poGoyCQx/aNUSB5oorRgvmSyP9nK7nVm4yfMfCksfl8sz4dlKvS0vl+MvGoru3RJ7bealo0rnRw94g5hw9pXc6iTSfPJyerl1lJvaL+V1u5X9KIGGznGeQ2QcgsMsMYDcJkDkN6kEmhzklWOSQSRn5mBIBJ6kjHBPI55JGT9U2mgfDD4z+Hv8AhMfh/wCJNJuoLuIL/aWjTRTRG6IYtZXVihZrecM+1iDkNu5Jya8N8R+AfEvhGQtdabNLYDAN9bqZFxllBIJIXjnHXlsk7cH8/wAdgswy5t1IJtW0s207ru29Neuzlvo3+55BxtleaJ8jWCb5fivq3ez231V9dW4u61PFvFfhjQ/FWnX+h+INMtNT0u8DCb7RKq3EHmeYJTG7ktF5g/1m0Dd/Flq8N8M/CPUPA3jiTxJ4X1Uy+H9S+z22uaTdTPK0um25cWsltE77VFuM+SV/1X/LPaa+nrqJH6orZwTuQEkZbqCCSeR1785IFYNouC4wPlUKPl6JlvlHHTg+3JOeGr0lmWP5bcullpb3bXjsmv6fIr3Vz3VgZpuSbu7e8kk3r3vpuna97u28dTUbKx1rT2h1C2geLhUWSGN9ikyLmPeh2MB0I5HOCcGvm3xJ8OtI8AaVr7eHDcW9nrilriGdzdlGhLklBIWEY5O3H3VIwBk5+nLS3chwzEjcODkjAJ5xk+3sR7kkef8AxUVV0O7AA+4ew9GBPTvkk/UAk4BO2XSm7xlOUldaNytZSnurtb6q/drVRbeNlb57/d8+i/DV21/JbTePjbpRU9XnGcYJXy5ODg9O+OmfXrX3joxP2YHJzuXnJzx07/1/Ovg5xt+MuglflP8AaNwpIyCV2SDBI5xjtk8cc9a+3fD5OSMnHHGTj/lp2yfQfp6c/BeLKX9v5Xov+RC3t15qeu+/4+ZzLW/lZf1r/Xme5aN1z3wnPf8An/n1J5rqf4P+A1xPh66Vrkq2CMLwTx1bsP8AdHXnA5zhc9vxtPpjj6fP/wDY/p6GvyeO69V/6VUAzz0b6f8Axz39h+nPHOeejfT/AOOe/wDX8c81oH7rfT/45Wefut9P/jle7FKy0Wy6L/p55vsvw1dtSy/L8Nvu6fmZzAEMSATjqQCf+WnqT6D9OSRk0avn7rfT/wCOVnn7rfT/AOOVQC1n5Oxhk4I5HY48zBxnrx169eTk5XJ9T+Z/xpp+630/+OUf1+fn/V3q9bn9f1r/AF3b1GlFw3yr0/uj/pp/nr+Oeaz2VSrZC9DyVBx/rOcdT9OvXkkg1Jk+p/M+/v8A5yeeuWn7rfT/AOOV03fd/e/NdX5flrrdzyQ/ki7f3Vd/Fto+y+9b3PlP9qbQ/iNc/D2LXPhTqWq6b4h8L3o1KddJaGOTUdPWN2ud1sSBMkShmKtkZ55YGvydi/bD/aD0qR4r/wAdahHEjFTI2l2xdSGdSGcjhs8cEHJAySc1/QIY0k3h0WQOpiZXAKtG4ZWjbOQUcZDDoQWBzgk/kb+3L+zfYaPf2XxL8Jomn6Xq2ojT/E2j2kcZsrKdSxs72MIoWKOZyN4XAYlskkc/0N4McX5BiOfg7iTI8u+sK39m5nJQ9/3le8mrvXv3eqtZ/wA0+OXCXEOH/wCMx4Yz3MsHhrf8KOVuVRcutrxSlZLbpfVtttM8u039t341c+T4i0y9yBzqFkiDPAz+4YHI2gderNycZPqVr8X/ABx8RPDDa5q3jPUdOv1HFjpkyWmnE5kwA8Ei3Gcr3bqwGQQ2fzZms/7FuS0GXnxjyyMqRlwMADAGBkj125ION3pvhb4lxaTZjRtSsRa2L83M9uNzIQx6NyQMD16bscgCv6PxvA2SU/8AhR4dyTAUI6X9qoSW7v8AFF7qzafVO13HT+P8dxFxtmaeW47i7NMZgVtUrZjGhJu60UotPW213bVXu3f7I+Cv7QnjTwl46h8NeI9dn1zw14mvxYXX9rrLPPpk1w7pHNDJcyO0sZONuSQuQRyXFfQf7VPhSwsvB9l4u0a3bTr6zuYxZ6lbKGnvGZmZWmlQCOEH5T1UhWI6ZJ/PLS5bHxd4k0q907UEMS6lpgMIw0tnapMT50nJPGN2RznK84JP3f8AH7VU1z4fw6LoXiWbVLHTLWwbUo2Hl209yqKEjSAEOTAQfMIyTwSdwryc3pxhjssjCEIXsmopRT0lFrRa6fcrbXTPDwVfMqvD2bYLM5SlKn/yLpym5TlZveV23pF/Ozum2z3v9nDxbL8S/hVBDqu6e8bSr7RtQkUlo4TbrIu4AllDkAZcDO71IUt8bfBXxCmm/HjxP8B7xQ+i+MNR1O10xr8BI/7U05nNnHErtsX7Qchvl+cdWJOa9j/YJjvJ/Dvjr+1b3+ztKh1P7KkhYoqu9vcZKDIC7ioJI5IZgQWHPwL8QPGN74U/ao0nxVFdJc2nh/4gaPeW0sZIZ9OtNaC3MoZSD+9QBZTnLLuViR97uwGA5sfmeXO7fLGz10vzXtq7acuvbzuehHHOOXcNZg3oppS1dm1J7q+qu9Fr1dknc9s/aG8Hat8AtTtPHXhC4WzsbDVUj06d22T6tNIzjUJ7u1XYqWsOcIjDYhxgZNezWXxK+IJ8E6N8Yfhfqa3OmalpcS6poN7I8s0urWnFxYWkckjCOVzk/KMndjJ289b+3DDHe/C++m1WysgE1D/iVzs6/a7cPv3iWLuJCOQeDwTmvmz9hHxKuqWHjH4Z3Fq97e2Uza74Wa8LeTA9+rwakWRyU/0YruTAGzKlcncajBZNlOb8PXqU6c3gPdk5wjJyXNJWbkn2d29LW10Tfp5VicTknEMsuyevWwMlZ/xZrZuz0lbRx7dXpbmZ9pfCb9q3wl49sbyPWrOfQtd0sRr4gsLkshtpMsrMAznYu7njtu4zX07pWp6fr9t/aGkalp9/ZkIwNjciZgDvIDYc4bbjd77eQc1+G/xOfUPhT8b7jXlspF0q61BNP8TXJB+yahBLIVneOMHYzR84JywGBk4yOo8Qav8AET4UazB44+FPiG/fS7lk1aTTkeeexgsGBkAvLcSGOFLjJVTtHGccgE/kue+CeS41zzDhipLK3jUrUaj5su5lzXtOT0b667rdtWP2/hP6RWbYH3eKMsnmscC1F1qLlHMGlKSbdKLs0klLVdUrtu5+3Q6dMDjH/j3HtjH/AI9jjrQvHckccnnu3tjsT3PIz90Fvif9mr9r7QfjPHd6J4m09NE8TWQVZ0gt7h7W7ZSRuRySAW5Y7TnJwcZxX2lkXIb7L82BwTxxzjuD2HB7MvODX828T8M5/wAN5hLLsyyqa1SUlfVXfvatbpXVt776RP614W40yDjPLnmfDma0pq0W5uzzFO7dlS1V1103S2T1sZGMYH1xz6+nXse3v3r5f+NPw+t/jZrPh3w7b3Lw6V4O1Fdc1i4RygnKuf8AQFYZyTjBUdRnIIBB+kL3ULPTtPvbu9YJgqozkY+Zh+HQe4yvJYOa7TVfC+maFfeHtRtrLytL1zT0nSW3RXFxesCSspCnefXfk9OSRmv0XwkwLy+pmfEsr/X8rj/Z2Wxbbu23d6t6vr1blq2mr/M+JOerK8snl/XH2tdLe82116vve+l1dSOc+G3hzwhd6SNFbQNOmSKNUXzUt3O1VdCcPGecct7kD1J5Pxl8Lr3wZqkXjHwDG1rc2sgnvtDYBdOvrFWYyFUQCJmwMKCM59wM+taJ4Va1vjqul5LllLRKNq43tnKA44wc8dcZBwM+4SWC6zp4tHRC4jCMCgyAwO5ACCQueSOnPTBOPu3muZTx7xk3KVNyV6TcnTvzNO8HJxu+bqub4ld2V/5leYY+b+uTXNSTjFQd3BdFZN2Wl+l1e17p3+bfD2u6P8RtC83T3it9SwU1bRLtUhktGG9XaVCMMjHlQwIIPQ8V5FZ/A3WU8SziytYdX0q+Be3sJrn+z7jTEy2b6wv42jms7vg4soJEycfKQNx7z4o+Edc+GmqW3jbw1bCQWT7r6JEAS5XdIf8ASFQYkGD0k3ZBUYJ5r3H4ZeK9F+JujJfaS6DV7Zla+0a4xFcK/wA3zjoykkHkcj5vm6FvbjgnGP1/L7yp6Xgrundtxfu3t1vFJP7d27XPoqVSrlTePy+Unl1ouU+aVr3d+q00ltrrve9/BLDQvFXh6fWbaeVNe02ywqMxKeJLLkjbqNuWEMoyMA2ykkYJOTk6kck8CGGRP9JYKfLZc4UlzyCfTnr1xycHH0p4o8ATatDbXsy/2PrlvjbqlqTuu8Fx+/hXKy+2/ccA5wSSeUuPD+kXD2aa3bSQX9uBaNrSAJbXL5YL9pUDajNjrnOc4ztzX5xnnB2AzFOdFrAZiteRpJN3f2bdXq1Z621Tuz9ayHj2Nn7WTxysr8remqbe76289VZNqTfj45HoSRx6ct/n8R6AEwcE+hx+Pze3+z+o46113iXwhe6MTcW6+ZaHBDjJUgs/zA5HBG3BzjbnII21yH14P4/7Q/8AZf1PUqSfyzOckzHLb/2hHkV1Z2aurtdlbRJ/4Xe90z9RyTO8v4iustnzNaPVuzT10vpsrP8ACy1sKSQMkn5VHPoPMx1PsPwxyQMFD91vp/8AHKBwoPsP03+/uP1545qs88wYWi7uMdM939/Tr6ZHAJxXz+r8/wCmu/l59dW02/oErK3kl93N/n/VxLC/ubASEYXupGR0LZOAf/r/AHck1yF38SNPt7xl1GUy7SRlCcKSZASct7cjuMk5JOfLPjB8ffhX8IrR7fxd8QtB0S8Zf9KsJLpJ9TjwXwBDbuxH3fu4A+Zsk1+TvxU/4KefB3w7d39t4O0y+8XzgsF1CYSWFgWDSDIi2sxDcZOc4wf4cV+m8J8CeJmZNLh7hfM8Qm172Y01TgveinLmlZWTWru95Xvb3tVwdnuYpullk8I9L5jjL5bStzNuyq2SVr631V3bc/a5tc8N6qrhdVjAuMbUyAqn94QBwcYwOevAAJO4nOk0aadD9muIntFP2n7S4VLYIpk+X7TMIgBzyN23Priv5c/Gf/BUL4wa4t5aeEItG8K2x3BP7Ltppr9VJcZ+1zuxUkYzhOCDyCK+bdZ/aw/aJ8VyP/afxH8Vz2r9bZ9fvorbazSEqIYZlTbjquMZwuM5Nf0tw/8AR84pxEW+McXluFdovlwUlNpXlvdpXjy6xve7Wr1Z6mA8N6CT9rxRh6F3HnWVZfVzVqzmteRy6rvpZatO5/WXqvxI+Gvge4vrrxL8SPCHh17Plxe+ILNbzgyYIgt5ZT24yCcZ5JJB2vD/AO3r+yKytoGqfFLT7vWGIBGjaVrFzatyRzdTW0eec8bu/BAOa/jXuvF/iHVZXmv7mWeZ8ebLLIzyP97l3Zix655OT7k1HZ69q0Tb45zE4x84LhuGbHKtkHuPXIGSAc/pHDvhBkXDq5alWWOjp7rtCO71ST10vbS9vNafp2XeCnAk1fM8yz3F3V06dFQu1d35XqrXTStpfd3bf9mfj39p34Tx6Y9/ouj+NvE2kxJm2m0vTdNXzPvH5jNeAnIXIJyRznjGfiKf/goz4Atte/s3RfhN8Qnu7S+VD9s1HQ7cALIw5xICq9SQG6f3hxX45/A39sHx/wDD7UdOsNQuINc0aSWOO4stRJcRoXVTtDuVHy5IIGcE5BwCf1G1Tw38Fv2gPDMmu/DnUdN8LfERra0uLzSZpYlg1S9dSXjtGwpDOcgBD1ZRnI5+jl4a8HY5tf2XhqclZtSlJPd7q63tor91dtO+uW+HfBeQNU84yPGZ1gptKOZ0s3zBQqK8v+RklTaote67aPzerPuuL/gpT4HtPD0Vto3wnu7i7CJJq9w3iK3/AHFydw2MQcBuPm2993JGCyL+354a8TaJqUB+Ecz3apm3Q+KLQmbOezW7ZPDcHpxwTivxY0zQfEngfxBr/hrxHp72dwzNvgkJzKwkkHmAE/MGwWVjngqQcBjXtHwtBvb0z5IW1OGXOQcsw5BPPbtnHBJJU13f6sZHyOk+GcJKFknF4Sryys5K7XNbVWdmn01urn0eN8GfC2OAdXLcivJ8suZZwuZ3lJ/F8W23W3KrJ6neeI/+Ch3gjRNe1LSdU+DviKBk4yniPTRjLSYKkW/GSDjjGM8nLVf0f9ur4e60Haw+GPj2+uLrGyKHVvC0oX5n6IuqRdAD068c5LZ/Pf8Aar8NwaP4msb0bs376h904YhWcrkgc4wcDtzzkMT8s6fqFxpN2JLGWaNlwVZZWGMMf7pGM8Ec9z1xz+e4zw04Ek5pcL5PzLVWw9RRau73vJNP3enXmW3Lf9dy/wADfC/MsvyvHrKcZy2jzOOc5hdvVa2hZ6r0tfS6bf76aT+1N8GprUjX9G+JnhPJGTqfgq71VFOXyQ2i3d1wOSGAxgAjjIPofhz9on4F3szW+m/GDQIgwX/RvEVrq/hy4Gd2V/4nGnRnIPG0MQCSNxxz+GekfH74k6QFW31SOWNQgCzZcYBYYOW6YB9ycZyRXp2nftQ38rAeLfCvhvXYMID9psbdrjq3IkdHbPUgd8kZOM183jfAvwvzFNUsNXy+TafxylbVapJPra2t7NXst/nsf9GrJ4xlLLquJl2Tx0K1rSdlbHct7ad91rdK/wC/Gj6tp3iGC1uPDmvaDr9rdEBZNK1fS7mQ/M33VF35x/h2/wCj4I6AHIrZvLW6s5za3sd1AxAwbm2+z8ZbnIAyMd8Hgk4OTX5AeAfi5+yx4js1PibQJ/BmrIylNU0C6vdIvoiWb5opbEqi4IO04PbJGAT9meEPFPifyFl+Cn7QcXjLR9q/8Uj8T2tfERA5GxdQ3Q6ioAKYxnGOckZr53Mvow5DiG1kPFeL5na0K9H647XaXuwimk9u70s3y3f45nXglxFlzlClPFYVpr93mGV1aGCcbytbNcvc4Nb/AHp3va/1iuQMA4HHQnGPmweB7D19ADhiV5IPzH9f9r6/r6jr82fIbD4zafoOopp/xw8Fah8L4ZsGHxtoAl8TeCL45bJvChN3o2WzxMBwyjJxz7P/AGM8um2ut6VqNh4h0K5O6y13RZxfaXKpYgFpoGYA4A4JJBPIOCa/BeLPBTxC4Wk8diMmqZtlq2qZbFz05pt3aTfTXXtq0rv8kznKM+4dbjmeV1I1L/75r/ZNryS/etrW0U3q/iSautWL0GfQe/8Af7/l/kHAfut9P/jlC8AD2HY9t/YnPfp1HcnIoP3W+n/xyvyZfFazVpLR7r3pqz81Z3831tc4lt92232vN9lb/t7V21RQMDgdB2H/AE09z6D9OTjkIG1uB09B/wBNKVfuj6D/ANqUH7rfT/45XqxSstFsui/6eeb7L8NXbUMq6UEAYHIx0H/TSuI1a0wrEdh2A7GT1OOv69813bKCDkZwOP8Ax/8A+JH+PXPLasPvD2OP/ImP/rfzNOy7L7kB4nrt60WfKdkIAGVJXI/ecHB5Bzkg9cnnrXnzM10WIc55J5Izgt7kf5JGcmu88U2pAcgEEkHGAM/6z/P5D1NeZKSs2MkDcAcE9MuD3PYD8c9Stejl8FKnJp6xs9eyun83pZ+t31PNu+Zrouuuq08+n6re2v3J+whcjSf2tfgFdEld3jnQ4yw4Yi7mW2AJBBxlznkggtwRuz/d7GF8tiAOVj7Dnljz+Y/yM1/Ab+yVqn9m/tGfBG/Zs29t8S/ByGQk8BvEFiuAc8cZGAemRnGDX9+MDCS1hkByHiiYfRskH8hx7Z9Of9EvoWYpvhTjLBPWdLPKFSNne3PhoR67Ozj2aTs01Zn4L4xq2Z5bJaXy1Rukk3arJu7td7x166r7Lvfj+7/n+9JTqbH93/P96SnV/bsfhXov/ch+RR+Fei/9yBRRRTGFFFFABRRRQAUUUUAFFFFABTW+42P7p/8AamKdTWHyMAedpGf+/uD/AJ9vegDyj4naiNM+HHj3UJXZI9O8L+ILjeGKnbFpd73z2Knv1Pbt/ms/FC+/tLxt4uv1Yt/aHifW7sOerK+sXxOSSck5GSc5wBk9a/0bv2m71tI/Z3+NGprMI2tPh74nmaV8bPl066Azk4ycnJyewJINf5tviab7TqUlwGB+0apcy7h0IlvbmQkc9CWzjPcckAk/zB47N/2hwyrvV5i93vFSabXfRcr6a2bsz9b8M4r6jxQ7K6pQs7apa/C+js+7+K1kkr/0of8ABNjSza/CnRSRw4Q8jgg8jPHP88fnX7H2AC2jY44GOv8AekHr7D8l5JANflf/AME9LIWvwl0FmAwY4SOOvygDv688574yOa/VCwWAxPD5mJMKfshJ83q/zY5PJx+HfAOP4Rz+Uv7Tzd80rqaV7vW7n15ulvxe7bNMfZxm7fyWuv78rP8AG36u5w3jz4b+C/iZpq6V4r0WC9V45o7S93CPULVZkmilNtOCJIyyOwYKw3AhTkMa+Opf2XvGPwk06/t/hj4gn8ReFbbSprKHwprrLeWt09xcyXDi8tpxMkhSAi33RLv5GMsMn9EhHGf+WakqOGIBIxnkZHHU/n1NIkaHI2rxz0B53HnJ798/z4I4Mr4jzDLOZWlayuk2r7672s1r6vqkj5vlT5nNRdmt0v5m+zvton0vqrXf58fBzSfB3huLVtO8FeGrf4f6jpXiGz1nxXZG8vYdEu9au7SeG3gsbCQA2qS37KxQhYmOMLjIbj9D/bP1r4ZeKbf4Y/tV+C9b8LtqWtzx6d8TGsVuPBcllcXEotVu7m0to4owoMaku2cFvMMuCK+//EHgfRPENvdiWGCyubu+sbq4nhiSOac6dcCaBpWRVaQnA27s84BJI58k8f8AhPxVcWF7p/jTwxonxV8A3K3l3LpcumWcmvWlrGrnyLfcjFZVAPllTuDBTwx59/A5zlGbNxzPLpYuVkrQX7213q8ffksu3e100rFxnKKvCUoLTaTS0Wl7O7tbbf3t3JWVbU/hb4G+I+lzeK/h7r2m3NtqKj7LeaZMt/pd6cucwvEzKpJIOByCeRnNfMviLwJ4l8KyGHVtOmtY84M8Cs9mcMwB83b+Q3dsEEAY5T4b/s4a38Nb7xB4n/Zg+POt2E+veG/H11pfwd8cyCLTbTxHqeheKX8J21lp1zK00a6BrF9pX2sQx4MWmXIIIDZ9E8D/ALb3hXSLvTPgv+1p4Vuvhp8Tw0fhZr/VdOkk8HePLiz1uTRn8S+Gb91RIYNUvv8Aiaaix4s7RlG4oMVlmHCs8XF1Mgbx9KyvgoOX9rWu/wDl2ru3nrs23dpv7nIPEDMMv93NnLG5f7q54vWyk0tb3dvJ9Wrt3vieHrTebwH5sYAzk4OW6ZJxnHr7biQM+X/FW1I0fUO/yNntxh/XOfu+vVjyQDn74vPhV4U1G0l1jwHf2k0NzzapDci70uTcW5W6jZhluoXJ5GCON1fGXxk0a/0az1C01Kxe0OGUs6sFY5cEoSOVJyV9sYOM18ll+mY8lrK6TV+059F16Prqn0d/2LJOKcs4hT/s1qTst7PX3r/gk3fbRb6y/FzxGPK+LXh0p8p+3HlRgkl5VJ49RgH2B5OWJ+2/D3BIHTj/ANn9f90f4jnPxh44UWnxO8Ptxn+2AN2MHaWfjPUA/Xv14NfX/h12JtDuPzMM8nnLSDkZ9AOvPTqRk/G+LFv7Qy19fqEVfrZXVrvWz002s3q0rvvPY/D4G6Q9wQAe+Nx/z+J989z/AAZ/2ev+T/n1rlfDqr5DHaMk8nAyeZP8/wBa6r+D/gNfkMd16r/0qoBQPRvp/wDHPf2H6c8c0P8AP8/f/OTznJN8/db6f/HKzz91vp/8cr3o/CvRf+5AA/db6f8Axys8/db6f/HKX/P8/f8Azk85ySh+630/+OUwKFZx6N9P/jnv7D9OeOdGs4/db6f/ABygBaQ/db6f/HKWjHBHqMf+hf4/5zXQlf8ABfjJef8AL+K3dwK2AAQPT8T9/vyfTHXgr2GDxvi3wlo/jzwx4h8L+ILYTabrGni3dNgMkU437J1yCQ65UqR8w4+bgtXZ/wCR/nPH6+nvSKAM9OevHU5brgHPbj0xz1xdGpPKZxqxlKM4uEozjKSkmpNxale6s4uzTWu93v5dSMc2hPLJxjU51qppNO7Sd4u99k7NPpZvlkfz4fGz9nrxt8NPFM1lrfz6bLzpXiNEZbXV1y2EkbG2IqFwcE8Z5PGfFRoi2y2vnS2Tre48tTKp+zgM/Ep3ZbIUnnJzxyRX9G3jbT/AN/oZ0/4hxaE2jyZCf27dRQJLkuv+hrKRLH1/gPXbzlmNfl58cP2TvBGnF/Enw78WaXd2lzzN4ZkvVnazG58fZJY3ZpODng5HGck7q/tDgHxdrcU5f7LOcBmOWzior646f/CVokl+8WivbRdFzau0m/4O8V/CKhwpj80zXJMxy/MMM2vY5Ap/8LGU6yv7SkpXtr1vZN7s+FW1VNOlK6XZRwm12iPUIJiiyMrPgkqw3bTgqGzgkjJ3bh3mgfHLxXo0bxataHxFp8ii2eDhX3NuUHJBywB4JOclfm6k17j4aapYh7c6fM1koybva3l5Xd3wQfugEkk8DuOeei8PPbPJHKxthIwFrE+fIcq0g3GU9CeMDkguwwe/6+6/DuZJOU1jZJK0qbScbXd1Z6bfdbdO7/nzG1MySas0lZWV7aNJ7Sstem+/VNn3/wDAj48eBND+HXiDwbbQjw9q+uSXd+bjWWVJFuZxIAiTRsRhFfCDOQMDhiM/OnxU8AnxV8Z/BNr4XtXubXxHr+iaFp96gZ4bm6n1hPNOQDvLN16lgTwQOfB9T0K7SNWX7eIDg3E6xMLSPBc5W4B45AIw2RwOSHJ3vAnxW8ZfC/UdH1mwlGtQ6BrMWsaXZ6vie1j1CJy0axOd00Z3JuypyGwecVwYHAuM5Zll7clfVtt/ba1d/Kyvuuay91jjmClHLMtx65EmrKzir3dmklbZ9Lq7Wrbd/wBPv2urS18YabpnhHSoZZ9SibU72/k3O0f/ABLA4cOuSCPlHBGQSfrX54/ssanceD/2i/D9vqU8tvDq39paTdWquyPmeRtpIyMj+IA9+gydx998G/tQ+B/F+q+I5/E9nceF9f8AEEOm6faz3zm402J5y4ufJl3bY/OyfM28sNwbJLVj3Xwyk0f46fDvxXYqJPD97rw1RdUgX7TGbC3Lzs4eEEAFexJ6qCcZz5uWv+zoZvl2Ye4sdZpLRLWeq13vbbVu2qdj6FN/2lluZXeyu3J23aV3fX+7zO/vON04ty6j9uvRLa9j0u+0k+XGzMt0k48tTCpfdKe2/IUhj8xJ5OevN/Ba/bxN8GFtJbN71bSW50jULgAu5RC7WgkbklAF+VS2ABn1rsPjbBZ+PftK6ZrsF9BcPOotdTcQNZqkkoGQScD5QVHoVBGea5T9mix1JPCXxX0OA2avot3p9w8084hghtZFuImmthkCVsZ2t14HzZOTxRx6/wBX+W9lgJW1ellJpO3yu739W2r8Cx6/tLNLK2+qtdrmlZdWlv1vdryv4P4L8QTfBX4xDxFaAGwh1GOLUbBuBPZSuBdOikYHlDHOOAQc+v65ahqOvv4bPjjwdrRsJEsTrcREpmt73TP7IldjGhYpw5U8DAYZwWGa/I34n6XKZpmtbN0s7NmMmpSKWur4s0m8Qqwyyk+hPy4zyTX3j+zJ4yuPFHwS1XSfn1bUPAqSaa0kxKx2uiXoKWGoXIywNsxyjb8oRxggZG/EGWU82y7K8znCnOScdZQjJy1e7abasvxerbR63BvElShzZdQrVaLutaVSdPrJbwkmrebt8Tumnf6a+FXxf8M/HHwveafcyJo/iKTTwdT0Sfb9ohdScsq7tylycggDnvgmv0g8H+G08U/CrS7KHF7f6KIrpYAC00c0G9bmNSMsoA525AHGcFuf5nPDvj638BfH2HWpbg2+keNN/h2/aN2jWHVLkNJYa1DtZQlm9+fJXaQuwsgBBKn+jH9hHxhNcWk2kaqzXs9kri4u2Yul6soMLFCSfvEqx9TjcSQGr4zLOAsFw1GpeV8vz2zpyd9HeVmrtWd0kmrP+9dSv/Q+T+JWK49y2GW5hTX9rZFZTzBq8Zazjq7baa3v0V7xbPRtE0S3S4AwEIALLjAB3NuDAAdCDn3Y9QtdNFFFZXjThAFnZVX5RtGGYbl44zjP4nOSCK9Lg8JwQX9/LB8/k31zHggsBvZ3Axk9BtxzwcDP3qwNd0u5QfLGoC424HQ5Y9umeMnqCBk5JJ8HG4HHZZdOCcU1a8Y95W0fdJXe9+a6urPx8a3l2PcX8Lt2s72t7rdtXdt+beqckcN4y8Mprtu8LRJJE6LvQoCmDu6rlgSSep9Tya+VYfAV74L8S2eteFLxdOmgYm5iY7BKNz8SAHDDHGGBPJ5Axn9B/AcNpqiNb3uGuugVgD0JHAOeRjOcdxg4BrjvH/wzW0vTP9if7KerhTzy2fmxj0JJPYDPOT6UcFmNPL/9YMvi5U0knDXkbTkvhs1fv0ba6pt3l+YfUIzhNuUG0+Vu63f2b2815t3a1bn8B+J9D8c2F5aaqYrLX0ChYXCg8FxkKxGM9Rgd+ecVd1XwnpaRX+n6xZ+ZbHnei87iX2vwPvdSCTkdCcnI+bLy11Xw7qP26zRvNx5tndISqxXisxEM5AAdSFXCtnnGMnr9UfC/xNZ/FTRPst9J5fibTwFvbZRycF1DbQcn7u4AjHzEZOCT6GChDiWLwShFZppZKKT0b7K++uum2tkd0cHOk1mOWSco6aJvl0cns7JqzWj8lZqV389arBb+HGFnOw1Hw3MwVpn+e6shukUeYpJIUDAyT90jnHJ8v8afDufSkXxP4fLaj4fmAMoX/j1snYsftU833Y4gB82Tgc5wVr1z9pvxb8J/2aPDF98SPiz4t03RdFtkkkj0d54/7e167HmlbW30+R1JWTG0lQcAgg5Br+SP9tD/AIK0/FL42Nq/gP4ST33wz+GH2uWGLRdEmkju9Ti8yRRJqN6riULKu1jFHJhNxGThgenA+E+aZ5zZZxBBRwN9aij7yV9Hzct9V8td7pH9I+Enh/xLxPUwHFcoT4Vyyk0q+Y1ZOGFx6TaayrL7qVWTumtOrbd3r+v/AMef20/gD+z9bXUXibxdD4s8VW+fK8I+Eb+2u5IjmTjUNTSUx2XIwRDuI4yNzGvxG/aQ/wCCtXxa8ZWmoaR8NzH8N/D92MJbaSyNrUq5cD7fqbjz3PPPlYAJHOBmvzEur+91Oe4u9Xu7m4uJSWmmuJpJZpMlzl3d2duTkZYkFj3DFvE9f1dJr4ttyRgKMA9C2AN3IwD065bqTgN+q+H/AIF8E8NVL4fK1jKkeXmxldc8JOMrpLnjJWvHV2Ts2mrJt/0Z9ZyjhvLJvAZc4Vb2Wb5wljMbdNrSim1ra605trtN69f4w+IfjLx5qMup+I9e1HUbmU/NPeXk8znmQ5LSSN17EnjcQCT14qCHzGYyzyNyDh3Y55bjlj1+X9ck5IGjo+j6nqNuxhi+0cjiNckAMQOME9vwyScljn0/wt8GPHHiS5tYrLRrgw3TKFmKsVAywzwp9PX0OflIr90pxjQTp0YwppNJOlBRV02rxt3utrO2zTm27VSrmv8At2PnVnCXxLGTlCKV2rqHOopdfS6adkzzm1tJXfFtHycbiqAkjcRk9T+fXJ4JGT3+jeE/EOpDFrZX9yOM+XA56E9Pl6cr9B3Oa+1Ph1+xH441Flub+zv/ANyySEWlu7hrbkbjhMDk4JOR+ZNfpn8IP2V7HwrpAm1Hw5M0+nXdgbi3mgY3V2krxkbXZNoVgckDjBIyxyaKmVZlUvaCS0/mvu7XbWjavpvvq7q+tHjDg3hdN1av1qSS92lKyUveb0UldaNa799+b8CpvBviVMhtI1LjGR9nkHILZ5C46c4J45GSScXV+H/jQld2hapBv/0ht8Eqi1sgzjzpcglYz2LYG1Rzn739VOjfC34YaYdPbXvB3hWa6sWD3zmCIosZZ2USqUxu2jDZ4zv7A51dN+Gn7KU3mtcT2mh3Dj7I6KsV4p0fL/8AEpZZC26Dkk3RycMfmJA3JcN17a43DvRauL813a35ej10d26h4WP8dcDB3y7IcTJLS3PLzs/iejTVuqfK7OS1/lt8NfCfxprLTNaWrNIBbPEGR2SZZrp7dWtLnBSTGNxA5xgYOOf0C+E/7OnjbS9M0zxxD4w1KztbVHnuRp8N9GY3sXYXKFzbgBkIwSDwwyCScn9wI/2NvgP4msNGj+Hnirw2J9Kvl1fw5YXrfY7e1cMzi1WVWHmRlgCsdwWUMc4ya4b4iaL4++EttJour+A5YNKXcI9T0+0+16JOsjOZD5kUflMJuS2cglgWJ6nqfC2Ek7yqSvor6ra3ZrsvXS+2vn/8TDZr7OeWZdSjheZWkqsVJSTlLdTTXye2mux5j4M8B+A/is3h/wAD+MtR1JvHGraQt/4W1LyZzPeWgABjutTVAkLsSD+9LHnGQcivoj4UfsRaDaaf4nvPt+smfTL/AOw3cbWzsYJ2tZG3wH/lrZkhS033SWLE5OR4P4c+NE+najBPb6FDaXFnNZQWFz9mjSVYyzboonCB443x/q1IGAAQxAr9evh1431rU/hFd6hFZouueIlWwWNYwrG3OQZ8AD5tuPnxnGMMTur1MBlmAs1zN2UbtvtKS1127+VrtaM/PM78VuNMsUv7Nx0cL9e6T1Sbbd0m9NtEtdle7d/w+/ac/Yy8PeJNV8JaXc+Ib6y1KS71OW5hkkT7eloFm/0lYCcjTQPvXGMAtkk7efjqD9iDwJNfWKWvjrUydZ1HxXpukacYrQ3Mt/4c1aTTZIl/eFiC3UA9e3av0o/au+L2paX8WdMtY47ZIND0R9LS8hjjmnmEvmeZE8mCzISOUZiDyMAk58F034p+HZJYbpl8PNf2txPq1qyyNaSW8l1M011JAzoDG88o3zMv33JZyzElvMx2VcNtzf1CV9uZN3smtra9PK11q3FH2vD3jz4o5bluVqWYYuUW4pp07r4mkrNbNrr3et4ty+LG/YE8WalC9zoHi2FZILdrm6s9W0vyGUJI6gf8fGSOPvAevBP3vOdV/Yp+PeiFprfw3BrtvJhra50+6WGNsbyMLcp35+UN1xzyTX6o6T4ku/E7XWo6d4Zvr+e6tBZz6hpmp211cJbb2O8WImAPCdducEdySfStP+ICaPDJYam2tacwWK0t7fUNFlS3WIYzL5u113AqCWBHDNkgjnzlwdkck/3jSaS3el3K+l+nzeqVl71/0fAfSs44y3H/AO0YPA49XTtzRet30vu9Lro7rdXf4EeIPhp4/wDBjuPFngnxBpKKQPPuNLujbcGQbhdwxmLaMHnPPHQ4LYuka1q2jzGbQtVvrO4GObW6nibI3cfK4OQcZH05LCv6YbDxj4Y8T6YbTWLXS/EVvcII5oVtbZwiLMU5WZGCkgfN7sMjCknyHxd+w/8As6fF/wA7UPDOnr4N1+4Uyb9DnMN0l7i+ytxYylbaVTtBIhOcYBBGwn53F+HOKpSc8tzOMrJaJyWl+nK09rW12vZXcrfu/CP01OFsWnlnGfDk8slJL/baCjVpK7ir2m2lffVWWsUr8zPyw8BftlfFrwtaRaJ4lnsfG3h+Rl87S/EEEd00oBACsZA5bjn5s9W5xuB+v/gp+0r4U0iPUPE3wo1W78LXFqwvvEvwm16/jXw7rUQdt83hUXEjR2lydxAtkUDnC4Oc/HXx3/Y6+JnwNlXUpIZfF/hSZv8ARdc0azmkubfBmyNQs44mlgJCjnpkAHAHPyzCZN4eJ2jePpIhKMvLHqpBGduMds9NwzXxGKzDPckU8szGDST5nCtFNWu7ON7pp2au9dXdNs/qCnwh4W+K2VfX8gll2Op49cyWAlGqqi11zCKbVFXv0WrSu+Ztf1F/D7x18Pfj/wCG08S+BNUgsfECJv1fw9HJGhW8UEvFPbFi8Zyey4xjAJbJLi2urad7e5QW1ypIKP0yC4OM+ueOCSASc8iv5+/2ZvjFr3wl+Juka7balKunX1zBZauvnSeW0LzKnmyKW2s2Dyxy2ATknNf0YeJNa0bW/D/hvxZEyGK/t7NTeKF8tnuVyuTnByeMnJ56kAGvwXxX8LspzvIcy4y4Vy36nneAf17N6KVqePinK/sYJKMNLtWilqrq9m/4T8fPBmr4X5lgMZkN6nD+dS0qN/C7p6NtpabWd7WVuZSb5Jc7Rk5OFyff58n8eP8AIOA/db6f/HKvCOPsARxg+oy3PHqAD+nJDZQxpg/KOB/8X7/7I/znP8hq9tdHpdefvJ/kvx6ps/Alp5+vz/z/AC7GEfut9P8A45XLar1b/P8Az09/8+prs7pVUfKAOP8A457+38+eTni9WGSw9iP/AEZ/n/GgDyrxFam4tpCpyQAc4443Z55yTzn/AB3GvF7pfs7vkZOep9jIOOeuc9PQZByM+1aoWtt4Y5BGMHOMEuM8+xHPfnrjnzG+itWEhLBm5IOPQtjrkjk+vUkknrWuU1ZRUoSvKLcL2Wt9U7PzSv2s1u0zzJK9/T9Xb01b++z01PTP2fddTTvi98Mpm6W3jvwrd8np9n1mzJPXrkZ9SSTnKnd/oT6PJ52l6fJ/z0sNPcD032ytxn1yPwz6c/5xfwxlutM+IXhbUW3bLTxJoV0M9No1eDgfXH0AwMjDE/6L/hC9S68L+Hbpfu3GjaS4PJ62MRHc8cHnPrwa/wBCPobuMZ8e4OLTu+Gq1k2kpSrVYu3S8lGLfV2V20mz8N8ZPh4bfX/hTjfq4pJa90nt2u1dttvtI/u/5/vSU6mx/d/z/ekp1f3mlZW9F93N/n+XZ3/G4/CvRf8AuQKKKKBhRRRQAUUUUAFFFFABRRRQAU1vuP8A7p/9qU6mt9x/90/+1KAPiP8Ab81tPDn7HPx/1J24/wCED1i2HPH+kQzR8jPfPvxyck1/ncX22S903gbZJImC44+eR8nHIzwuevO3JJHP9/3/AAVOj1G5/Yb+ONho8Et1qN/o0VrbWlszfabjNyTLHBGmWlkMY3CJAzsMgK2Mn+AWSF4vEOhW0yOrR6lBBLE4KsrJMUeN0YfKQw2lWB2nIIyDn+TPHRTXFWW83Mqf9izcf5ef2k3Ll1tz2a5rapNNt31/XvDNr+wM31XN9djfXXkvHR315dHvpq1vv/V3+wpZi1+EfhLIHOlxt90YJ2Edf4jz1PPLYPU1+mXw/wDh94M8d/En+zvGmky39td+BtTaykXUNY0otL4d1zSUmlH2C+g/euusorvkuybVLFQa/n5tf+CjX7PP7D/g/wCEvhb4sjxFqOo+J/D9xrdxY+FtCuNbl8L+E9JiWTVfFGurZywMLCBDvcwHACt1w5r9c/gf+0/8Hf2gfB3h/wCLf7PPxM8O+L7LToJ7vTLzTb6Kazt2u2jN3p3ieK3kTUbG3uGggee3mhEUkkUJlV2iQn+dOEqeJ4R454Z47znK8bPhipmSjPMqtDnw8kpTg+ZTi4NJ3V311u2zgz2X9oKWXQdpXurO12nKyTV9Oy3XvatqTfb/AB10O2+BXjr4ff8ACHeJfFlroWt+KLPRNZ8PanqcOsafNa6oGt4pYXuLRrxSHO5D9oyDzuJHPsJwCwHQHj1wDLjqeOMdT3POVbPx3+12/wAc/jHpXhqXwz8MYlv9D8S+FdViudK8TeHrzT/s+l6laTzuqT6nZTqDEzEqBuKkcH5gfrOFpxFZG4Xy5/sdsbmPjCTCIeap2lgdr5AIJHA+Zgdx9j6Q+L4MzXiDK8dwRjMqjGpl8f7Rp5e6cop80+kVyp6Xel72XS7+byCeYVOZY+NkrJXWu7tduz6Wd/7t72V7rlFjdmKBVUszsFwoAc7iSOAAATzjAOSRycC11nRbmSG2s9Y0i5vZopHt4IdStJZHVXcNctbWpknKA8EMNoO7cQc1y/xa1Z/Dfwo+JuvWttNeHSfAvifVEt42cSXM8GlXjhImRg6gHBAQgqckHdkj/NVsvj/8evA/jHxz+0Np/jzxv8M5YL3W9B8F2Gj+M/FsSX+rXGq3qStplpqWq30VxDZ2wa7v5J7RrCOYJHbqCSK8Pwq8JsT4lZdxL9TzKOS/2JHLm+ZJuTum1ZvZ/a8pPRvV1jcesuvdLVpbXVrtrd32evm1195/6Uvij4beFfF0qatPax6P4l0re2meKdDSOPU9Nd2m811YgJclxK/mCQsX8yTdktIG8R8b/CK38YDRNN+OvgHwz8WtBsFn0nwp42tbXULfxLoVnrrFtSnntBKHR4W+bzMZBOT0Br83/wDgmF+0joHiPRPgO3gb4teOPiV8MP2h/AfjWS40b4qeIf8AhKvGnwn/AGgfhTZWmreNfD9/q32e3urrQvF/h+4vb/RYJw8MMllaGBQbnJ/d3gkycmRgAzn7zL83DNyx6Hgkjnvk18PnWEzXgLM6mXczdSLaVRc0Zu0mlrdOPNfSN7fElJpqR3QtKFtOV2bX3Wsr7S79r2sfk74g+AH7Sn7Hsc/i/wDZV8S658XPAE2u2Y1X4HeLIJL+9tre/eRrm50fUmn84QwqP3SJIFQhBtBzn1OPx9qfx3+E2qeJPFXw31vwJrUU91o+q6B4mijiurG9txIrXFi53SSQhl+XLH5Su4lhmv0AX5GV0OxkACMuVZQucBWU5UDHABwMj0NeC/FmNG0jUmZEZz5js2wMxcrLlySCSzEfMzZJDDJJWvKjnmJzP38bRpwzJNf8KUYRjjHq0700uXZdvtO+queplUp0swSpzlTXNDSDcftNbRa+fq731b/ml+MOlNpHxR0u0Yk41uDYxJ+75sg4zzgjt9cgggj6r8NZtlXf82AMZyeSW5Gen4H+9ya+ev2hVH/C5NLA/wCg3pw6f9PUi+vp19uMmvpWJVtI1JVclV4wOAAfb6e5IHORivy7xZVsdlTbu3gGtdG3Hl120vfb/O5/S+Xf8i1t3bShrp1bXba+r83u2kel6NqdtapZ2xkOXIyW6k7pOvOew6+5yckH0LI2dR93HXvz7+38/Q5+av7VAIIwCv3SDyOT0PUdu5/PJr2/R7+4v9L3XA2EYGVOGI3DHOQcnnuegBySCfyCOjV+6/CU/wBGvv6u5RsH7rfT/wCOVnn7rfT/AOOVeyNmMj7vr/8AX/z61RP3W+n/AMcr3o/CvRf+5AKFIfut9P8A45S1Pa2tzfXENlZwyXFzcyJBbwRKXkllkZ0REUAlmZioAGTyOc5JqMZTlGEIuUpNRjGKblKTfLGMYq7bb0SV23orvUTaSbbSSTbbdkkr3bbeiVtW3310beXHG8rrHEjSO7BURQSzMSVAAHJJKn/E9TJc20drvgbY06giYrgrGwLfuwQMFlIG88jPCkgMT2Oq29r4Oil0eOWK68SyJ5er3MbpJBo24ESaXZyIWWW+U/LeXcTlISTbQsXEr1wxPDE88Ekk8n7+eSe/qT35OQTXZicN9ScsPUali1ZV4JqSwsryToNptPERslXSdqMmqTvVVRRxpVPbJ1I6UtPZyaadVX0qJPam7XhfWXxaRtzZHc/X+RI6Y45z0JHuQMhDnBxjODjjv82O/wDu9vXpzWFrnirwx4etpJNa17SbBQGYW8l2j6g2CxAWGFiwJ2454GTnG0k/C3i/9t6PR/E0+gaDokH2SJnjju76TcbtgzqrxFGJ5OGVeD1Bz81fTZH4f8QcRJvLctq1UuWTeM5oaK+qadtl8lyaNtn53xT4ncH8MJ4LNs3p1sw0/d4CSlpd3TSl15Utb2vHRn3rLPFYQtf315HZwW4JuriY4iC5kOADwD8i8k5BY8Eg18r/ABK+P3inT7W+f4eaLaPbWbYk8QXMokQgNID+5YsvOGI44G3BOHz5HB4t8a/E3Q7m9m1ch767KTad58tvAtkcsGEAkWNtoHBKlic/eIyfGm1RdRg1HQpLmaHT4c2V+0crpOHDyLuNurjJJDHcRkgDkng/o/Cnh/gsDN4/OH9dUWk42UopqT0s09uV6avom1v/AD1xz48YvO4yy3hJf2Pg1a9ad+d/HduV1LX3b66cyVmk+Z+vf8JB4rkh8Sa1qcniK3dgsU2qTSPa2s+XZ7d4Ud44JFIzHlQrx4YEgc89cW95o1nJqtzldPb/AEDT7K1JludXuWLg3i8kwQrnOEKgD2IrQsNWu/BN016bVbrwBdAaPqujkme4upNxL6jDIxLwSRgFoJxgxyYBJQNn0/xD4UjuPCejeL/BU/8AbHgXU7EWPh+/VFe+0/UmMjSaZq2ButdTt1UMSTtuIsSQuVbaP2GnhoYDD1FQhH+y6UVKvTUf4cbte1Uba0m2k5K7pvkU7qUZP8TnmVTN1UxEqs55m0vaRc5Nu0mryvLmktU9dna97xZ4Vc6ncNax6ZEjOsVqsEyuxI3uxyTuJ+cDIJyTx1OMnm/Gej2mq+RpeiWZkvLSxjhjtwgMJmYHfI02PvA5Y/NnoMnGR63qvge40ew0mw0e2n1HXb11uLuclpRI7sTcSTFsmGGEMTt+6uOBjk86sbaHfXsUK/atVChZYUORIyb9ywZPykfxbME4JJ6E55fj1TbzDLruN0ml2Une+tui01avvo2eL9cWvNCDtZP3Y7pz6NX3+5p9W7/Oryah4b1A6BeXQa1KobuGZjJFOxLbo40diuVJx0yQpB6Vo2ejeFNQs72SaKCO4bUU85FW4AhG5wCijATA7r6jgkEn0/xR4FsNccazdODe6bY25bTIlCsbx5HIDTqA+4ZywLE5xwSCW8Ts7/ULy2utJE6WF5c6itjbXT4AklLOF3NuzIy4X5myQAAG+8a+zy+pLMlaLlFe67RlKKWsm3aMtLPbzbvZ6vicYN8zhFtWSbirrV9Wn5Wt1vdswNc0mwthbI8Mdobxt+h3DxoIZmUybWAKhdynG1uSMgAg9U8N/Eb4o/Dq5t9Q0fWdQCQZU2Uoi1S0t4yXDrDBOZUgR1ChliVeAAQMFq7ae3s9V1oadKEn8N/DfwtslvZlEn27V9QMhiELOGO9DjaQQwJAGO/nklhqGg3io8Qzd2n2x5SP3NrGWJBuF+7jaeA2R2JBJNfQYHGRkpYCcYyn7vvySc7OUm9ZXav7q3213uzy3gMHFNZfUlLlSesm1Z8yWl3b4fRPtc+lPC37Q3wv8cm9034qeF7jw5qOpKlonifS4U+w+ady+a9tGA0bEqzOQuFJbrls++fs+fDW1U/Fe50XUtF8TabfwWUukfatRWWG8s7fzHImjt3ilgIwPl6K3XJHP5sahJo+64Au7YT/AClbhFRY1Yg5KgABSSOo6DdkkgE3vDPinxl4Tna48LahPZPCq/vLCefFyhZmxcWsUgWaM9TG4ZWUkEcis/7BklNZclhlJLm9pZqWrX2tNb66dk22iObFXbnlbxuycqa1uuZXk02/5Xrtrsrs+3/iF4Vn8Uvc6Jp/hn7LrOnW0mt6mbOZ5ILfTrcusBjTcQkchHI6lQu8sdxPiXwU8Q6z4Xn+Mvhb+0H02DU/AKXkhWR498Wma9o/yNtZNyqpYKpBChmUAhmB6LwB+10bLV5z450RJTrFrFpOo67o9hPY6nPb2pO63S0uFWBo8Kd6Y2MScjk59U0bwP4D+LXj/VfG3g3VIB4f1vwnrWka5pMAS01DS50zJY3M9pIFWe3uJVVpEtQyM6qzfMvHFGeYYHLpZZmC/wBg6TtqtWt72S3enVq7drNxy+VJuWXrXS6XxLWe1td1d6+bd0r/ABd8QbuP9zfWKjzoZbe+S6TFzEkMM3mIke7d5ao2WRVwEY71AYEn+iD9hnxhrH2ex1O8063sYdUudGvdJa2kMv2/RL7RrO5M0sYJEWG3PjjLEkglcn8KPEPgDWbLVL3w94b8P6lrsjL5cNlBZFmuF+YbXjCYtV74G0DoMkZH7i/sTaFq3hfwj8ObbxXpyaHqUehabZajFeTlWt0tXuIwFDnKBIgiKBgBFCDCrXNnOa5Hl+W5TGeY4BxUoRXNVV0+aWy5rpWWy8r6qSf6B4M5XnmZ5nPGLAZgsslbnl7NrmXNL4n1va9tbu+t079B+1P/AMFStC+EWqa5pPwk8HWfiCTTvEVta+ItT8SSXFtbi6jYxXqW1vHKr/KI2K7RhjycknP6bfDXxTZ/Gz4L+Cfipo8cMC+KdGtNSeO0UTRJJllu403FiFRgQCeQCuclc1/MH+2p8ItX8ReM/j74i8Gwvq2i6P4oiu45bVfP2ySW7m4WL7N/rizHkHJPGSxNfs9+xN+1p8M/g9+yj8Bvhr4q8KeNpPEZ0O4OsTWOkOtnorPeSvGdVE0glEUkYDAQ9nXjAavu84y/gSplanjczy7AvlhZ1Ki3d3ezbetr/Ld3bP6Xz/hXGYzL8ulw/lc6km0pNpyb95rdq/2Xu7+V9X9q6DcJ4f8AEWJAPvryevLSe/BBAOc56DJxk/Wdl4YsfFWkWSahKJ7ZiuXTJcg7+C2CW6dDnHzHIJ5/O3XPj98G/E2rvb6Lr8mnancEG0j1CHyLVyWkIzNx78bjjIBIIr7K+E/j43en2Wni7gMi4+yXCkGCY5OSVJ2v24IPUnnHPyHAuJwH17Nsoq5jTx2W46yg4pNRV7LlT0irL8btttM/P8XgsZl9/wC0srmtIp6Oy1lr5aK9vTS8lfyH4nfDGbw6dQhMZNpvLIdoILbpMEHA5OMg8nORnkk/F/xh+NPgD9hzwJrnxy8d+IIINen017Xwt4NSURXmoXxD+VeTQh1aWMttOW3DHUEkV+rv7QvjHw94J8PXvijXxpz2Gl6U+pX/AJskboFjR2yVcMMcZweeSMEnNf54v/BRn9r7xP8AtX/G3xRrB1e4/wCEN0HUX0vw1p2ZXtDawyTR74ICzQoOfvIg69zzX3uH8O8k4dzSeYqcvd5f7Pau+dNy1aTva6T9eVNpq7/pD6PnhTV4slLOs+Xs+Hcus6tRpcuaNO6UbtprTZbp2966Z4j+2B+2N8Vv2uviZrHjnx/rN3NptzczHRNIjvrlrLTofOn8rFo1w8EbBHVSVTd1OTya+XNI0K61WG7vGxBpmnqst/fyjbDGCzBUjyP3txKeI4kJYsR0G5j6T8M/hReePP7X1u/uYfDngXwzELrxX4wv4imnWEfLQ6dAxXF3rGolfKsNPjLTPI6uyiMO45jxz4t0/wAQSxaH4SsZdG8H6Qxj0qyfZ9tv3G5X1fWJEAE99dBA+w/u7dCI4/mVjX3mAy9yiqk09WuRO952unLVvRtatdfdTvdn9O5xn1CilgcHGMKWFUY8tOCjRw8Y35IRhFRiqso8soQS92MnOpaLpp8RcvBJK/kJthX5Iw4y7KpYB5CRku33mGcAtt6rk+Aavomrpe3ypYzXIQkho43YBd3BXb93jrjt1Pevoy10Ga9UMrNtb/j4nBbzYxmT7tvnHpzt5+Y5459j8L/B7V9ZnC6DY6he6lLpyosENq10Lyy3nFzOjIVtZDkkycNjALnBz72Xf8Jt+Zq21m29Lt3S36u/XVX+G7/M8xx/9pwa5np/eb620TutdH9+7u18q/CXUfFOlaraX2naeuoae94ILq3uoxxBzmUBwdo5wSDnAI64r9QPhz8TtW0yzt0m8P6HCLcEAqkivtbIX7qj5vfpkg9s1bsv2fdP0iNf7b0+zsNUdMwaZozLK9vhWz9peJfIOSDnOcE9SSateGPhrey6hBbxxXd2d5X7HHFezORvYDcINy9l6jAwBkg13/XIu9opX2Wmmrta6v0iloum11fzoyqODhj6s1FKO85W2e657W91t39PN/U/gP8AaM8c2dlBp2jS6foqfNbLeTRJcKZHLFY5WYFjE5OATnYcZXAIPX337RX7QD+dZy6lYwSRMoYDTol3qCTHIjKmGV0VXR8kEMpVsjJ6n4R/sfeP/E8drcx+GV03Trsri71JvJgU5b5hbuPOzgg5I3Du2W5/Sv4ZfsWeBLqxt/D3xL1kXGpQmNdHvtNt9kduWLgadqNy6EyWUzBUSZiGtCQxYxhquOGzGSa55J6creia1Wzlpfl0d7aLXW5+eY/OOH8tk3KftI3V023JK8veSbbb0Wm7vdO8ZKX493nxD+LGsjUDeXNzL5gHmG3t2Gf9Z12jpkHjtkDp11PBngT4reJp1l03RPEd6n9mKpu49Plgi5ZxgmZQMHA3c9AenU/vlov7P/wp+Hd9cab/AMIRp9tdwFUuI9Xh/tPecFkcGeOZZEmUK6umUdW3AlSMew6DofgmNRB9mWziOmLiGCJIIuC44jRVXngnAx93k9a9D6jiFdPMYq1r3W2qXbfTr/d1vdnz+N46wkF/wm5bJp8qulpvLs9brX7urR+Vvw1/Zk+OE9mrarbWmlApp7A3eqSo2MEk4t3GDgKT3zgHua/RD4Z+B/Gmi6SfC/jXVtH8SeG7xBHLplzHLevCOVPlXNysjxnnjawxx6V9KeHvAPh+9DfZtTSNbgL5azOMfIGKgK2cY42gHjA6g7jtXPw/1iziMsan7KpAElr+8BG5gCQoJwQNxP17mvQWCeusn8N9Xtd2sreWttlyp9eb5zHZ7HHt8i5ZX0aVnfZ6xd21+Wmp8ZeI/wBhH4Y67rMev6TqmraaIp1vbnSIEgktlHmlvlfYdqenOQCehHP1Npvwu8NeEPDFjbsbhbiFFsLNN7LvgIYGYKCAJMDlhznHPymux0XTbi1ZnDP9hhuYxqUhyDcJlsIuD0yCGXPUnIJDCtXxFcxarKhiAEliAEhAGAuXC4UZABC5xjGTjOScdajGN/dS+Hp2vve/lq79Fyuya+ex2Y5q1rmEWla11e1mu703trfpezZ+XXxY/ZH+D/iDxg2sajpet3KlgzBNbiAJO8Hgr3OcA5IwRnO4nyK8/Ym+COoMWuNJ1hDgKGXWYQ2zLEDITOCM/LyOoyDyP0C8VFTqt+s4CYC4AKrj/WdABwenTB5GTnk42n6HPqf+jWkSyNkEMVUnBZhnOM4+b17HOTyeXlj1iunRd3fr6eer001+lhmubpL/AIUVZJW1dlp/j/4G122lb4Ps/wBir4W2j2snh3UvFWltkAtBqaW5IVjgM0MaF1JBOGbH3upLMfpLTfhHptno1rpNxjUo7NQkM96EuppgAy/vJZUdmJ759+xOPqiy8CX1paho080gKCXAbbywOCwJGM5wfUDOSDVa58Ova/eVflAOAowCS2e2ByuR+PXjIknfRaW6Lz0f3ee61umR/aOZ5g/czCCs4v3Utde9/wAF06s+Ftc/Z58KXd292uh3FvIT/q9OupLVCdzkt5UDqpySDyDyWyTw1RQ/B3UtMVbXR3lNojKyLqcjJPG2XB8uWIhwwwOQdxDHJyc19+6RodrMSbpVUjGG2J1zJjB2k9QABznPOQq1na74VaYloQYzxhowqNjLDOVGfcjP90Ak800rbWXp/X+fa/U7/rztqrvTV3et937z6t93dLVta/LU3w0v4NPt7Yahea1PJpub6xlt7TUNLvzlgPLlZBcEqc5OScEAmvxB/bW/Yj1X4ey3nxX+H2myDRr241G88VeHLZd8OiyK8225soFXzPsvcoo2KdoHAJr+lWx8PMpXAxaQgLHxi6RSXyqSYLopwDhWAyx47U7Ufh34f8a6ZdWep6NbzTXMMlvcJM6yiWCQOrJIsgYSKw5KvkEkEqcHPkZ7w/gM1y54LHNKsmnGpZc/2rWk223pHrdJNXbTZ+x+DXjlxB4Q8QZZjMJOpLCzaWcZbKpN/wBpXk1enHmSVla9tdVd7N/wy2EV3cyxLao01wZMiOPIyySNjIUjkEDIPIJAwec/0ry+ItKb/gnLpHjWS9gs7nR/D1lHJIwVZ11XS7kIyeZjeHY4BIbJAPPGa+Hfil+xZa/Cz9qLW/C2nbE8MalDL4k0pGjXfbRXMkj+Ufl4jLAhUACgFeMEmvc/23Y9O+Cf/BPjwl8Pra4MOv8AxC1uyttL06RiC51LUmMjJHkceVFvxjgkHcckj8oyXIZYLE5vRzLSn7OcYxd2nG9W14tWektNNddXZ3/vX6Q3iJw9xpwPw3LLavNLHPLc8glJ3jCWUuUoJOXwtuLklprrrZn0f4L1g+I/B/hjWRtzq2i6Vell4ybiwXn15fJzk5OCSSGrslRQmCq5CkZwOoZhnof8seuCT5p8KbJ9H+GfgTS5uZrPwto9q5IyRItgAeScggjg5yvPOSc+mpwoBPYj64Y/z9Pc8nnP+Uuccsc4z2MH7ka81BrT3fa1LO1tLpJ27trvf+Lo6r7t9Wvi8+3q7WvrZnO3YG3oOnoP+mlcVqqjccAZ7YHOf3g4/wA/iTzXqN1Zrg4Vf++R0ywyMDI9h1xu5zk1cv8Aw9aeCtLtde8UWyPrWpRLP4d8NzoVkS1fzDFrmqoRmG2JUmytXAkuSBKQIQGPJg8JWxbqyUvZ0MNBVMViJuSpUKTk4pyaTbnN8saNKN6lWo3CCbTkZ1KsaainrOb5adNfFOXvbLokkpSk/djFycmuW8vmjxJp5sLVJr1cT3Ch7e2P+sWPMgE0ykZRW/hU/Nwh7EV4jf8A/HzKO2Bx2568e/8Ak55r3bxRcS351G7u3864lfe8rAZBYyfdGPkUYAVVwoGAMAEHxHUrd1nY+qj2P8f/ANbH/AeTXoZZUpKpNU040ox5Yc1ueSuvfnZv3pbuKbUVaKcrNtcj5W5Wb6pL3fieiVvSzer1bsy94fwmq2DgAFL7TzkDBGy5jZcY5GCMjng5IOQSf9Cr4O3K3vwv+Hl42G+0eEPDtx82Wzu0e25O7JJO0knrkkkfLz/nn6Sdt9Cc/dSBx/vJcH5hz94cYOcjJ54yf9Ab9mm4N7+z58Fb5nLm7+G/gy5LM5ZmB8PaezZJJJ3bdzckncSSckn++voTu+a8dav/AHDK3tu1Vq2b7NaNO+7eml3+F+M6X1ThnT7c9fJzjfrs7q/4vSx9CJyueB9OB95x/TP1J9aWkTlc8D6cD7zj+mfqT60tf6BH4j/X5+f9Xer1uUUUUAFFFFABRRRQAUUUUAFFFFABSH7remP/AI5S01hlGH+yR/6M/wA/40Afjd/wWs8V6p4L/Yt1u80nVJdN1G98U6EljeW0rwzwTxXgkjaOVHUgqVHsQSrAgsD/ACZ6d4L0f9p/U7DUvBcFppXxw8PPZ33ifwPbiG1sfiRpdoXlv/E3hNXdVj8TW0SNca1oSlm1JWe705RMJYT/AEwf8HAWvx2f7LPgrRt3zav8QLVMZOGEEZbkDOR8oIzyNxxkhs/yGfDzV9U0r4u+CtQ0S+utM1bT9b0m6sr+zmkguYJ4boNDJHMjqysCueuONpyM1/JHi/i1T4+dGupVsHh8hi69FNKaac1Gth5NNU68E3yS+GSc6dWM6bkn+y8D0HLhCpWptQrRzD3KltJRlZOnVimnOnJ09Yt3i7ThJTipPyH/AIKw6p418J/tI/DTRfDGkDU9b8Sfs7Wfw5j0aOO+nv3j8fT674f/ALOtNPgfMs7zsheIoSZFTehZTn8fPhB8dvj5+yx8QLjxP8H/AIh+Kfhb430C/Syv4tJuJ003UdR092Mtr4h0Z520zU0kHEkd7BKDnkZAz/U1/wAFFvB+n/tDftOfDj4sfBj7G/7ZnwD8B/Dr4mav8GNRngtrD9oLwZomoT6veah8NIbVUB+JGgPb3V1qPg63iEviKwuBdaMjX9rNBJ/P54//AGQPEPxDXxL8VP2W11H4v+D73UZ77xH4ACp/wun4W6klxLHqXh3xl4MleLVdZWyuFZLPxJocdzJqDZiv7KJkav2Dw3wOCfAHDmH/AHGPwksAqlKdWhFxq05NzhOpQqKapVVde0p3nyVeaMak4xjVl+Z53UqPMMyb5qc4uzipP3JJtPlknqmrOMtG1y6KSqI/o1/4Jxf8HDlh8TPE3hj4M/te+HNP8F+M9YubDRdI+Jvh2R/+EN1bVLkqljDrmlzSSXfh/ULoqu9vtb2JYr8uBX9Uun+IrDWII7lbhYnmSN4nLbkljkCskiEnBWRWDJjOQw+YADH+Wx8Tv2Qvjh8JvhH8Pf2i9R+HHxI8P+C/Eesz+GdR1XxJ4X1nR7vwh4/8PSrKbed7q0gkXSb4XUMmh37JukhlntQ/nwHH9y2tftd65+zn/wAE0Pgl+0Ff6R/wl3jXWPh18NdI0yy1JryKyv8AxVr9jZWVtLqdxGpuZU3qGYoCxDMckjJ/lrx18IMpyTPeHKnBOXywq4rzD6h/ZMr/AFFZm3OSVOrJc8Y2bvBScVJRcrNq/p5Bj+f+045g5JYJK8nu7SafXVLRp6vyaTt+oX7RnxRf4P8AwW8Z+OrL4ZeL/i++n2DWlx8PfA9h9r17WrS7WaG9S1+0SeVg24J27MEsuVIr/NZ/aG8LePPjR+1Trnh7wZ8P/i5oLeOvFl5Y/D7wB8R9LubTxJ4esdRummn0qESxrZvZaZK4S6NkqD7MfObLDfX9cn7M/wDwX1+FV/4+1L4HftbaPY/Bfx/pOow2EviWyuZ9U8BajNceW1vBM05N7pr7JEDGUAA7ycbWA+6P25/gZ4d/bC+Ath8Rv2eNQ8ID42fDW8tvif8AAv4heGRpd5Df+JLGOSRdGv8AU7YFriy16MR2l3ZzuyKWCyIWJI5vDPNc38COIquTcc8M18tw3EOPjD/WScn9Ut73Impe44ttvV+6tXflZOYYF5im8u/eabNtvS2uze33We7en8wn/BKrRfFf7GX/AAU++Afw20jTdW+NOkfEPw9rfh7XtM0S4uI7r4V6/qttb6L448bPoxfyNJn8PXukLp91qGrwCXUfDa38ljM0a6eR/et8vUDsMHHYAj0zzz79eMZr8iv+CXP7AH/DK/hfxH8bPjPeWPjD9qn43BvEnxU8Yvbw3D6LG8n2qPwFoG2Pdb6fHECl7dW5UsmUkZlGD+sM91bW9vfXE7/YoLT/AImF7eSEmKGEK/GM4VVAOQOoz1IyfgPHDjTJ+MeN1iuGVGeBy6P9nYjM1y+yzWTekqKSaVmkk1rbdq2vpZdgZZdlsuduTbTu220+Z9W72emu2qV7qLcgxggY6j+b+2OvXoc54JBrxf4qKp0i/GF5Ug5Xk8Sc8g9gcHvwMjjd2Hgr4p/Dn4hz6tp/gbxhpPiXUtLhgv7y3szJHeRW96zeTMIbqGD/AEG8CnyJ8EDBKsSa4P4sa5p9jBJZ3Auy8iOLgJEJxGdpxzGOAMjk+xPVTX5fgMmxzx31D+zavNg2sfKbk+ZwvKy13ja+ne+75j0qf/CfmP8At/up2tunrJW3fk3Za7PXaX84/wC0gBa/F+C57W2t2OeuB++kxx9TxjnO44ABz7qb0uZssSPs9uygk4GVJ4yxx+W7kDORmvC/2qYCPiXcsjEL/aVo69QceeSCR1Bxg9yDnjFewaF/pdvF0Y/Z7cEkZ3EKmcnrzx19h13GvgPFlJLhvTVvME9NZJXVnrra2z2uld2bP6Xy239m5XbaWAi357avTV6LfXbW6u9G2ga6ztyMAdDz1bnBOOmPfkZPy8++6HbS21myu7MOAASSPvOB1PuT7bRnk8+ceH9HN3dMiqAvy5AAxyXA4IwD098lcnAyfYlUBduMDjIHqC3of93/AOvzX41/X9a/5+rPSSVuj21t6rq3vbv03dkyGkP3W+n/AMcq75abc7RnbnP+TUmk6TqWvalZ6No9lcajqWozx2tlY2sbSXFzPIzKkcaDJJJySSQqqdzEKC1e1Rp1K0qdKlCdWrVlTp0qdOEp1KlScpwhCnCN5TnOTUYwinKUmoq8nd+fKUYRlOUlGMU5SlJpRjFJtyk27JJRbbbsknd6OTzNO07UNXvrXTNKs7nUL+9mjtrSys4JJ7m4nlcpHFDDEru7sw4CgnBBJwDXr+rHTvhHYXGh6ZdW2pfEa9t2h17WbWRJrXwXDIJY59C0eZVaO41q4iZ4dX1FSRYqTZWTC4EtxXa6rPo3wE0m78OeH7m01T4sanatb+JfE1qyy23ga1mRhNoHh24RzjXuGi1TV4iDAjNa2bgs8h+YJHeVpJJHaSSQs7u7Mzu7GRmdmYlmZjgsxJJJBJJ5P1+Jo0uEac8Ip063FFSHLi6tOUZ0uG4y5lLCUKkZOFXPHG8cXiINwyrmeHoSeaKpWoeVSlLNW6jTjliadGMk1LMGndVpxescEnrSpv3sS2qk7YfljPAzvkWaIvFDAQ19ezMWhjyzZLBjjP3iTzkgAEkkn5n+K3xd1G3WbRfC00KwXCNYSa22VluJP3nzWqBl2PgZyoz90Zwua+sPDPgG8+IXiSbw7qfiz+x9CvdJNvbaYsaxmfVSzBUadQGdifUnGWznANfOnxU+A/hHwQvnatrOpWrpJqTRRXEsX2sOrOFZIWHB+XggZBIwcrz6/AuQc7lmNZRx8dLJRTjdtra7/l3332u2fgXjjxPxDky/szKFLA4Gy/fNtSesk/ebT2Vl53vvc/LP4neGvGGlahb69ZardahJLaM0tlNcTTMQzTb3+0PMz5wehfgkjJNWfg94H8J+LtG8Xa/cxNLqOm6fJHYWkoWWa11YiUtMWdWdUDN6gfe+bIDH6j8U+AotTvvD3hvS7q7a7uLJrlFuovNeOFjLxKUB4YAfeyPmXnJzXnulfB3xL8G/EGr6zrMMUHhjW9KlcwCZ0Z7zMohYqCM72wdp55IyQMH+j8rzynRy14OmowzH3fciraXlpeOu22u0nq7NP+LJ4WrhZzzDEVZ1cE96tSUpy3m7805t6t3307XaZifC221KWwjsbt5kvNLmkLjzHBv08xsKp3ZcAAgDnsOgqp438Ow+F9O1fxfa2ktnq3iDX4IYlwbhv7MtHf7RGlo2QLmQHlwBITjJLEVNb67bWFhbSaddLBrsOpLdYjbygYGu/wDVHzCQcoSO/JA5JzUvxL1XUb/xB4elW0vIbe1dtQltHnjIY3mnv8+0ggAsA654zgg5DFoj9dWYSxns4+zxnKlDlXJfWN1Fq2trvTR6Ntpt8OAxWClgJOWZ073T1s3Zyn1vt7q+Wt3rJs0+bSvEuhXehx2zwM53SQQfvbqxGoFxEZTguo/iTLYXK4HUHU8EfFXUfhP49v4rXRYNS+Gk8a2fizwlqRMWhS6GoYB7BUHnW2uWjP59hqcC/aIZgodngeRD5X4dOt6P4g0m/wBJjunh1fVRpOo2wNuZDY3jHyJ2IlyWjOPLY7ivRT1FdV4ngu31/UHm017u0dPsdyFTcqv83zEdAxP45I5xuB2w9apk+a/UYT/2PFtezqTUZ2u3Fw5ZqUZwlHmU6clKE6c5QmpRlJHp05ypyjUhK0ltJWu7Nq1mtVq04u6aspNp3Pqzx14N0yx8JaZ8TvhHqOoeLfh147ke10nXokmGo6LqLgNc+FvE6Kxl0jUbPeEikYx2upQhZ7UEb1HxRr2g6rpmt+bp5ma6LH7TdPI7rASxDLvL/LyCGIOCMZJIyfW/2YPi54r+CPjbWdDv9IuPFfwn8ZJc2fjXwHqULS219ZlpFMtjvOdP1axUmfTNQtts1vcBDuMYZT0/7UXw1bwdoVr8YfhbqF14t+BnjCcx6JqkVvLLr3g3VmkIn8G/ECC2U/2ZrFs7MljcykW2rW6GaBzNvU+rhslo0KlaWQQj+7almOWrmnLCKUnH61hlJznVy+pKVruUquDnL2NeUqUqWInc6UM0pyrYe65be2pRvzU9WvaU1a8qU3ddZU5ckJXTjN/OumT2+v6leWb6ksL6dsfXcSbDqO1nK/ZyGBDLjqOehBOOfFPir4YspZrnVvDs8mn6Rp7rLezQO0v2GXLETWuCfNm4Y7gDJlj83JA4++13V7DxCLvwrBquralEqP8A2Zp9nezPNuJLLIgiO45yCG9RyPmJ+y/AH7NfxT+Mfhq3la0vPBelajYSH7PqNptvYZb0uFkmgdMtgnKFgSueudpozDMsr4Ams+zziHLcjyxuMW6070nNuSssuu6rctbJN3d2m3zHv8FcCcV8Y5g8t4f4czXMmrWcacntJq/66O176tpI+F9L+Ienaxs0O4K2llBqkV5PHEPKm1lNN3goxQDz0ygJV96jJOAeW9R0Pwr8V/jdO9h4T8Ba0mn6hh59aayeOCO1DMqw75RCBGePl+7gqQCAxr9Wvgf/AME5/hR8N4dP1jV9NuPHHiZGJGq+IEAtk3O27bahfL+bb83y8gnJO05+4orHwV4UtvKSG0Nyiqi2GnxQ29vjLAR+VCqrt+X0HfkkZP4Jx39LnhfBY+eX+HWQVc0rRv8A8Kuc81DCp3kuaOXu1VwdlJN8jXNZxaV1/aPAH0Ic1xKeZeIXEVHLMPdX4dyRRq45q7snmNnDa293vds/Jf4Q/wDBNWxuYBqnxY1p5IU8trbw5pRWCNcEsf7UvJAXkBxyts44yM8ZP3h4Y+APwT8F28dr4Y+HOi3E1qEVtRfShfuWXI3PLemU9R1ztHAwc8/QtvpOv+MeYdMks9PTH2W1tVYpICTgmRRnPOSCfUZ5zXufhH4b2+n2n2icfaLiMD7RDOgSztQM5aZiMM2MkbieSASCOf5ez/xQ8ZfFPG1KeaZ/jXhnL3aOBlUweWUYKUlrWoKMpO3LpzJR+05O5/V/D3hN4Q+G2AbyvhvB4yXur2uK5a+buWt39aqKVJXd76b6XbWnxb4o/Z18DfEPSvsnivwL4UNhN/x7zRaTa2N9BkSAtDNY20ckbEZBKsGYkZPGa/Pv4o/sO+K/CWp2N18Cr7UtSa71TS7EeHnubi21XRbJpGD3sOoRyIs1mcAGN2MZ7qSGJ/dHXNR0jR7WWS2EUdrGSs08gVpZyWZSLeI/KB2GOcbeSea6f4MeEvtly/i/UdON3YKosV08Rg3By7lCCRuA5yOeAG4GMn6TwQ4q8YMBxl/qvw7n0czwM3H+0KOLnPE5bTXM07Va06ko6K75ZK7u22k0/jvGHw78LOI+HJ1eIuG/7NzKNnlmaYSnHDY2e6V6VGMIy0fVNb6p7+T/ALKn7Gh8NaNYHxM0nifxN/ZwfUvEV5YQ21xuYNzNmIO5HdmJOcZyCMe4eNfgZomnalZrCFuTIhs7lYkjXy2O/wC4VXKk5IYj+9yQQCeW+OX7ZWpfDXUrzwH4K0nTLzxrcQ6WE06+jltdP0hCJAy3t0pDMHwuQzHPzE5K18u+Gf25/H8eugfFv4aadb6LLbm7m1nwhfPdizCyMrSTWzs0nTLd+c8/eNf6DcKfR8yzPsAs24kxuZY7Mswksxx2YYnno4iiud2jDCxShCOmijFJXVtHY/Esrp4zJKbyzK8Jlyy1L/clyxraX+2ve6XtfS7u3fmf074N/Zv0vwvpfiLQNL8JaVf2HizURd6i08sElzGSzfOWYM2Sex56jkjjI+KH7Lt3otomuafpbtYW0CpcxWcayyxRYYBA6oWCAKAFBwMADDZNe/8Awm+Knwy+LOnRX/w68UW+pSLsM9h5ywaraMd5YTWTP5pwdwJIIJKlc4Ofq5V+z6Pb22pYe0ugEvDKMgodwy4Y9Tngn1Bx1r9U4s8AuCeJeHHHFZjmUKkYxUcepTjT05lH4bR1td+q6pMwy7jzOcszDleHhyJpcihFJJSkrWs0nZu9u6s7I/m48a+DbjT5L25vLSdbGJiYkYHz4cOwUxufmjPH8GG6ddpNfZ37InxVvJNPvPB2uXq/bvD0qzaVNM7Nc3Ph75wbx5XdmdwAx35yDkEkjn6k+LXwP8E32o6pbWVvAk11p+oSWU002YWkKzMrBGJBIIyOODnkYJP5QeNZ9a+FmleONbsZkj1fwb4T17S9XEWI5Lmwv9GmMEsTKFYGJl3xt1R+QwY5r+QMNhs08N+Mcs4dzSU7STy+MnJ3bhJrJ23fV1ZWcm9Xs5Su2vb4hyvLuNf7NeUWwksfyrVRet3fRt32v+aVnf0j/grL+0uR+yb4l1LwpfXUNp4hms/Dem6p5bqNRtLtZUMkMispYhrKTkNkeYwxkyGv5Kvgf+ztrXxtu/EPirxBrY8B/Bn4frDqfxU+KupxF9M8PWcrOYNK0mB5Ijr3i3XG/wBH0jQ7NpLlnYXl2qWaF2/rT/an/Zw0L9oL9irwFd6142034ffCDwFpngbxj47+JOoLm30/wrFo7XV7Z+H7Xbs1rxhrjOLPQNLDgS3863F3Itsk2/8Al5/ax/aL0j4lpoPwP+CHh2b4c/s4/Dq4kh8CeCN6Nq3iPUZHdbzx58Qb+FVfxD4t16QefcXFy8kVjE6WNgkVvGA39+VqChiYYnGa0/qUVh8O5PmxFSLlzSSTvTw8JJKrVupTly0qMpTVSpD+tOCsDhMBwrmnCXCmXVcLWy3OsxwmaZnUg5YTKsPJz9lGKmuTEZriknLCYS0oYenbG461FYTD4jxH43/FK2+JNxp3wx+EGgy+D/gx4Ol8jwz4djkkOpeJLmNpIZfG3jS4Vx/aXibWFCzPvBt9PidbW0VVRmPC6Z8N7xLcpcaLq1rKNlxC72h+ySJltxNyiTHbxnBPHAxkMT9e/Ab9nTxhrqxHwz4dhvtZuUjuri5n09rmCziwW+cTNhcjaASONw6kEn9kP2Yf2c4fExWw+Ivw+/skeHXAuI9StoZ9P1+SZmVZkRnZ4oMruVRhBwApGc+tgsNUqylKU22+W1k1FRu7RjFK0YpRSjFaJKyXxM/EeMs/yjIaTw9KUlGF03KblOpNyk5Vak5NynUqS9+cpNylKTu007/mb+yD+wBrH7Quow6lcXL+HfAWnFf7R8U3NlcST6i+QWsdPUrEtzDnd/pXzFSQNxGc/dsXwvso9R1L4S/s4eC9ZtdBsb9NC1TxVLp/neM/Gc+nmRZ59Q1maKGLQLFiuWi0uSGNhtDLkZP7f+EvCHh/w1psGh6TpFvptlboqQ2Vjbx21rEi7hiOGIRqF9sZIJyTyT6f4d8E6daCVrPTrO2MjPIxt7WCLe7Md7OURcsx5Ykkk4BJODX1iySTV27qy3Tf8+m91s9fNa6S5vw5cYY5ZhyxWjas1dJ+8rbO2zvbtd7o/HDwF/wT/mhxc+Pb7+zvKsg0+haERPdyOWYkz3kokjY/3mJLY3EMCDn67+HP7O/g7wFELLw94dsLMDaRqVxFbXN8Tlyf37RGQE4XOGGCTjg5r9AbXwXp+2WRnBnulChSPlADPxtwRg84HYY4rAPhm1hndLbaR8y7QO+5hnGAMcEjHJLjPQV6OX5d8V0tLdF/e383aN+u+qvK/wA/jeJMyzRy+uudO1tYuUer7NX6XWzfMtbO3jdj4WtrUBnIa4UBY02jI5Ybl44LdcjHA6ECuw0vw/FJjfbTOIBl9wLAgljyCOwA5zwMnPIz2mmeE43kdmkJO8nJ3Ej5x0y3B5459Om051dStWt0NrZ5LwAGQrwX+8MNjls5zyc4xknJr1rJK1k/Veq/y+6Pa58o25fE3L/E3LZvu33f39TFs7vw34qtJ/A3iK/t9N1WBGg8J+NLkqlpp87BhbaJ4gm25TQZpSduoLvm0iRhJtksWmhrzK+8IeIdA1e/0LxDp8tvqen/ANmQzwBSDtYkrJDIi7J7a5T97DcRM9vcwvHLG7x4Y+o2nhOfUC5uIEjBwWxEoJJL9flO7oMnnvycMT9MeEdF03xho1r4F8UzRQ6nYQrb+EvGU8TSTWMaSSPHoOuSAGW60dyfK0+VmaTSZXzGDZmSKmsDzRs7KWlnp7yvJJS00e/LJ/3lKySZCxfs7uKjy3jzRT+F3fvR162k3HfXmV3dP4+0m11BfsW2zm+U4HLdBkc4OCf6E+nP0D4CtPE2qXP2TT0uBbvtFzJJJI1ugBcFSjPsAPIPbHOSDke4+FvhBcWuoT+H/EloLOa0k2uWRMlRllljkUbZIpV+eJ0YoyMGDEGvc7f4daVZwwWNlqp0uJlw0lvboWYjcAWYKCc+5JBHUkUlg5p2cpbpWV77zVvL/wDa82bYvGwUVyqNmk7xSV9U0/dS8rPona7u2fO958Mr6aF40iW3VsEi2jWSNpMv85UAjLEk59SvGa8j1T4aa3Z3l+VmugbWxZnItsFjuO1mwpJIGeT27jHH1R4g8C61ab20jx1evOCdqCABfvPtyMHngehBB5OecvSNB13TRJJrGuvqU8y4ukuIlUBMyHGCOmex7Z6kE13rAu33b2899H+fVau1zzPrceqTt3t0a/4O3VtXu7n52az8L9Uvnk1BlkkuCSCh5DDMgwysSTnauCc98gYJNbwt4T1nSt0d3G0d3/dXIYDLDggjHAOR655JOT+g2p6PYKDhI1yeoSMD5jLjB2nI+UDr3Wq134Ksbq8N2scYXjkRp0Bc8cZ5zye3Gck5rz/qT197tb79dLdv83oXgM8j72kWkopPS/27ddHfz76uzR5D4L0ODUbJlurSRW2YyVJycsSfunvk+uSvUhibF/8ADaya2mY20hyWIJTIHLY6jjpntjJ4wCa9+0XQrOJTaoURsDJVVB4J9OnXJzk4wCSRmofE8tpp9k1rbsrPgjJxuzkjr65545HAznBr0PqFl92unn3XXX/N20SxqTdnbVXs7fal2ff13XVNv4/m8ImzfHljbvwPlUfxMB0GR0/Qk4ya3LjwvblACBkovO0Ejg5zkcfX0xxxXorxo+5mVWPXkZ5zIc857gH645yMnLuMBj6BR+Q3f/Y//X5rgsuy+5HcpyavzS6dX/et1f8AL+K1vdnjc+h2luGNziIDGSqqpOS2OQc9eepyMZ4IxyixWkSyxRkLLdEeW6fI4wSMK4OVB9jk9SeVI9U8SXek3MxUSqMKvAwASGYHgN6Z7Z6jP3jWPv0PTbRtVm8gx2ebxmkRNqpl8kk5AQBdx5xgjjK8+e9bt66bu76SXe+y6Pvu3c+lwK5uWT96akuWT1a/eNKzd2tOi8t2rn5U/Gv4a/8ACQ/tIaFrF5eXMGk6Z4chufFmp3EzvYaT4ft5rmRhcXMjMA+1e7ZAJHIGa/EX9r39pHTv2v8A9sPQ/CvhN0u/hB8Dhb2enPZEnTdT1Wzf7KLjIHkthjlWC5ByAeXavoX/AIKuf8FIdGtW8Sfs4/s76xBq3ijxJLJY/EXx1pcgaCws5GuEl0Swnib/AFSLtDPkAMWBORz8Bfsb/DG38P8Ag7VvEN9KJbiXUdLTzXG57ia6v0ZmkYgsxZs/eJzk7icV+WcQYvL8rw+KqSqNzx9Ocaau7pcs+aWrutEklvre/us/reFTMMRw7lEMwglDIeH4YGenuudnaPqko36pWgtXI/f3w5aLb6BpkG1T5FjZMM4J2GBCBk5OAuAvblhz36JbZm6AHp2HfI9enH6jgk1f0uxJ07TwiKc2VkoVVyXPkqoGACST0A7ZIBPBP154Y8F+HPgd4Z0/4nfFLSrXVfGur24vfhh8L75CDH8qvZePPG1scFNDtpQJNK0OYCXW7hVNwE05ZHb/ACVo4Gvned5hJVKWDy7A82JzbNsSpfUsuwft5U1UrOCc61erO1HBYKipYrGYmcaGHpykpM+VxWNp4SnT92VWvWap4XC0/wCLiKlpe7HmaUYQXv1q02qdGnJzqSSir+c2HgzS/hN4e0/x98Q7GK+8Vaxaxah8O/h3eqjBraRnEPjDxtaFlltNHAUTaFpL7LnWpVFxL5WmqzyfJnjnWNT8Q6peazrF3LfalfyvNc3UpBd2JIVVAwscUagRxQoBHFGqxxoFXFexeMvE+veM9d1TxP4m1K41bWtXuZLu/vrlgXkldpSFjRQI4LeFcRW1rCqW9tAscEEaQoqjxvVlUkggEemPeX/P4nrzngzXMsNWUMvymlVw2T4WbeHhWcfreNre/GWZZlKnJwli60V+7oQlLD4Gg1hcNKcliMVVMJhqlNyr4qcamLqpKcoJ+yowvJrD4ZPVUo6OU5fvK071KlrqEfHtTtSbe8zk8jqOoy/v+WexPORXnepWgC7tg6DsM4/eD+72Pr0y3ON2fVtUA3FexPI7HBf3/wBkf4nnPAaoo891xwFGBzjjOO/v/LJyAa4sPKUJ3T2a763l6+Savfrvd37baW/rR37f15vU4eP93KrBQNrJkgAHCyOSP/rc8kdep/vg/Y5uxqX7J/7P1wp/4+fhR4LAYkk8+HrVQQxJ7Zxz04r+DK2tPtfmYwMc549W5PU/r/dyMV/cz+wFcG7/AGNv2en3szJ8PfDlryxPFiggbvnlY8EdgNpACnP91/Qqx9+MuKcvTu6uRwqNJv7OJhZ2vZtX3evvSstHzfinjNBf2dlUtL08byx00tKMr2101grLu/8AEfbcf3f8/wB6SnU2P7v+f70lOr/Sdef4fP8A4H4n4EFFFFABRRRQAUUUUAFFFFABRRRQAUhGVYf7JH/oylpD91vp/wDHKAP5n/8Ag4g1fZ8P/gZoIZgLzxFq94FycFreFwGIBwSMfXO3ByDn+Wr4Z2Zuvi54WToRqWnLnn/nuQT168bh+PPBJ/o9/wCDhnxCreLPgR4dZty2trruptDn5v3rNFuAznng4+g6jNfzx/BG2a5+L+gsoJI1K3KA+olG0c4xjAHtuHXLV/Dni1jrcf8AEsW23GlCCvq1FZPLRa7XfM13s7tpt/vnBsUuDcCl1nNvTS7qOztbV6a6t7ddZeZf8FVPDfjjwZ+3l8F/FGi+M774X65qvw+8Dan8KPiPDdzaVZaT448M3Ky6cl3q0bxiySS8Eb3U/mZgON3Bc1FH8JfGv/BQHxXrHiL4QTaf+y7/AMFQPAGl2N98Z/hzJqd14B8JftQ+HLeC8uG+PXwrutPWWN/GssMT3fjXRdPjm0TxEwj8SaRbLPJqQr+mX4/fsM/AH/goh8CNF+GXxcjutH8T+G7ZL3wd4w0l4Idc8P61t3KiFlYXlnI+1ntzlCeqgkV+Bfxu/Yy/bn/4J3XPh3XPid8LYf2wfgD8MJ2v/hz8Xvh1qGr6H8a/hOsMu6zmsfF+komv6DpWkEMsNpqEV9owSWeFo2gZ1P6L4JeLXBuK4Zyng7F5tRwmb4Dly108fKNKVSSlyxcW3702ns/ek9UpSSZ+VcVZNmGWZnmjnGTjdNvd8sr91pbz01trG7OT+KH7UXw4+HP7P+ifAH4o/tYz/H/Wfh98HPiX4Z+K/hC20fVdc0vxZ8cPiNrtxdaReWfiLULmK0i0j4bT/wBmWOlav9hW8lazukAyWz+lv/BUa5XQf+CFn7PdxY3D2d3aaF8Ejb3EDbJYbiLSoZYpo5FGRJG4Dq/ZgpySK/I747+Ov2P/APgor8MPjB4n/ZL+B118L/2xtZn8K618WfCXjLWLOIfEDwr4NSK71/XfhNomlL/Z8Hik3wNx4m0nbHd37yXOo2sBVmjH6f8A/BWWSDRP+CR/7NPh/wAWw3lvpcc3watNbtMSR3NrDBpKLeiSNsFJIcMCrDKsoUgYNel4tpvi7wSjGTlF8YN3WibXM27N2vy3svVXk9uLL/8AkW5pe3M4xu9b2d7Nu93t10fZuKZ/KBqnwo+IN/8AE/4VP4o1Gx17xN8X59C1uFry6nvrqbTLy7S3hn1h5VUEvAplcqSY0CjcQM19YfDX/goB+0J+wX8e/Gmi/s8/EO71b4caJ4naxl8GatdSan4N1lLV4hewafY3UpNsBdJNGpgcAc8kkGvrHTf2e/hz8RfhX8P/ABd4X+I9xe2fw/t4tT8DfF/QIY9W1b4eRBZJp/DPxW0C3JuLzwzBLlYtU06N7uwt1d5gcYPBfCb/AIJTfEj462fxm1GP4i/s465YQ+FtR8f+CviH4U+MOgrZf29BqMcUGk3Wl3DDUNKg8QTXn2a4kvoVMF0yqXDgE/t+aZVk+fZc8szjK45rgd1Ux9KLUbyd3Fzi3G2tpJqST3dzxI1Jx+CpOLST0lJde/MvxT17LQ/sj/4J/ftm+Gf22f2cfCHx38JD+w9Rln1Lw74u8Mqwc+GvF9kHiutNb947Cz1S4Bv4S54tcqMqGz9z394mpaFq2ianBI1hrujy6XJsyssdvqBcQ3AIOcqTncSTjODgYr+ZL/g3i0bxj8If2Zv2+dO8W6RNpmrfCL4kXVxqHhu/kJ+xa74Y8CXk8xj3MA0N0V80OABMrI5JOM/l/wCC/wDgsh+2d8BNE+C37RWv/FC2+MNv8eb34o3XxJ+DPidtOuNJ8Kt4S8fS2WhweHDYSpd+G01rRNVhls0ncrhFKAhcH/O7NPAfOc6408Ucp4HxeXUY8F46jWy2jj5OKn/bUYTpxS1XuJtQk20/ds1Jya+/hnsJZXlazBWTk05WWvLKWr1u9le+qfMtlr/Wj4i8f+L/AIY6H4U07wR4ChPjnR9c0rwJ4svbLRSkOsaDplw0Wk6h58ce6SLWLEi8mBO2C6zCCMmvoS98QWvivRPEIksG0XX9KvJLXWLFl3yxLJCZLa52sSyx3KE7MgDnO4n5q/Nn9mD/AIKy/s1/tp+HpfB/hvxfH+z78edY0iGWw8LfEIQJI2p3dmG07UtAvbpms9atHb7h35VSu3LHNfZWhWnxX0q/8Ua98TT4auLjUtA0rS47/wAL3k4TXm09XWXXJ1mXy0nuUIKxqdoB2oSua8PiTM84y7h3LuEM34YrcJY3JLRxeIrKUa2bq7+Cq7OpF39332lZ6bM+hwFLBZrLMseszpyjFxtezSs3sm21ok35vTXmv+KX7WCgeOtQP8Q1GIbu/Ejj14+6P054BrvPBTMfIBYkfZ7fjJx/q/TP+fXPNcL+1TNa3XjHUmRuf7RixyN3+tI+Y+vTJ6Zzkd67nwSB9mt2HB8mABuc48sY7/T68ZJr+dvFZ/8ACZw0921mdn1VubW9r3s/X3pJtNPm/ojLrLLMrS1vCEb9ba26/wDA1eu9/pDwjaHynux0yo4Hb95z6/1688GuurD0S1a00m0JyN2CeTgje+CeemBwMd/XOen0+wvdWvLXTtOtpru9vJo7e1tYELzTTSMVSNFHJJIHsAck4BavxunCdSUKdOE51JyhCEIxlOpOcnOMYRjG8pTk7JRScm3FK7V36DcYxlKTSjFNyk3ZKKUm223okottt6JO7e5b0rS9Q1u/s9J0qznv9Qv5orW0tLaN5Jp5pWZEREQE8naWOMKuWZgoZq+jL7UdI/Z+0W78P+Gri01L4s6taGDxL4ntXjubTwbYXCOlz4d0KTG1tTlTC6hqafvId0kEDKAScp9V034I6TcaRoE1tqHxQ1O1e113X49s0Hg20lUh9K0ObOxtWljby9RvQCYGDQQuCpz8+yySTSSSzO0skrM8kjsWeR3Ys7uxJLMzEsxJJJOSSea/UKdelwVh508NOFXi6vTdOvi4NThwvRnGSnhsHUTaef1YvlxOLg/+EeLlhsPL+05Va1H5b2cs4lzVFKOV05JwpSUovMpRk2qlWL1WBjKN6dJr/amo1Ki+r8qqZ8jvK8kkrtJJKzPJI7Mzu7FizuzEszMWJZicknJJIqAxpg/KOB/8X7/7I/znOgY0wflHA/8Ai/f/AGR/nOaWOCPUY/8AQ/8AEfr6c/DNtttttt3bd7t3bu7ve+u7d29W7t+1totv8r26/wBXer1vHEzQyJLExjljbfHIhKvG4LfOrLyGIJ5zkZPJPXhvid4Y074no2s67qwsr9tRN3dzyyER3kZLjaVYnyFY4yo6k88kmu3XOCc8gA9P9o+pz6H86pXum2t/ZNYXGBCcfPtBJwWPXAychvxwMA5Ld/D3EEsrx7xrnJUrxi4KclC13d8t0rpW7vZ3T5j4bj/hDA8c8N5rg4P/AIU6dv7MjvKerbW93frrtZb3Z80X95oXwqlOv6hDZza1doLB7qSQPKbBWbD2sJb5TsA5A6Eckmvjn4pfFjxD8Sb/AFnRfDVrey6R9qVra41WExqhDOGljYk/uFOCBnbj5uoOPWv2mfB+q+E4l8Xy3V74hsL268tJ7hHP9ioA4CTQR8IMKNvHc855r4O1j4meOtcuYNH8LaI9oBZtbRXrxlIpyWcbtxI3bgqkegYdBk1/WnCcMvzLAf2nl03Xuo6418rWsru/rZ93ok73a/zQ41yjiLh/O8y4az6MsvtZRjNNJK81ez25rdNtFe6u/StP0Hwx4P1S31v4g6ul/d29tbXtjYW0gFhMVkkdlZM732tg56c9eOfO/GvxUk+JXie9Pg7R57y+kVILeC2DFUSMOkYRUZsALkAAdMZ5zXKN4Bu9SeXVfiN4k+yjSrA3jWtvcMzkhn/0PAJILncQoxg4GAADW5/wtL4ffCLTw/hWwtbq81BNNgW43gz2OoSMx2ySZ3LngsCecjcCVyf0PA4BRipYT/hQxy5bU46pXckrK7S+F7Lo9Wz5yGX2i8vSjf3dVFK93J3VmvsqPMnrq9W0z2rwd4Fg8EeHU8a/ETVPP1i91HUtDt9HjkKN4buIiWglKEje6gZUsMgbACSMnxzV/i6ss1zo2hxyavdtqO+4hhJaW5vNzAIpUkgDCsQM4GMgla8Gv/GPxS+MvjC30HSZZLib+1/s1usjvDZXFxIW3TPLkLJIc/MzEuRgZyWz95/s3/s1XNja3+q31nc22rLqPlvq99b+Yl1a5O+XTYnQ+S3zEB5MNx1J5PFxJVyLhPAPiLjPMqdJJJRirR2bsktNb7dXpezsfXcGeGnEniDmLy3h7L8RjJJx1y+VSpvKyckuaysldp6d21d9z8H/AA83h/wfq/jLxRv1zxdrgEOnafbf6VbaZbyFlaycJkJeBWwSTvBBzuPX6g/Zt8JeOvCHi/XdS8RiHU/gz46sU0vx58JNWtWuLLxVpkok+dyw/wCJbqtiztPpmp2zJdW06IyyEZr0/wCG3wm8P+D9Kk0zS7K4mF9P9vnkucyFZSzFpE35CliCeMY6A5yzfRmm2mleHrO2vNVvIUgUEranBdiNxXI5JJKr78HGWyR/FnGf0q84oZxHDeGEKeWwpVI8ucV6VOtjJwvONSNWlU56dSlUS5KlKpGUKtNzhNNOz/0j8LvoXZDkP9mZt4jYyvm+L5ZJcK4GdShlS54uLvi4NTUrNp69ZLW+tmT9jPwF8P7XSvGHwh0K3v8A4e65IZrDWNQtY59W8PXcpaSXw54hkeIyLeWP3ILpj5V7AqyBjKCD1J0/4afDrTje63fR69rwChLCwdNqqGbC+WpA+XHAxxgdeSZvCH7R/iXR7q40i10OHV/BuqxnT/EOgXgK2+o6bIWieSBlOba/ij/e2l1HiSOZYyW253bWq/syT6hqWm+J/Bl7PrHw/wDEMrTWms6q4j1HRnLlpdG1pMboLu0Y+XHKT5d1AqzIxJIr83xv/Ga4zE8V8K4TH8SZ5WrUnxBwvi6uIzFZNiK01B5nk+Hq1Ks6/DuJryUIc8p4jJcRVo5fiZVMNUy/F1f6VyXLcLwrTp5PmuMo8O5bhYv+y8bg8NRjPHUqbqP6ljatGEPZZpRpLmVuWlj6MZ4milVp4mhDyHxH4v17xfN/Zfh3SG0a0uiPKMUZN8AS+QFByvBU564I5PJPeeEfgDqLQLqWsTJZzuQY1mX7U0HLE+aACfmxyG6bh6k19ceEvhr4R8BxLNNp9vqF2c/aby7lULCMtuKs2NpOARtxx3GGz5B8UvjDpOj2c+geEtkMCk/a79W8y6kO6QFbMZJk9OOnPOQa9rFeGeU8J5bLO/FTM6dTN8b/AA+GMsaWK1cl78o8snfl2jFRStaKvNvPCcY4nPcxeVcFZdVp4S8V/alRynDdp2ck+12r3emuuunHP4S+FlqHugNSubhEEVnEF/eMA+XlQf6oZCntgYBJJOfINb+IWpa9c6hb6dASJgRHHbjbaWy/vDi4ZeDs/iyeOecVzulaRrPjWT7bOl1FYfI0CBnku5bpmbG4lmYK5+ZlyR2wAcn0fWrCTwB4cTT7KxivNe1+4i0u0/dqVLTkibcMD5o1bqeQRjOcivncDhs/48bybh2i8g4Ti0vb4WN5PlbS55/E25cvMm3Ztpt7vvxlLIOHYTrZzWeMz5WfsFJ8t7yafs72Xw9t2r9Tmvh58NdT8faxZT34e4s7OTOoOm5reRQzkiIAFQQBjjuTkEmvqzR9Z8N+F9SvNQtp9P07wnYR/ZpZtTmSwj/tQfKELTMilvqfXoSMaOiXGkfCL4X6ZZS7INd1tfs22FRJIJpdxOCBuVhyOOecHO0k/kl+3zqOp6Z4y+Gd5d61qcXgmw0DWnuNNBltdIh1q8WYQSaxcIUS4kU4MbTlmUnrkV/ol9HXwRwPBWAy3EYlrMcyqPKcxzFqN5fX8xmowpXab5bJWi/d200u/wCW+IuJMy4ozDNoY9yUMRL2eUxcpP8A4TOZ804Jy0lp8S1tf3rJt+Nftg+JfB3iD45eI/iH8GviXoHiXWWIi8T+B9R1MKt3NFvshd6Td3TIrwh1Zl2EqGK8ZJA8q0nWoV0OXXLLRvFp1PUIrPTdR0i00+W7sYoYtwd1u7VZYwrtyW3DcrEEkjNeGWPiD4Vahq3ildavNF8Q30en6vffaNOtjYSzWwme+ltIZSN6yXgYG12nKgkqR1Pv/wCyRB8T/BHx18CxfDW7uNV0DxhNp9x4i8D6zLDe6YunyuTqBh+0l3i+wgnyWXiTPVutf2ZFJY/lSSjaMeWN0uVzWjitGt7LXeWt7N80IrLsucpJSngEuZv4patb77RW7bu3rdSZ9O/sm/Aj4jaP8WvBHxK0KwvtH0zUbpZ9dSfzrPFhLMMPJbyKFI2oeSOu/JyWr9x/iR4imudOTR9KwyW6oZJlHzM2HDEkH15yPqO5Hxh+0D+1v8M/glr1p4Yt4I9e8c3MUa2fhnSIlFtpQ5+XU54mWKFQc4D8AEDJ3Ej4m+IP/BQD4tva3d14a0jw7pkltgS6fcpDcoRKWX5pkmY8Yzycgbe4Bb0cbi8uy6DhNpwdnyXvHf8Albtq3f1Vrt+8vmZ5Pn3EksvzDD0Vgk39qHxLmlq/du9Nb929b3T/AE31nXtHjk0XT9XddT1F1ZIZjhBahvMUrMQenPQnBz0Ocn4u8dfszQeN/F2p+NdW1z/hHfhYdMudM+LniLUYmNjaeHr2GYST6fFsIvtZ1Bwum6LZoGY3Myyy7beOVm8V/ZT+O3xI+OPxZuF+JfhnTNF8BWIjudS+JGnXyro1nceYqRaWLeWVmudWvZGENlp0KmaR3LsBGrNX6D/toXeqX3w/8OaR4dtW0z4eWEg1O20lRsudUvdNlS/ku9XKYF1PcRoP3bhooI2MUagBzX8yeM3DfDmLwz8RMzyytWo5Ryujgqcp05Y/C05y9nKtWjNToYOnO08TXptYicE8NhqlKtNYmH0uT0M1wuY4DIpTp0cRi5QhUxKjGSwUZe83CLXK8VKm+ahTd4wco1a0XBKFT4S03x38Nv21f2Vvjd+w/wCBtGuvAuh/CLT9R8E/D7w5fX7Xus6ougW6t4W8deIbssXvtT8RJD9suJNvkQtN9mtlESDH8k/hn4OX+mfGI+EfGGkXNneaDd3sWq6dNGyzm5sJZbYYV13ASFFdQc8t04Br9w/C3jR/2b/2zfE+lXt3/wAI9b+KtSt9X8GeLXPlWYN4pFp4f8RyZWObQLjCLJK26azzs3Kdufp/9on9lXwx8WfFMf7SXwz0G3s/iZpMCN8RvAltKDb6pzufWdCXaf7St7j5W3wFsBsnJUk/rmTV557gli6ji8xwajgeSCUYQSekIwUeWEIJRUIJcsYe6k7Tv/dnHWXYbwq+vVsl+sT4V8QMqocW4Gviq9bEYjA5pUpRWa1cZi6tSdXE4ipPWviK83VqV/aSnJzlzOl+yx8MPDHgn4e6Ze21pqaXmuRJPeGURlojtwkO5hkR46LnGDjPy5P3p4J0CyMEj7FBYKobaNxUElQxx0B5yemTwANx8x+FjJrnw8tLqXSrbSp7W3it7zTI7oyT2NzGuzyZYigaOQkElTyDwDwc+7eBUSDK3Y2qNo5HOPmz1Hp1Prt6AGv1zL4R5EnGN1y9Ffp5b6L5yevuzb/zD4gr5jWzLNnmDlyc94tuVtZSfupy06Pr1TbsmdxoHhyJmZi28jHJx0yw4ODxgj298ljXVSz22jq1s7Dd8vOecnd3+qgc9mGfmGTWh1LSLHP+nwjkdCOoDAjgjsRnuDxySxrzzUNan1XVtQCqdqnCgdAMyDK88YHP4nk5Net/X9a/13b1PmeaV780r97u/Xz/AF6vV639MWe33C6EhAAGPmOBy4GOcY9cZ4JGTtJMf2iM3GQq9evGcEt398c5ycAckZzyegXQkBSQ719GGRwWA7/XjrznJINdTd2jTAmP5cgYKDH944GD0G3B9M9eKFptp6afr/Xdiu+7131eu/m/6b1vdvqNKkhw58tPc47cc8D8+3TBzk02CwS6vJblUAQkhsA8gFgMg8Z4Iweme+Sa5Wxmu7OFkdSYc/M5znGf7wOc/XHOOM5rp9IvdIKuIrpoGxk+Y55OXzwTyCMnHsoPzAGu6KXKtFsui/6eevZfhrdXfN/X5Lv5L8O136D4f0O1u7ZiADnI5HPBcHqDnJ6DOfvd813fhzQdQ0diTbre2x63apm5A3Pn5SM9l9SOO5OfFrHWLiDK2d4hGeit15cZ698Bj178nDZ9F8O+PLi13B2LYJ6kkjk46kkZGT156dRxjra19O3T7r/5+rep5F33eu++v4/13vqfZHh6/wDCeu2GmaDrN3Jb3lsscWk6lcQSRyQqCQLC6lYAtasf9WzEmIkgtsyD3D6boFtNJZ3c1pBPCFXDylSRhyki7jhlYfOrDIZSuD1J8H8GfECwuLUvNFDM44UyRoxONw6spIz/AFY5JBz6PbeOLPWV/s3VbKwt7lUEel6nJ5ZVGBbZbXjZJELYURucmMsNxKmulO6ae+lpO+q1STvr3113V3rJkvBVLXvJrT7tdfw17abt3a6tPpGn72S4t7rrzHtLAfvAOh6+nYnOM4JryDX9V017eV1geZiTlpj5efmYDnIOB265yep5L/iF4u1CwCWU1jHaXELFHCQoNwBfbIjA/OjqVZGBwy7cEk5r5q8Q+NLyS2kw5mGf+WxMQB3PgZLDIGD+Y6kYo+vRWj3Vr/Etb2207v0dujkxrBTaTTunazu7eTWuz5d9trWdr+j6/rNii9oM4H7gmTu2M9ec9vXOCSTinZeKmvl+yG5jtDjrJgMeX9enp+I79fmLXfHGokHztQtYvu8LtXtJ6N6AenU9SHrz+58exxW/k24uZNRyP3+9jH95vWTHuPZsZJXlfXYapW6bJ2007/8ABWuuja9FZFJL4rbXspa7eXpv/Mt+W8vuqTXraztyI5TBHxmVz8xxu6EknB4xySTgjnOPNNZ8Q211cMfPZ8A9WODguMkZP3jkjt0yQQ1eA23ju71JBHdPJjCjBY4JJweASM8j17ckEmtZNQtYB5jyM07BTsLk8HdjgjoQQQM4/hJBFcP15dn66+Xn5J/d1WvdHA2tpB6x3W9m7Nv9d1a+t1f0611ea6LxwoIYRn53GScFhncemeCTnqQOSDXIa/4ikhDWtsNz9CR1zucZzk8H65xjOcZHE+IPGOm+HdLvNZ8QeJ9P8PaJZoZJLjVLy30+zCruLEzTMvTBJAJJw/rX4jftkf8ABbn4AfBFNR8NfB7f8TvHEatZ/bThPB9tKHZDJDOsok1Ah8c5H1I2mvMxmOtpFa6Wsmm7WX6/+TKybTcvvcj8PeIuJJvF0abwmBilfHY+LhlSV0n++tq9e/bdu5+wHjv4j+APhj4euPGnxL8Y6J4R0O0xuvtau4rYTcvnyreaRG1A+ghyecnkGv5Wf+Ci/wDwWf1z4jQ658Ef2Vbq60TwfK0lr4j8fliNV1+IO6N9gKybrOxO/Kwp+8IVcHBJP42/tSftz/tC/tbeKZ9W+JHjC/vtPBb7JotpJ9m0q0XczosNpHIIVIJYAhMkYBJKkn5f0pjuMVu+3zHQs0nLZDOoLEnjp0B6suAcGvCxEsdKDnjlG6s1TV17qaXv6Jr4eZRtaVt3ad/2ThThnIcuk4YaSzHNk2p5+43w9OzcbZVTu4TTdm6jv7u1m219E+A9JkuRf6lLPJqWozzebeajeuxkvJJJC7lZZCWZixPUknnJJAJ/bf4DeH2svh14VshGGuvEHiHw+hhC7sW63UZBVACSSeBwTuxzjJr8gPhhYtfXFtp6LuZmitERQSTK7gDaqg5YkgKcFjhup5r+rf8AZk+FHgX9nzwn8E/Gnxf01da+I2ueRf8Awx+GVyf9UYI3mi8ZeMbdhuTRrPaJLGwbEl5cFAVMQr8C4qqSxlfNMVWrrDYXLsBjsdisVU550sLh4xcFPki7yfLf2NGnedSaVOGqbP1Xi+nDI+GY5e062Irv2dChG3tq9S7bWr0jG3NVqSfJTjzTm9Ff9JPBPgzw/wDAnwrpfxL+JWm2+s+Nb+0gufhl8OL4LLbfKmyPxX4ytDtmh0+1bZcaXpzFTfzr+9BgBz8+eLfEvibx14i1TxV4q1GfVta1ec3F7e3DZLHBWOKJB8kFtBGBFb28YWKGFUiRQqCtbxT4n1vxrr2o+JfEd/LqOqalMZp7iViFVS0nlwQRg7ILaBMRwQRgRxxjaoHU4f2VsH5e3XJx/Fz+v8+eTX+bWf57QxtOOT5PQnguH8HXlWo4eo4PFZjjb1YSzjN6kHy18dVjKcaFJOWHy7Cy+qYRycsTiav5xgMFKlKeMxc41sdXhGM6iT9nh6N5NYXCqWsKKcVKpLSdeonUquyp048pdRptGVGcc/8AkT3rzjVbY/N+Hr6yf56Z5GeAQfYjZk5ygOO5ye7jPJP90H/JJ8x13gjHGTzjjPzSe/8An1r5c9I8Q1/IB7HIH/ozPf2H6enPA3IDOQecgDpyfvDvn0H59yc16br6qfteAOGUDj1LD09j+B75NeeXNuftGONuFz24yx4BH19uR3wTpRajJtu1k7et2u/lv63sldy/ykvzt3/r8Rmn2YUnAAO30H+3nPU8bRj+6PU5B/tQ/wCCcNyLv9ir4FSZB8jw41lyed1rqd/Znpzy0ffscYJAJ/jDsLZs9STj8P4+2fxx14GeV5/se/4JgXCXn7FXwiQf8ulr4ks293XxLqhHTuNvB7EHtmv7Y+hFi4/8RN4kvZqXB9ayS6rO8K07WWtm43d3bS+jR+UeM6/4QMsaS0zKN9tdK6+7SOmvS71d/wBFY/u/5/vSU6mx/d/z/ekp1f6if1+fm+356uzv/OC00X9Wv5+b+/dhRRRQAUUUUAFFFFABRRRQAUUUUAFIRlWHsR/6M/z/AI0tIfut9P8A457/AOfU0fp/wf8A5F/1uH8en/BwVqiXH7R/wy0xeTp/gGeY5/hM93OoIGeC3HI55wQcmvxR/ZrtGu/jPoYALASxkDqu4S4zgnGTxznOCPev1W/4Lsaw2qftpTWQkdho/gbSbcJvYqhknupGCrkqgbgkDGedxJANfmX+yFaNd/GjT+h2yJjdkgYkI9cdieD1xycNn+C/EzGxfEfHUmotqOkna+i5d3qvd0022bR/SPB0Ix4b4chZazlv9rmnKT8m30/Oz1/pM8JWzx6NpksLmKVIo9siHZLGVGAVdSGXOA2AeuO4OfS9M+MfiLwvez6J4jWHxRoN1H5Vxb3SBmlidn8xJhKGEqN/EjgqwJ3bhjPC+GLdxp8a5ICpHt3HgcPgAE4HA6+5ySDVLxBZqzG7ZVbAGHKhskH1IJ6ZzyccZJyK/jRSlGo6kJONTm5lOLandS35k7387382fsGOyfKs3g8BmEacZtRvPlg5PV2V2r7W1eu+t9Dx3xt/wS3/AOCef7RXxj8IftE+GvD178MPin4T8SW3iXUZvhRrFl4JXW7+2uGnim13S7azmt7UPKg8+PT4hHOhaOZXRpFbA/4Lpfsp+Jf2jv2BPEK/CPSYda8W/C/UND8YXfg7TVldvEeiaM0g1VLBYo1eS/FohllhijwzbpIkGCK9LS8vdOnGpaddXFlNFjypbSaW3dcMwIVoXVsZ6gEZ+avcvBX7RGoWEUWneOrKLVbC4RoJ7qJELz28mY3jubcDMyOpPm7wfMDNuJ21+m8L+KnE+XY/hmvmWYPPcBwxOjKhRx8nzuVOpJQxFCc3KVLFU48yhUTtOEpUqnNSc4n4pn/hk6DzN8PpzcU9UtH0aej0vqk+rvo4Xf8AnfeFfhd4vg0Vvib+zxr/AIzm8NxWzaP8afhX4XmuLr4k+BgDJbazLdeETMLjxH4fBWQw6hbW0kNu2be9uLeUZP0N8G/iz+xF8BvA/jj4S+A9F/aA+O/xE/aFm8NeG/GOoW+maV8IdU8F6Rp2u2+rL4S8Lx6rJrE2oXer6kkVvrFwdpRI0MC7iAP6nP2qv+CNfwZ/aH8Q6l+0f+wn8RJ/2X/2hEuJNUuLnwxqDReBvFGpOJXltdVsNPkeTSXvJAPt9tc28ml3BeQ3Fsy7zX87X7Tnjn/goP8AsPa5Pp3x9/ZE/ZytfGUUeoWeg/tMW/7P2myahPdSGSODxBoXiXw5dW3gu41iOTbdRajfeGotRhusTm588Fz/AKMcFeK/CPGlCGFyjOaMMZOEWsux0lGo2tGknJvmjKT5o6yUunK41H+HYvJcxwDlHMI8jjo/dW7bt0Sta1t+urZ+xP8AwSZ+NmrfFj9kz/gqv8Zda8MHwlceJNf+Iwn0j7QL240mPQfgXqGj6TYXd2ADd3Yt4lvtT1JsySXKGd38wBz/ACD+GvhlomrfsyeNvi8bjVbnxL4W+JHw88HQeH9Ot7efS9C8OeK9B1/WJ/GevlFM9odS1u1fw74emYDT1vrTVhqLFo9Lr+ov/gjPZ+ILH/gkF/wUJ8Z6kt9B/wAJBF8f9QtdWntCi6m8Pwa1RLrUbdigF7A+oP8AZ2GXjCN5RBQhT/KR8HPi54q+CfiJtW8O2Om6voniHSbbwz428DeKIDf+CviJ4TN26X2h+J7CaN5brS7a8X7X4f8AEmj+Xqmm3v8ApNpNFNtkPz/hy1PxJ8ap2i/+Fzh2Ddk1JUowhZtJJrTbonq225S0xy/4SstW9tn2vKXm30frd6tqSPdf2nLLStD1f4JeCfAH9o3GpeAvgr4H/tzxbZXUkt7qviTX7O68bavdabeWL+fBp+iNrsOgwTxybbYad5UbpGCtf0A/8EOf+CgXxP8AiHceIf2TPjR4q1rxkNP8Oyaz8PNf165kvdVs1sj5d7oVzfXM1xdXyeUVNvJJKzRgYXBVzX5k/sv6Z+wV+0N8fPhBFpPij4/fAzxjq3ibS9GuvhQPCGm/GbwDJo0txK19omgeNV1bTLqy0C6sN7LY+JtFgtdPjIURkBmP6HfsF/s5/Cf4Xf8ABTLw54x+BfjGbxR8EfiFpXxPPg291zQp9E17R9U8P6vJput+GNStBNJCr21ykhtL21zatHsUOVAr3fGXJcrzngHiapmNKn7XL8ulmEKrp0/aRUeeScZyXMr2jeKd2uZJN3Zw5BOUcdl0FKSi5Q5optRlecUrpOz2luvtPu2fUf7UP/I5a5syq/2iu0ZOV/enHOc5GME9evOQc/Qnw60ndpWkOwB3QWpJIBLfIMZJ5P455xyRmvGP2sNJMPizxCbUl8am+CSScCY9CT1A9+COvIJ+mvhdYSS6Z4cdFL7tN0392FLb5GtTn5MncxZQ3c5wckgZ/wAifEpXwHDaV372YKNk9VeSWl766WWru7X0k3/beX6ZblfZKOmyXuru7JdfW/qe62dnJdPb2VrbmeaZooYLeKPezyOzIqIig8sSoAHt6ZPpseq2fww0+4sdHkhu/HWoW5g1PWIzHLD4XtpVdJdM0qRTxq7Di8v42ItwTbwkSKZDz0F/H4Xt5I9OZH164jaO41BDn+yIXLo9rYnlTeTJlbi6X5rdcRQnzGklHIEBiWYBmYksxAJYkkkknJJJJJJJOSckklj+bYXFrJITqYVp5xOLisTv/ZVOScZLDPb+0ZxclPEL/cYSUKL+uylVpaTpPGu1S6waafstnimpNp1U1f6vdXjT/wCXzjzTvSilOnJJJLI8srtJJIxeSR2LO7ksWZmYkszEkkkkkkkknqyr2xP7q/8AfI/wo2J/dX/vkf4V4jcm22223dtt3bve7bbd763u3fq3qdvLFaJK3oul7df6u9XrejSYHoPyFXiiYb5V6f3R/wBNP8B+nPHNKld93+Pl5+S/De2pZdl9yJVRNo+Veg/hH/TT2oKIVYFFIx0KjH/LTsfoP05yMly/dH0H/tSl7Ee3/wAV/if09awWlvVfg5+fZr8ddNfPSUXeNk+6ST69f66b6mJrGh6Xrek3GmaxBb32namCLu1aGJ2H3wGIdHw2MgE5OMYOQ1fA/wAbP2cL7wxpU3iD4S2Mt/a2okfUtHkjLXkK7pCfsOFEjZHIEY45A9a/RhUA5wvQchQO8nP3QewwM/3uQfvPGBk4JOONuN38Y4OOpx0+nJJJr7Hh3jTMuGMesZg5SqUbx/dSnJ09G94OXLr5q6u7Na3+R4y8OuGeP8BLC53l3Ji5R0ztxtmCd3ZtWTavZ9dL6s/mM17RPiZ408WQ+FbLT5tM1K4lupDZ3SPbTJa2wlaWS6+1EGQYHV8n6EEnpPB/7Kt94kv30+aSbX9UktU1SLT0zHpkGoWN+Lbbc3oJUknrvYnBPOCc/uD8X/hX8K/GUDPrPh/7H4lkR0i1zRZzp/iGGORnDpNPZ+TI0cozuV5CGUtuBPJxfhr8MtH8HWltpeg20kFlBkGa7UXl5dB5HkcXEswkklDOBIwkZlLkMQXKtX7HxB9KfL8p4blh8uy7k4ijZSglGOAjv7znGXtG72fLFNu7XNG13+YcDfQz4izbNZYnPs+o4bg2P8TGYOKlmWZRTS5aUeRNO2j10ct222/B/gh+zLpHg/TvD954lttMn8TaRYfbpZrW1dLU6pvYKsgRAskgHVmy3Tnkk/dOiaHbpBa+a6wwfxwINjMQW++MDIIzwc9Om7kzwy6Zpam2eUburE7dxIL4989QMnPQYPJrDu9Znv2NrpYMUY6Tnh8AsDhz8w4OTg84AJGAa/hnjPj/AIx8QsbVxedZhiOS70lUlHDQj76vCjzKKd9tG7Ncrve/+gnA3APCnhzl3+r/AATlVPKsNaN8RVpRdeTu1/Fa529NfeXxO7bR0mveLrbRpfs2miO6uQgRUiAwq5YKMKQMDnIxjHUferD0nTfEHi68D6lKsQLAoz5MCqS3ARmK/LgZxz145BN/wZ4JvdZ1Q2mn2Umq39yyhSQZChLEEl3BZV7nnI464r7T8K/A0aLplxe6/qWlafPZrHJMJVmkithlmIRIV8uZ8YBBUkOVzyQa04L8P8+4tqSpcOZZOtSw8orNM/xSccNRhdOSnPVRVtEu17tWcT1M64pyvhyLdWXPmCWkJXb1bStF66tWVuyXQ474efCG9vrYtZW6XMIVLeXVLqNIrS2Y78tFAy+ZO2M4I3YPOQDivqez1rRfg1pUZl1eLxANRjjt5/B7ShoLmJZMl5IGLKlyjL5lvcbN0bKAzMjOp81vfiBpOnWSab4HuMfZVH23xBfkxwROodWaGBztXlW2YAOCOflOfl/xD4ou9U1N00dpLuafNlLrl05nllmZpAGsY5S5jbd0aMhuqliTkfu1LibgXweoX4Uw9DOeNaDSqcQ06zeHwXtPcqwySPM6eOhVi5U69GrGdOrBypzjKLlGX5hSyTPONMbOvmNP6pklVRby+aaqV7Sk4Sx8371CUZLmp1IuM4S5ZQkpRUj1r4w+I9cv0hu9H1N9R0TVWA060tt0Uuk3BVpG0vXHibCXtsCQQ58qdMSRFga4D4c/Cy68Za2jSA6kbMr9u1FlEdn1cf6MCNqlf9juDknJJ+jfhn8FZ/C/ga713xdI0174nAMmmXru6ql4QIJJS+Slxbj5refIkiJwCEZwcjxj438M/DjTrHwt4AmSSytg1tquuBk2yTAtvheQHImUrgMThhh0Y850zrw+q/2ll/iL4qZhLK8Fj4wzPH8LSqVHmWJm5JOWXRqTlVeAqytOFOblUw0pLD1J1IxpV5xhOKPZQfCvAnJi8QqjhSzyNOEfawTlpWUVyqvBc0ZSglCrrVjGM5SgvQLVfC3w10LV4NQGlxW2nWZltboywrf3d4Q+FhUkSEqc4IycYr5y8BeJdW+KvxTtZfsgXw/4clDRShQUaZpNxclhjzSOd/38jBJPB8n1zWtZ8dXt/cBZbnT7OAzXEzs0ltZQZcedJOxbaXJyvOc9xkV7B4GtrjwB8OrvWLQBNQ1oG2sHTEZd7gyJFL5i4PHVZCcqOQQDmv0Hw3zvM+P+JIRyzJv7L8P8gklQrKkqcs0cZuCV0o3mmryWtk1duTsfMccZfQ4dy6VLF5tHMOI895frkFK8qO11B3vG99bbpOyS0fjX7Tf7YNz4Z+LN54H+GvhWz8UXPhZIYPEOv6o6vY+GZZwR9oWzjHls1kMSSMBuIY5YFWJ+dbn42/FTx3pOreB/F9p8FfipZ63qKLDpWoWbQXMah2vhtEszkARrtwB90EElQcQftLfBnw5pyap448H/ABs8L+AviN4nitk8TeFvECy3emeK7xC0KQxalal/Ie7LItxzukORKWIwfinwfqHiW/u7jTdC0z4Y6/4rt9ttqOoaXrC2EdlLaI9jJNFqN5apJDI5bDOkgcgorMcHP+p3DSxeV5YpRowSqKn/AGg+SKlCMb+zadly8ifuNtOOjTbR+Lf2flv9nuTwdXmSSU+aXMld35W3dJ3u0r/K7Z9D/DL4Mfsj/EHWbDwR8SPh14g+HPjDXb0WWka/o93Pa6Hc3oJRbYTsqxuqgBVQvtCbVxgNn9pfgt+xl8OfhfoetTfCvQ3fxTDocun2XivXpv7U1CydopFSa3LgCBYzh1ETKcHrkZP57/sm/sj/ABC8W6v4f8WfHfX9N13QPCuuanrHhDQPDmty6nbSXqykxx3l/FO/mhONokZsH0ycft1qd7rXg7QbTRtHhe4u9Z8ud42/ePBCu9VQFskALgEAkA7etfbqEXl7dlzPlSnyrmacmm776W08rW31+E4qxuHo455fl+axnK8W1zPWzbs9bu9uumq10Z/MR4//AOCb37Zl3458WeIL34grrMdzdXc4vtCje81DXopL2WdbW5+2zO9oEjxDgFVA4BIJNP8AB/7N3j3SNTd/iF4Z0TwT4e0GK3XxHrPiHVNPto44VMoN48TXly11fzlVWCx25diBsUAtX7x/tLeKNa8IfDHWrjQNXPh7xDc6cXvNTFsZJdPskSV7yfag8ppgo2xYIkB6EAGv5wvFP7RNx4lnv9Gl1eXXfC63MjAFIprptUjkk363rFxd3rmWXeCUDfu7dDsiGVzXx+LyHA4DHOdecqisnGEpztKV5K1nLSGkeZx96zajaScj9H4XzHM81y5YmsvZKKinVUUlRjd3lCOsXUkk+SLTinadROKal9efC0eAtd+IWgxax8VvBvhjwL4FvRfeDvhtoM8djD4l1lQ8cnijxRetCkF9rN0oXyly0VlFiOBi2Xb9V/jDfN4/+Dwk0yNJIrHTTfreoA0SpYKVuORlcSxnZKQfnGVcMDiv5LLD4yaZ4y8WXl1qmrTXOj+GNdOm31hpUTw3UltMZFspdK+z26mV3cHJhOSeAxwc/wBF/wCxJ4i1/wAV/smeJoPFNx4hu5bjUvGA0R9as7i2v7fRLuJRbLPDOd7QRBcxo2UTBKhSDn4/jF4DFcNZ1w9mslzZhljUE0lCMFKyjTje0YJJKMYrlitNbcz9LNssjh1lGfUnKEMtzJSk+eTlUcpNznUk3zSnOWspybbbk22mfkR+2r4S0XX3We6gc3DxaaLeZwGliW900uoikYF41D5fCMBuYNgspz5Z+zJ+2lqnwtni+FXxt1LUrzwpp1ylt4W+JejzXbeLPB0wc+VBK8k2/VdMXpJbyM0HllwU2qc+r/HO/u9Yt9JW6JvD9j+1kqWclImmiiyTk4hRFWNedikKuARX5q/ESG1BgkU/Ot6207RuXO/AViMjof065bP55SzKWT5h9fwE5Sg7NrmlyyacdWuazbXLZ95SejTv/sh4ecMZNxr4aw4M4nyz67ho04Qw1dxjKeRKXN7uAnLmlOLveUXeEleLUlJn9Knhj4o6Pqmmz+JLm70zWvDd7Ek0PxR8CRW174d1NSAU/wCE18OaX9q1Lw/q20gz6oU+yCTcGiJDGtVPiBBc2Mk3hi+sNXsGIC61pF4dQhTLNkGRHZrc8rkXMK9QMAg5/lb8JftC/F/4HXtzP8PvF2o6Itwxa606ZxJpF2pL7hcWRcwTCRV2kyRMcYAyAc/TXw5/b+8OT3Qm8Z+Gta+HXiGVlM/jr4WapbR2l7Jlt8uteDp449L1EM26R1uLaQkEKGBUk/rfD/iLl1W7x3MnaN3ra957O/R7Jvm1alLZv+RPGf6CuMweNqZlkcnjKLXNGtgIzliFC7sqmWpSk5Wdm4pK90ops/o+0i/nuMC9UGVlRvPYHy8ndkkH5ckZzjjGePTrrSG6R2u7ZQ+eCR8xPJHJB5+6OpJGR82S2fyk8A/tweILnTbO58La78OvjfpnAe1W7g8C/EcDLLhtFvFvdKkbA5OwKzZwAoIP0f4B/bz+DjT/ANk/EWw8c/C7UsjEfjHwpftp4yW6a5pTy6YRkkgmIHGegLV9/l/FGWSbfMmvdWrvvKdn8WzV3q7baNn8N579G7xSynHSngsjq5lTS/iwhKtimryt/wAJWNjCeu9lvdbWTf3xpGm3YS0Ow5b72OCfmfrkZxyMZx36gc9NHLc6YziVS4PHzsTxl+m4kduR2B6kEbud8E/Gn4J+KoVufC3xP8C60Aq5W38Q6dHdKCTj/Rp0BXPcAbhz1IFdB4l8W+Fxak21/p0rEk5ttStr0sQz45tw3XqR15PXjP0CznAtf8jKnry9I3+1ZLXS9teruru6R+QYngbifA831zIs8wq0v9fymtS+1Jc1rbe7dPtfWyZk67r6R2LWyhULANwMHq55wfTPsOM5PNcF/bluLZm80A+zHOQXyc++MjqOBxzXN+IfEcN0HMbxYHRg2DjLYzgegOQRnk8DDNXl91rX3lEnG7orNjkt/tY/hz75IySpJn68ntJ9Oj62t18r+Tbb0R5X9nL+V6WT92W+q2s7Xtor331bV360viEpnZdzrz1WWZc8sM8P6DP0brXQWXjjUPslljVJMtwSLc5YbnA3Hd359epByQM+CC8uD0A/P6+/+yf89dyynugAu8lV27RubC8y/dBOBkencn3BSx0f5n0tv3j56bLe+nW6lf0P7Op/yx6fYa7Lt5O/37y1+y/A3jS/tZ/srm/OQDlpIDnAbJAPPqW78qMnLV6HdePZkuAsG5yCvDMx5BbJOWIz7ckDdnNfNXgUguNRuSsKW42t55U7vvgk7ySc/LjJIzjnALV2uoeKvCulZfUtc0ew8j5pHvtS063G05bLF7wHHBIz2xwdtP68kn77t313Vrddfh9bNK7u79mE4XxuN/3LL8wxd2v9wpSqX1aWii3ft6rq7v6Sfx9J4q0GfRddnt7e8hj2aLrLgFoHw4jsr5z8zW0jYSOXOYCTklNxPxt4xudcsNSubLV2mt72FirW3muY2G5trx4bY6OpDLImVKsNpIDFuA8eftf/ALNHgGxvn8XfGrwFYR2qs0lsuvQXNwxHmZXbpys5IKgAEljkDdkV+eXxB/4LH/sZEy6E3i7V/EuqQk2+h6lp+j3kVpAQ7iKyv9S1CS1K2Mr7fLuXYi1LKzN5Bc14qzfBVE4vMoc8WrPT3km1yyXN9z+TbVpL7/LfB/xClGVTD8D5v7HlUpf2nhZYOyvJ+0j/AGjGN00+acY3bVnG7cr/AHveSPJckSuzjaPlZiwz8/ZycfTORkDJyTVBbq3tHv7iSQ7xwtwzEW45fjBO1fT0AbJJABP86/xq/wCC42p6PfXmnfD74Y6dpV/aSmJ77xZqL3SsA8gWSO2sn8uWKUbZYJVLRSxbJI3dDk/lH8Y/+CpH7YvxS86yufH2paDYEDfp/hK3h0G2KkSYy9g66g3BIJ+1HgDIyOYp5xCUmsDgJ7q86s3CCtKyu5tappu2srNaN6P6H/iDWMy6n7TifPsrwNKyk8LgKiz7NOXmaTVPD3SWsdX0t7zaZ/Y18Sv2qfgX8GLRr/4i/Fbwr4TltFJNjJqVtdalJtDkAWtvLKzMwGFRlzuyCRzu/HP9ov8A4L6+DfCTajpHwJ8PjxJqamaKLxb4pmMFsCDIqyQaPF5ZK7gjxbpORjoSyn+V/wAVfETxv4zuprrxJ4i1O/upCTJdXtze3FwzEufmmmuZJCeW6sSec4IJPnhLQs7TyPcE99xcnlzzvz6g9+c8jGT1xwuY5g75jjVRtZungrXsnonKz38v/thxw/A3Datk2RVc+qJRvmXFX7zDRlefvLL6c1Ja23enuqzlqfbP7RP/AAUJ/aa/aV1LUJ/HvxG8RTaXeOwXQtNvLqx0NYy7hUWwhu1gKquQC0ZbHUljmvjt57i4+eWeWV2IYmWWR2LZ5J3EnOR65y2QTjjGSWN8ggDB4BHuT0PfIzxz0zjOSv2wRlhyenOfqeu7/ZJIz/ieung4U7ww8G7W1d5Tlq7Sd3e+m7a+1dtq78rF5/mWYqWJzrMKc6Cso4fDJ0qEEpNJRpw5YRSXKoq2i5k22maNsshLEDHQZAKnq/J59s/Td68+kaJZFyMrliV24X5idzjjIJzkAjnJLKMhhmvObLULQpL8w4K84XP3pBzlh3AHpgHnBFfaP7NOi6LL4u8NTaytjq/iTVZo4fA3hy6gkbTxc+axi8Q+No2VvsWhwEBrFZgrahKC7H7Kjs3m5pHEvC1ZKElCknKcrSclGKk9bRbttZPutbJs+r4Ux2Aw+Ly5U8wpyljpRhSpJwhzSbtCKT92K196V7JNNtqyP0P/AGRvAXhb4PR+Ffif8SdDTX/H+qXUF18NvhfeqZEKO3+i+NfF0YJa3060lUy6fpk4SfUX2ttFupZv2b8FeKdd+J/7QGhar4pvH1LU/D/guS+uLuZVIMt2zQJDDH92CC3UrFbwR4SKNVRAQC1fif8ACWDxfp37QurWvjvVLbWNbt9RSS/1JrlLmwnCkBIrKWAmOCCGNFS3gh2xxxhFVAow37Efsql/EfxO+JXiiNs2GnWGneH0IJZEdJFlYJkkBST0BBOW3Zbk/wAr+J2a24O44xFL3cPSyGclZ2dWePUlGrUd9ZcrkqcbctODlGF25yf6dx5hHSwWBxeIqe2xlZRhKdpclCkpyaw2Hi37tGNlKpJ3qVqjjUquyjTX38ETsq9sYUe+P64/Hk81oBRt4A+6O3+9jt7H8/c01VjIHCngdQMn746c9eM/8B5J5q/tj2dEzt9Fznn/AD+J5POf8uuaWrTfnq/5pNde7XzS1ufFR+Fei/8Ab1/8j98V5vnLq2YKxBI47HH8T9MHjnGM84J77s+Va+q8YA5J7DqSwz0/2f1HU5r2tgCrZAPHcA/89PUn0H6cnHPkfiC0IY+g5H5t6ccn6gc8kEkK77v73/mM8S8QBcNb7RvJBLYGTgnqe/rnnqBzjNcLOo83BAOBjp6Z/wA/iffPd6vzc3hPOGUAnnA3dsnj/PWuWKRtn5UY464Unq/J6nqR+OepHPThqjhzN3a+ej95X384/O3VXcuN9nZ/PVXduumuvXWyu7XKtl95wOOBj8pB/Pn/ABNf1v8A/BJu8N5+xn4AUOSLLVPGVk2Scbl8U6gRnk9AOO4DY5AyP5LrO2w7HtnjH/bb0OfT8xnlef6sP+CQV2Ln9kK2jXgWfjLxJGoB4AOqs7ADOAHJLHGMlicFt27+yfoTVLeMGYK7s+E8zutbNe1w1rq+trcyTvZ31Td3+T+LCb4Pg3ry5pF37JU5Ls/6feV1+ssf3f8AP96SnU2P7v8An+9JTq/1sj8K9F/7kP5wj8K9F/7kCiiimMKKKKACiiigAooooAKKKKACkP3W+n/xz3/z6mlprcI59FPP/f33/wBk/wCJ7ro32X/yfn/dX3vUD+EL/gsj4jXV/wBu/wCKpVsjT9N0jTFGeFMUVwzEAsQu7qdvv1J4+Uf2ILIXXxYS72jCMgUlQSCHOecHHQd+ScEAA16v/wAFLNVXWP21fj7dt+8MPiWWxBYZIFu1wmMFjjA7ZwAV7jnmP2C7MXHxEubgKMIVCjGAPnPI9D0xjoQeclgf87ePsbF5nx5j7XX13MYu+1k2lZdluuivbe7P6h4fSWWcNRSVvqGWbWtdyd5W7ysrvd31bsz+g/w3kWIz/cH6K4/qPz6nmoL3502v8y46NyP+WnYkjsP05yMmfR2ni0fNvGJCFGDjPdweck8jbxnpu5JDEY6apHcXbRXgFn6QOAIOpOfO6jvjnocd81/KV73a66/jN/5/0z9P3d3q+/XS9tb3/wCHe+t+MugBuUAbdv3cDb1z06defr3J5rj5si7wp2/dAwSMZLjjHTlQf8TnPpWp2YUPtAHoRz1MmD6DODkdfckEngzasWLFQTnluemW5/Qnj29BlWVrWVu1tPuv/n6t6gtLqOnNvbS+rWuuvwvf7+rdpeu634W1BtT0fUZNIv7cKVmglk8u5UM5CzBXxIDn7r5U5AORk17mPjV4B+JHhyfwP8f/AAR4f8Z+HNWVdO1C31bRNK1jw/cQOXBuNRsNRtrlIWxyz20YfOTu3A18+3UagYIGOOMHnHmdefboPbOSoNfbvws1nRvh7+x/41+JSeA/BXirW9N8fafpkY8WaHBqkJsb2Wxt5ockxzAbZmZAswVWJJUkc/X8F5DU4gzHMKCzmWSUMtybNM9xmPjQxGJnDDZXQ9vWVOjh6lKrOrKmnyctS+8W3Y+V4ry/L1haFbFYJY2tisfg8uoUIVaeH5q2MqulTlKtUpyhGEZKLndPpro29/R/g98CtS+BXiT4JfDnQPDHhX4V+K/CXifwZc6J4E0/TLLTdN0jxjos2n6rcwafaW8Kx6gS+43N3GZiSP3hCjP+et8Yf2SLn9mHx/4p/Y+/bT0TWfhzpOi+JtZh+AX7UunaFc3nh8abe3En2e18RtHC0fiX4beJLmLMkRmTxZ4I1XzZLOWTS3lSH+9P41Xdj4K8O/A/9pn4N20fgGH4nWWpjxH4Os4Gbw5F4h8N6hLZT3Vtpsh8tbK9mtLxXgYNG8KWr5Mrzyv92X+k/s9fHD4JaD+0F8W/hn4Q1/wx/wAIxFJeeEPFHhOy1jQLTxYLqbQ7q9httTsrkpp4ud1vFdY8t7FluZmeRGJ/p7wSzXOOB+JuOcsxGOy7MaFDL8n4jzbFVp4qFLGcI47L4ZmuJsLiKsXUf1HDYjA1cRl9anHG2xShRc6lKqfg3FHC9SOCy/GYejiJ0sdjMTlcKTSdShnGGxdbCVMtnCnJwdSVahXVOrCTp1FTUuZKUZH+ct8NNB/ax/ZQ0SHxB8Bv2IvhX8XPHF7p50jwJ+1d8NodZ+Kli+h6mrQJcab4Zj1u+0HStb1GEqt1qWp2Vpd2asUFkgWvtH/gndrvx/1b/gpJ4d8KfHn/AIRjSPEvgb4JahexeBfCPh3RPCOkeD5deSPUdV0670DR4hDB4hNzOZ9VuXke5nmd2mJbdX9Vf7If/BL79l34b+GP20dT8L3d3e+Gv2j7/wC22MlimmnUfhLqviCC7sLi7+HOoWkFmugw2V7qFvqltFZNGtu1vsWN0QRH5A/4Jcf8E7vF37H/AMIf259E+O3g6x1n4q+H/wBojy/Bfxr13T7W88TeMfhvd6E89jf6L4nuVuNVOnalEbdrq1e5H+meYJYgyla/ovifiDh3jbwg4hznK8fKdLH8N5hjaDxKax1TC4enmMJ89HSVOM6mAxVOHMtXCo4typ1UfB5ZSxWXZtl9GUdaVajTcWtOaUqUorbV2ktL6XW97y/Nr9pS/Y6/4jZpGbGpzclycASngEnoRjgdsZydwr6Z+FniZLfQtAuYf9YdM0+MSZ/1Y+ysrGMYwrsMgycsBnGG5H0N8Vfhlp3/AAUE/ao0fwFomqS/D/SPD/w7tNO1m/uNOi1LVZB4PsL2XVDpGmwTRfbry/YotlEz79wLSI7ALWN8TfgD4F+EmheBJfh78RdY8UQXsE+mah4d8X+EdR8IeNNFl09J4472/wBNuoUjktLwxuI3Qh4j5X31kYp/mV4ocGZnT4PwfEWVYjC5lkGVYueGhm8sVgcDXxsYVsPSrVcDluJxn13EKnPGYdVI4aNapCNR1XanCtOP9g4PPMJUrYPK8VTqYXMq2FoV54H2VevDDKqsRKnCtiadFUKbmqE3FzcE+Vx3cVLQU7lDH+IA9+c7vXn09+T3yaWlsLVvsYJySFTBz/vZ78k//EjJIJq4I0xyozgf+zZ7/wC7/nNfzL/X5+f9Xet7t/TFKirvlp/dH+fxo8tP7o/z+NAFL/P8/f8Azk89ct2J/dX/AL5H+FX/AC0/uj/P40eWn90f5/GgCjgeg/IUYHoPyFXvLT+6P8/jVKlZdl5af8HTZd/nbVWXZfchDjBPpz09C2OP88dyBxz+taqNKs5JHJFxKCLRMnDcsOPm652856lQDgHO7LPb6dBeT3ZAt7UZ3YI5JbryTyffk5xg5ryW+v59cvft8w22cDAWkDZy3zOAwznqoUk8k8ZOQM+Fm+dRy/L+ixzaXLZJauSXu3t263295pXPruB+FanE+ZLG45yjluA5byV1FtN6PXVPz3b2dkVbbT5LqSS6vmY3NyeBJuJxuJ4JJPQdj0xnB4a5fa3aaUggs3Aux0CDYQQWU8DpnIIA/wBrJycVma5r0cMnk2wBuQo2qByCQRxzjjH545HVqfhrQpNVlN3eZ65JJyclic5O45IHGe4wDwBX5ZeVWMswzKTjF6qLXxSbaWl9ko6PW+ttW2f0ZTjClBUqUYwhBRUYwioxtdfZitG2umu61bd9Sxs77Xbo3d0Hlkwv7qPKqRliMrnByAffOSeTg+i+EPA97rmpbLNGMwst32Ic2wYM2W8wjGc4PJySQCxK89L4J8FzXy3k6D7Lplrj7ZfOcXCAFuiYyBnrwTknGQSa9k0LWP8AhEbrWtN0jRoLi5uFW3tLrcCLSytg/mSyHcCGOQTz0PIzmvSyfJ3mNfBYrOquJyzh7GScFi8JRVXFOEHNSVOjKLUYt2s9ZWd7q7Pkc7z5U4Zrgsuu8xThaOqcfeeu626pO2y2seu/DLT/AAr8I/Dkmr68IP7e1EYUwqss8OdyhIomBMe7ABKgH5mY5O2uP8d/Fq5vIJjeXUWlaYCfI0uy+S+u8l8F2QrIfM4JySBnpgk14v4n8VwoTZaPK+oawSPtN3I5lgs9ztkW4YkMck4AzggZyVzXQ+C/g7rnie+0291Z5LiXUW86G2uGIkliUFhcPniCMYyoyBtzzgZP7P8A8RB4n4gyvL/Drw0yapgckp/2dgq0MFT58XjpynKMquaVFHnh7Rtttuz1TbUYuXwy4eyTDX4m4mxEo4zF2cac5XjFRelottJb/i3fl0peHdB1n4g6nDDdo2k+Hoyb262BjI9tGS0EDFcm6luSRkSbycgHPFfRXh74QaL4f02w8eazZ7Dp2pi707RDEgddL00u0S3EBXa1xdFOWcb3yocnkV6ZZJ4U+GOg6bq+vz2kZsSfP0tUinkurmIvDDGixqTjcFYDPXBIyTn5x+Ivx51jxhc34sIP7DsFXahRcrtVpQuV3MF4wfYk5zjB+6rcM+Gng3k8cx45zajxJx3TlDMMoyGlGP8Awmu82vb01db7RktXzLa8jwHnPF3GGZSwmRU3guHbKEq+qc1eafvX5nzb83NfZXck2tT4pfGzx5eabd6H5OnaRkKJo1m825gRS3l+WxZmi24wuMbQAAxAFeFeAfB/iz4lau2mwmOHTGkVNUnlQPbG2JINwyMpUzDkrLjeCcbiDitX4f8Aw31/4l66wWe9vfOx9tvblCirgtnLEe/TtwecHP2dp2keA/hKNKgMrXGpz6hp2mwafZPvO+S9jib7UoOWU7vmEmeARkgnPx3CuR8Y+N/ENPj3xDzTHR4AyqvCk8fm2LjhIVqCqKH9j5LK0FVqSlJRklG9uZScnI6sfmmS8FYWpwxwrCk+JIw5508HGFWVlzXle0pJRUIy5m9NHfS54/8AGLwb4f8Ah/8ADqw+GHgWE3OseLbmyg1LUYVH2ya1iJ8zzo1G6KNiPuj5WGSQcYPifiufW73TNL+GFzfTWt7b2kcEUsMIiO5DtAjeMKyyFPlDqQ47MTzX7XSvoms/HO4+Hup/D/wdceHR4d8NPBqo0SFPENvf6xpEV3LImoRtlEWQtt+TcpUfOeSPlHTdW+HHws+O3iTTvHFrZaroPijxFa/DyBJdNW/vrfVNQmEWkSaTGkUtw1zDK6Gb7ODK0asMltxr/SPIvCallvEeT1smzvD4LIMoz3EcK4bJv7MxGHwNOGTOaxEKqq1OfGQqzi3HHxk+aPtJygnHlf8AM1Ljj65Sx1bM8uq4nGQy2hnOGqyxVOdSq68mov2ijanOMb82Hkl76hSUnJ8y/nj/AGgdI0Tw34tktvFHiWHwxDaX2lJp2i6rpZuktVgdp59QWW5d/OklKNIznLfMeSSDXJeIviP4W+Hfg+LT/CekfDPV4NR082eteJ7+1ae8u4YJfOnvU8pC32h2IaSXJkJ5ZyTX7O/8FZ/GsPwz8P8Aw6/Z08L+CvBeq+N/H8tx4i8QeNtf8OwTTReGdMvja6VpGj3M6ec19dsts2pvBKRFDHcRSRql2hr0X9p79kfwN40/Zo+EOrfBzwd4Esfjz8KfhF4O+JF5oMfh7ToLP4g+BbnTYLXxlC9tHEg1K/sJdPfV7UyCS5VwtlG5/tGTH9eV8LOpQxmW0pUlVwtCjOtTjFKUpTbTpRfNac4xjzaaTbcEnJJngYLO6EoZBiMyp14YLMcXXo0sS52gqNGfJHF1YNJ06E6rUFd3p02607RbR8S/8EsrnxLrvxA8TzaI2vz/AAs/s83upHVbSS10CDxM5G8+HMhbeO1bJzFbBVOE3AgCv2812C1Ou2WpxTWzWttp7A3RuiYo7KMMzzBd5UFVDHI55IyQBXlvxc/aU8CfAD4t698FdI8I2Gkape/C/TNS8PWmhaZa2djHNr2i6vZ/bLiC3SJRFYanFDLcFB5n2VXVWLsDXsvw88D22o/B/Rr7xRrc0g1O1m0ie70nS31LYZjMks92sQeWCAMeCq5CYYnJNb4TC+zdTK41FVnTc3U0tywhJJTblLad7JbrlavJOx8TndWvj62H4hxmGVDDYnD0MPRcYL33UU24pQjdzhCzv2ad246/if8AtXft0aBNN4j8G+AdI0m8tba6k0qTV/EJhuLXU5C0sNwLC1nMkLAH7wuFKsMj+E1+Q3xBmsb7UYbeDV9GtFukhvdQPh3wx4bit1jnLlreaYW62rRq3yspyM7hgnLV9+ftufsP/AbRNe19bH44TaDaC8udQudLhWbUDJcGSaTfZ7YRPZCQ5LRz4YEkHkZr8avGVxoHgy2k8KeH/Gk2q6bfq2nKZtPaO51IlpFU2zzNuEnGcr3Uc8Ma+Vz1f8KEk7PlVuj2k1bd3uno03urXbu/2ng9ZZHLEsBhKs4yUb3lO2rerjJ72tdPW0nreMr3vBP7R0/w2+Ktndf8Ib4S8SeCl1zS7HxDa3vh7R9N1aDTBcGNdR0OW1szFc3CH5hKmXBxtfGTX9Yvwl0Vl+GUmpyl4NNvoh9h2kqJIZFDGIgH5kIcApgqcYYgg1/Mj+xp+yt8IvG/jjRIfiJ4s8TyarosirZ+Gp57aCPUUEzXi2yHy33S7chSTuC5BJ+av6t4r210n4Ui102JLeG0RF0+OVVKkJuAUjgdFye2cdRnPxGf5bgJ8PvNJy5ngI5tzOTvzJJWTbbejjonpttyu+vFWYNY3LMsTcVKSbgn7vNe6bi3Z7rW3R3babf8t/xUnaXW9T0mFmWaw1Xxz4UuJY2ZIoZNO1qdU2KuFQxrgLs5RcoABur88/ipb3FhO6Mg2xEGBsA+YQWBY5+8SAeSCcbupBJ/Qb40ajHafEb412Mca250X4weKbi3DLjzLHU5nvmf3Dbs8Hpkckkn44+KUljfSXjYVtmnF0O0YVtsjErySM+vB+or8bxq+K1re7ZLb7Pn56WWzd3eyP8AbjwQxy/svKFupZbSbi3u/d6X1drat9Xq0tfz38WXQuro4AGOoAGMgsT24yWJx79RyTw6kr90lf8AdJHr6H/HqevOei1uX/Spj28xx68b5AOMkc/l3IHSucXnGPbH47sd/Y/n1JJNdGH/AIbta19Ler/4FvK+p+751NyzByT95KCTW+jfW/8AwLW1sjQtrm6tJhPaXE1tcDG2e3lkhmGCSCJI2VxnbnOc474JJ+m/APx4+L2iac1uPHGsS2wAHk6w9vq8OAW6Rahb3Kj+EAdexJOTXzB5bAZwRjGTye7dtv1OM9yCc7SfSPD7M1mQzE9OvPeQdz3H+S1HtaqTSqTW1nzSurNLT3uvNG/knu7t+Ksow9acp5lQo89kuf2VPmsmt58vM72XXrFXbTPYdf8Ajp8SNbdp7/UNOvZdpzNceHdFglP3uklpaK/bj5s87gflrwXU/jH8QUu3m0zxVrmiANwNE13XdPj3BpDkJFfRKDnkDGBjAyOTc8R3RsLSSBeHuQCChII+/wBD249Og3ZJOa8YuWkYtvZj16k/9NPfk+/fJ9Tn1aFSpJuLrT0t/wAvJd5Wduayv22V1uk0/lc04f4cwMZfVMkw9PTVYrDUq32l/wA/IS08mnukndNv1u1/an/aM0neLH41/EBQu0Lv8SX18ABvAGL2WcADHPPr6DO1Zftv/tUadkxfGTxLIOP+PttPm4yx/wCWts3OMnPqe5BNfMM5+bHrxwCBxv7E/wCPJ65BqtsDZyN34ZxyefXrjjPXPOa+hpVaygm69a3/AF9ntzP+8tb3t5b3a0/FMwyDI8fzcmTZSne3u5bg4q923f8Act62dtW7c27cr/Wo/b//AGrP+izeIfwttK9/+nP/ADk8nHMf/De37WE82E+N/isZx8sY09P4mPAFpj1xgjjOGGM18fPGxJ+Vu3cer+mPy6AEHkk0+13W86zbWO0g465wW988j6/w9ga61WqOLarV72Vl7ee90ktX5ar/AA6ts+Y/1YyOMrf6tZA9Vr/ZNJaJvdqGl+vq99b/AG1qP7Zf7S15pz2mo/Gz4gtuAD48SX1iGyXGG+wyw5z2B5xnkjBrw/XfjX8S9e8xtV8aeI9S3cub/X9WuyxzJlm8+8kJyRk5B4C9ia4rVbof2ZbXeQTdcDk9ifxBPGBnHbqSRxtySLZz0ycZH1YDt7jvnHfiuGlSrc1p18RK8klerVaSba251f4Xo+61dmeXmyx+Gv8AVqGV0NF/BwOFpNau1vZ0Vfb10TbbjrW8V+L9XurGZn1GVmuflZvPkLnBcEFjJuPTjk4IAJOc14DfNeSs5a5uCTjO6aUjgnOQWI6/j844Pf1N7Uur27jf55+QkZ25YjKgEhe3fPv1NcjqOlG2naNsmIH7+B/t49vx9SDk85+2yhU8GpU3FczfNzSV3K97Ldu610vr7zunofjHF8M6zW7x9avFLlSSq1Laya251a6172ct7NHD6hf3d/ax29/LJPNaIkdneSM73C26l8WbuWLPboNv2cMSYOUjxCHUYNmxQOFJAJwApIA654B79/qepyT/AExf8G3PhLwLq37Rv7Z3iHxt8PfBPxFHw5/Yd+MXxC8NaN488Oab4k0KDxP4X1bwfqWl3j6dqEM0ZIkiaCV49krWs1xCsoWR2rqPHrfBz/gqZ/wSU/aq/bJ8Ufs6fB74EftOfsUfE/whpaeLvgX4UXwN4X+JPw88bzaRA+leK/Dttczafe6tZ3l9cz214AJ7RLeEWoiS91BZv0HD4SVbBe1VWPPKFecKTjJOUMNrU99NrmSTcE1qmk5J7/ynmudxyTizFZbUy+s8PhcTk2DxOYwxFN+zxGdzqwwKeGko1HSdVezrTjUbjzqfI0p2/lj1O2IVioC9MlRgnO8duP4RxznJPJDEckYnJIOTz3ye7ex//XnjJIH9wn/BJ39nb9mr/gsL+xj8NPhn8YvAumeEPib/AME+vij4f8WeMfiJ4Z+HEMd38XvgWLG91CLwbres6VYKviLxFKNHsdNura7e51WW0glvJIJZ9TE58P8A2Gvi18Gv23P+Dji3nX4JeDNA+AfhPQviT4E8BfCe+8EaLaaPZ+GPA+lR6ZbX2r+HGsFtW1zUJbOS+vprmE3RnYGUiUvXq4Ck1h8NNV4yji5Uo0ZWd27zVTnjzXj7Kb5WrvmabSep8FxPmcHmef4d5XXp1+H6GKr5lB1o+yjCm3PA+xqqklWWZYa+Jpe7F0KfPGqnNK/8b90yRDAIzgdARnk8jp2xn8ec1mKTKW5OR79clvX8a/0Tvg3/AMEt/wBn/wAC/wDBTj46ftI/B/wT4Z+Iv7H37Rv7NHx+1rwRb6loOk6z4c+HXxi8Mz6lpPi3wbDayW08Oi3lnqGmXGpaLBMi3kMRu/LkEP2Za/mCPiDSfj5+yN+y3/wTj0DQYfC/jTSP2w/HvjG++IWv3FhZ+FDbfE6y8M+CPD1tc3Sx/arK00SaG6vNTmnZoIrV0eNco5PRjcbgsphH6xX5Z1HKNFSTvVnGdOMY03dL3lVjKOrVmrtuzPK4Z4W4p8QsRjKmQZPUxGX5fSwVfNKqs45dh8TTzKftcTFJuDoTy2tRqx+L2nLbq3+IehaddC9+1PB55gKtb2zB/s7zASlJLhVO2SKNlVjAeJWIVmEfm5/Tf9n3VvEvxN1/4d/AX4Y+BF0u48Y6poqfEjxZpqm48eeMkgmCX7S+IJg7eGdBhhHlDT9Ja2tViWJGDFDX6+/twf8ABEj9mP8AY6+FPxhbSv2mviafjn8DR4HXVtC+J/wb1bw38KvjTJ4l09b3UF+BnjfStJvLC6bSYpJJmTWtZkJljOll3upGuY/z3/ZU/auu/wBk7T9c/wCEU+Fng7V/EupRNDB4v1i2mn1qwR9wZbVhKFhXhWYKAMgZyOvyPEGf1adX6lXjThLl5nThVpzd41J037R05yUZxqQl7k/eWsleKUj9q8NvB2hmWQT4oyajjM7nSrUqVKtjsJjsDTkqmHoYulVwqxVGi62HrYfEUqkMRQ5qTvKlKXtqdamv6i4v2T/2ZW8L6X4esPhPoPh3UdK0m3so/EujNcW/iPzREFlvb26u7iT+1LgOCzSzNI5OOTwW5v4YfAjw98ALHxEdK1tNd07WdSn1Oe91K/trae3jXcF+1JkCQJsO0vkAdDwTX85D/wDBSP8Aa1TUr7UE+IUbxXcrTJA2n2zRQxs8mIkDD5VAIUKOvByCcm9pn/BQj4p32n67pfjAQa3Drlhe2t6wlkicPcqVV4Ss37vacMAvGDxwGNfl/HWT8N8bcM5xw/iMDPCTx8VDmwF72TainrdqN7xWi3snc+ywP0ffEbCv/aM8wNSF04xq1JVFGPNJ+6puSWlkrf3ne8bn9QdheWmq28GoWN9BLbTZFvdWV1a32nuQxBDSwFgMHPGeMnuATsc8gkfUY9TnjJA5wRj6cjLV/JZ+zn+3T8Uv2dvEbCC/k8ReC7y6Z9V8MX8ss0P2dpnZlspZJcwuqMuDGQd2fmyef6Vf2cv2kvhv+0z4RtvEfgHVbcXNuUTWPD10wXVNFlIJa2niYljakkgXD543fMNuT/m94k+C3E3Ac3jZQ/tDh2yvm1OLUG76U82St9WttdaS0tJ3aPP404JzLhpclVfXMEklKdNa3UpbOLu7O9uqvNtJ81/oLYuzO1fu9do/z/nrXlHin5SMHHI6ccbj7/X9eTya9m8tAn3R93/Hvn6/n3zXjPjf5VcjjCp04/ik/wA/41+Knw39fn3f9aaux4Dr1wgurxVA7cgAHOT79e/rnvnGOatLdjuJy3Tg+mW9SeuM+owDzyDpvbNd6s6kki5YAAk4GGf3Ocke5HB5HNdvLowtLM5UA7AM4Gf4sE5HscDqOemedYyUY8sdeblbfz237p/5uzuku/Tb73rv1VrdnfdnCzDbA+35ScjI4/56Y6dq/p+/4IwsT+y1rVs7Fvs/xB1iMBiWxusdKkbAJ4DPJ5h45dmYktkn+ZCeO3tg29i2SSARnqWxwT0z68ckHJNf0qf8EWbsXP7OvxDtQcGz+KF2M85UXfhzRWUDngZ+b0ySc5xn+vfoWN/8RmcddeG85u9bSSdJ8rWz0V1fbW1m23+b+LUV/qZCyVo5lFy6aOMo9urivnJau13+0Mf3f8/3pKdTY/u/5/vSU6v9fY7K2ui1/wDA/wA9f6Z/L8dlbXRa/wDgf56/0wooopjCiiigAooooAKKKKACiiigAqvdyCKzu5T0jt5pPwSOZvX/AGf168Zqc9G+n/xz3+n5jn15jXJmsdA16ZmOY9J1KQEnpss7pgeT/snPcDcckEYif8Oo+0H/AO5/P+6vvepUPij/AIof+lVPP+u7P87n9snU2179qP496sJGdZPiL4oOWYk7Yb24UDOT/d4HI5AweDXsH/BPWzDeJtXu9o45HHT5jg9Tjpx+IycEn5e+OepjUfiz8Xb+Um4kv/G/iqZZ4ySmG1W9TBOSMjHPuRnkE19of8E8bL9/fXO0YJAJ2jn5mx6+nJ64K8ZFf5ncY41PC8W457OdTmT15m6jTk1tfT1ak7t2bP6+yuEI4nKYRjFRjTpRUVFWUYxSikulunz1vqftjo8lzFpBktV3T4H7rGc8n34zjp9RyRzQtjY6tMYJQizf8+l0BG7Z35xnnkLn14UZJwa1dFJFq20kcHBBwfzB79+fzPNQvYW145F4VacYxNDxLwzgHeo3dD69MZOTmv5zWqv6f+3eb/l/FavU+wPnXw58XPBvinxJ4k8I6TrE+n+JfDGq6ppF14W8QqbO5uhpeoyWVzqGkXF0UW8gvChMGzPG3HINeK+NNA+Mnh74g33jb4da7DqdprNxaR658O/EzBLOOztmeJrrQ7jIWG4eMFvL3ctjggsT6t4y+H/wY+PU17p01zFqWv8Ah3Ub6whv9Buxo/jjS9Y02eWTUXSSPZPfwRyXSuykspbLHJFeZeKF+K/wfiubltOvfjF4K0xNNsltbcxp428O2EFk/wBov7xWYS6i6uGZ3jDMSDySST9fClTlH/hMgljLJPJ87iqOEad9Y1HZpvVpN7uKbdk3493F/vJe3Sab+oOVTS763fVare2iu077Xhv4waFrNxNo2vwnwX4ogeRJtI1vMKSZmaKM2V+7CGUXJC+SAc8nHQ196/DT4y/BnSPgT4h+D3xQ0nxTqVprXii38QtL4clgiJW1e2mgiNw5JG6W2G8qCGRjgggMfzVTUvg5+0f4YksLS5tvEixRj+09IZX03xlod7DvAjZ3EVyjW0gO3HAZUIyFybfif4DftP8AwP8ADreNtB8FeNPHXwssvDtncL4e1iymTWo7ZgZo7uDU2LPNFJCVZJW4ZNmXGRXt8O4bNMmxGY1+G8DGGYf2VjcBmuS5vltTMckWWZjSnRxccW+Rwp0K1ODSqVpKPLz2k2pGGcTy/H0sNgsyxUp4H61QxGGq0MXHCYpYvDTc6ToVG+aU4ScW4RUnpDVNNv7F+M/xy8P/ABa134e+EtI0S88JfCH4c2cOj6HokUkdxqos7maA63qlzID5U+o3awb4crgOXZw0sk5b6ej/AGz/AAh/wmdt4KtfCd0v7O0Pw7X4fzeC5EhfULmI2b7tZky2wX/2gm335y1vm4bNyfMP48/C74r+GPigLhdGe60zWNGbTl8SeGtb0+5tb7Qftjuqm7WVVe7UZ48nJI28cnPtiqE3EDnAG7nPQ4Pr0/me+c80fEfxC4fzLNMRWxOEoZhm2Kyyvj66wGFUa+DyujLD4TI/YRjGjDIFh5Qw9XKacI4ath6eGpVE4Uo3uhwjkeMw2HwlelWqYfB0sVDDU/rNa9KvjKjqVsw53JzeYupD2tPGzlKtTnUrSg+eo5L7O+Ev7SXhr4UeBPjP4K0VNeu5fFOp2svgNriJPJ06ztr6JlW/Uv8Au3kt4/mEeRvI5OCT7/rn7bfhfX/gbc+EPEmmX8PjR4YoWnijWSwuUtxKtvLLcbsiQRlVIbPLKBgDn8r0u1t2JcZY4w2OeC/fPHXOc46dzW1d5fSWbGdy55AJx83POeeRyPzJLVlgvEnizA4KrluFxWHoYGtw7jeFauEhhafsJ5Rj8yx+ZVYODk7V6OJzDELC4m/taFGo6MJOEnfkxfAXDuPrTr4rLsTCq8ZRxsqiqtTdejQo4ZJWikqc6dCEqlNLklNzm7SfMeK6D8Tvhx8OfjJL48+KOkeKrvw+E1JY77wRrtzoPijQ9QnMos9a0y7t5E86W1kwz20xMUq5VlJ5r73+J/xw8BfHH4XfCfTfC7eLfFH/AAjn2m/m+IfxDXTz4y1q1uLW6igsr+aziTzggkUvLJlnaKM5yXz+QHxusL29stae0srq7js4ZLm8a2tpp0tbVHcPcXLRI4t4FO3dNKVjUlQzZ5P198DwLj4Q+BQpxnS4QdoxkCaVeen8Oc9e/J5rweN+NM+yjw2qcLYN4Snlme4unRx0p4KnLFVaCxWFxLpwrydklXwdFwquE8RRj7SlQrU6dWvGfoTyLL8RmmFzep7eWLwThCjFV5KjBqniKcZOktU3CrJSipRpzbhKrCc4Qkeloqou1QAvHToev88f5wcp5af3R/n8a0BGndQffH19+/H+SaPLT+6P8/jX80nvmf5af3R/n8aPLT+6P8/jV8xpg/KOB/8AF+/+yP8AOc06AIzGmD8o4H/xfv8A7I/znNOtD2/z39/c/n1pnlp/dH+fxoApdj37A+nP17//AF+tJtXBwoJGT0+vJ5x3P0yeeTnR2jH3V+uOeCB6+4/P1ya57WtRXS9Pv9RI+WzBBB4G7LqvQ85K9+pI5yuTN7KTstPP/Fd67KyTfqtHe4YBLM1/Z8PibXvWala76rXqrduZq9173mXje/kv7210WCQpCoEl+ykgfaAThHx1XnOP5gmuR1nUbfQ7K3hV/tFzOAsapyR94DHJPGD05GeeSTWfdarbWcM2p3szfaJ8y3AZidtwWkKp8xzjAXaM4znA+UmuM0EXXiDWDf3GfJhbNqrZKn536A+oGenqMk53fm2MTzTHVsdjJOngaLTvrabUmko2d73V2l9nVttO/wDUfDmQvKsqy3L1o8NZ1GtHPZpzVlzW1tu9Wrr3r9NpdhdXF4b6VS0p2gq2W+Uk9iTjjnPueepPt+i2MCrZxr8sFqQwcYHmE7iQ/PzDnjk4yTkVyemWR88g9SB9OrAnpx17cDJ5PWuohlsNNsnl1C4ZmiI+zWkbESSHcw6KcnIPGRx7kg18VmeLljZOlBtW5FGMVK3K3KKsu1n8rq13c9bGOKvbRPR7Lo0tlorL1v1aTb9C07WmszMIneC1m/107ki3kGW+8MhWxjvnPy9ATnldU8VXl409tpDvBZMGS4u2Zhe3YYvlYlB3bSevvnOSDXLnUbnxFN5BzDCcARIxVOp/gBwThRnPYrzkMK6axsEtLuwJiDm0ZSdw+8FZj83HOfl6nuQSdpNctLHVctoRwNSvUcU1aCnJ+zjeScopy3fVK2rXNsm/Mjl0ctlObpwnUdrzkk25XkrOUk5Na311vto1f6J/Z9+G+k3l+uoeKY4/tVrCtza6fdwSiKW2nYmKaRiPmxgHk8k4HAJr6v8AE2o+GPB8UuqahrkVtPDEsEEFkitczw7SqWdtCvNtCQNrStjOQS3O6vi/UPiZ4hvLPyVu7TRoIrcWStbAfamWPcFXzFIfHHyjIxnoCtcM3iXVdWeKGe8u7qZgY3mmieSR1DSAZdiWxgAgcgArkggbv6Xybxz4O4C4SnkfCPDdTMc1lbn4kzVezoe0SvzLCwXtJKD1T52k231bPxnM+Cs64pz/APtzPc0WDwMXHlyzAtyslKWnI3aPMo6qzaV2mmuZ9t42+IaeI9SaaKCa3tEZobC3JMrJKznEsoJILE4fceckcgYJ2fhl8Iz4uu47/wAQ3Mlto6sD9iZiJtQOWOEGMnJ4IGe2QeKq+APA13rdybu5itLextnDS3l9IkSHDP8A38DdjoCcjjsCB7Xq3xHg8GaVdWnhnTbBWtk+xxatqMiymKYs4LwxKflyRncB93Z1zuPynBmS4POs6qeInitVlWyNSWYVcJKfN/adJScfZUcI/wB+oNPSKtFq9073fp51j8bgaT4b4MgqlS0FeKSkldpa3u3dd7p2tf7Xo194x8M/DnRk8M+GdLe71O408Ryy6egiitLTLgXNxcMB83y43MckkZJPX4n8ZfFqWw8Wadd6TZpM8Gp2B2Cfz5Zhb3sck4QuzASsiOFY9GxubmuR8a/Fm9dtUgGrPJJdosSNbxsjeXukxHuU8oT0TOMEHHyknJ+HPw/8WeL9VW70zw9qWveKb9JLu00LTLZri5GmW7qtxqCQA5VI/NTzJRgruUsdzZr1OJ/FTiHjmrkGU8PYCrhcswWKorI8gwOFlUq4zF+1boxp4PDwbr1JySajCnOcnaKi20z0eHOA8r4do4vPuIa1OljPYVHXr4mpGnGnS5HGpOpWqytCKi95SSSvqrSb/czw98dvhrrmhXXxn0rw1rEXimHw9aWxi1GdRbw3elaaLSAyxxNgkGLI5yQCPmPJ+IvhB8TfAM3inx38SfGK2l/4w0SXU/Eng+x1SaJ7Sy8VXEVzHBrsq3BPl/2cWja1ZeYyPMzkE17F/wAIRf6F8KDpus6JqPhq7OhmSe1vIXt3aXYdzMPlDPxyQSeRkkndX4Q/tQ+N9O+GNzp6rbeJm0/xpPJo+p+JdKtLm60nS5Yp2WNNSuolK28co++rsBtDZOev+yfA+P4izPCcKZpxDleFpZngsmxOdZlQjho4GLznGqP1vGVcHGMOTE1JRTl7Rc0ZbJNyZ/FeVZTlNepxPgMJjVPCYnMaOW0JvESrVP7OoVJulh6ddzbVJrdQa504pyau30f7Yn7W2gfHT4GaV8Ofijqtu/7Qvw0+Itzrnw6+Nmi6tp9zosmj3Ori81XwvrsIVrowTW0t1bRxxFYY2i0xhkQPu9C1z9rf4tfGT9oT9jH4mfs4a7F4L/4UD8O9A8A/EjRfFN1HLoHxFswXs/FNiiRIYn0nVdIubu2t5pszWt1Ja3kbCa3javzqm8DfC/xLpDW1zJ4fmng1YapbanZtboq2ZtZGke6gkk8xizktIW4J74G4z6T4x0rwxqN9Lolv/aFq+kab4et7Tw1PPO8UckjLJeRpbI3lykcs64OduWIBNff08+xL9pj8bONFSWHTlGNpy+rVZ1KMnK1+aL+1fmkrJtpO3pLIcsjFU/YuVKnPGOnQlOToQjjqcqeKp06V+WnSmryjTXuQnOUqdne/9TnjXwt4C+Mfxe1P482ukrdatqPgfR/CdpJNLb3Vtp1hY/a2n8meEmOWWaW5YgKSyrgHPzZ9o8L+PtB+GHw8ktVg1+91zw9a3WqTWPhqaMNrsVvJJL/Zz292HiBkRPJY7c4csPmzn8k/2MbL4zWvwB8WWt9eah4dt/FR0tfhrZ6wk7a5p0zht13qEMzedBA2ejBQflzkLzoeP/2nNG/Zo0NT4lu9Y8a+PrlpdE02zura6t4NW1YNIjTIzgI1sJFKSNGzJkbSSynP1f8AbCdTBYlZfL2tZXqVFBXvKTbd91dpO/a0dU53/N4cMY+tVxuWLHrNcJg8dToYajh5tKFOnGUYxWrvaO97uyUm7ps/Mf8AaW/aE8JfEX4p/Gzxp4m8H+I/BQ8WazqFzp2jXWm3zNpbvGbaKBWSPyvmdPMkaPCFiSqkY3fCXiaL4evoen3xs9Qn1OwNpaRammkXkxQbJZvO0+M2xCzncN7yDOQ/JJZ6+9vHv7RvxK+MUrr8QtO8NeB9JvvtzyW2h6LZ3GqgrLN5W6Z4pZA+MZY98Z5GD8Z6h4j8Z2i2N1oPxLu47GO6vCunanolrcxSSRPKkaNIlupG5AowclQ4ByQSPzrM8PXr1quGqVJSq1as6k5X5ZXlUcpONl7qbldRSUbNWstX+95JRxOFw9LDVqKoUqFGnSpxS1UKcFCPNJpylJKKu5Sbv7zble/on7GPg7xr8Tvjt4DuPA0WrQ2ukeNdI1PxT4n1Wye2jhsbVwJYrdLiNFdHj2iRRkHJ7E1/UT8TLBdC8P2Gl26q9vJJHcXTBeE03T2LTTKCfl3H73qM5PAz+WX7BlhrGr6VpfifVF06KTU9QjXzNMtntoG27tzMhwpJwTjkZyMnOT9uftAePw2heNtQstSX+z/D3hDWrGCNZD5jzFZATkMSThcZ68jnOK/O/EPO8u4a4ZzbL51Hdx3bd7tyu3d213fqlq22fJ5g8dmfEUbQT/s+17xWrvb11VtXqtdW7tfzY/tKy2th8ePjFaxP5i+Ibmz8VWAbJVob1WAwP7u3g9eMAk8V8TeLy39ma1ezsZ5p7HbEkZPy4Mg4APGMqcdeSSSOK98/ad1y4g+Inwy8W87PEPgk6feklsmSx1WaMF8k5IVSqhsnaSM/KufmPxFqFxBeJaOAUvUYKpGV2ky8Yzjpg+gbPOea/NcA3LLMslKXNfLcrd3duTcUm23dtvu973cnoz/cjwTiv9SuA8xSWvDeTqbVk3LL0lUlJ295yt7zd27ttJqx8LaqzQXd0r7iQ7kAnOCXY9zwRnHrz0PWsWMnPU9scnt5mO/bjH1Hfk9r40s/sus6gpUffYjjgZdh/NflHXhs5AyeKj6/5/6ae/sP0545+lwlnTei0UV9zkv0v/298z9azCUvr795u7i1vfWbet2/6b00u9q3yTgnI2/hxn3/AM5PJ5z7NBHHHZNsRVwE5AweS2ec552D8O5xXjFvwc/7B/SupuPFU02lfY0XY/A3qCDtBYH5gc8nr34GcAE1wzjJzfKtPcWmybc99dLuK37JXutfcT91Xd1Zb66Ln6fNffu3dnO+KdTN7dHaxwgwOTxy4wMnjJ7ZPORkEEnzydm5+Y/dJ6n39/c/nXUXPzAluSQ2Se+Ccd/85PXnPLT9/wDdNe1grNN27J+dlUX6K3bfVrX8+4hlN8z5nZtJau9r09/e9NOl2ru13nFVIYkZOO+fWT1PsP09OaPY+uOP/H/8F/T1OXknLcnr6n+9IPX/AD696bXuQVk9d7W/8m/+R/Fat3PzHbb+vx/z9WZ+T6n9f8f8+9WbXlmB5GB1GcdRxkZHTnHtnrkr5BPbr/vere31/Xk4rU0zT7mdm+zxeZ0zxkcF+557n9BkbedJTXJJLfRLyd57a9rdtLap2PGWCqvrPpu7X1fnf18rXd7nX3Fkhsks2RTbqFKMR93JY4BP3eVbk9mAySCTz+p6A0Vo08A3pjpj/e57eh5PfI5B57sIDGEJz8oGMcbsuB7c9foCM8kmO5UW9mytyCPu9ur88jjPX6buTzXjQrVaUk1OTSkm07tO0pXvfe/V72UdddPOx+Xp/wBppq79210u0k7dtV07+824njVvpRZyWzkEYPcfM+ccn0/DJHcmsPxNaBZ7ePaPKIwTjqwY5P1A9eMk9DnPqpjUAkKuDkZCgYzuxjB5z+I6dCRWNf6dbSC28wh/ZgCOr9yD78dcdSTzX0WAzJyk3K723d7NuSVm131167tpXX51mGXcyakrtct07O6XKuuva/qrNe+398/8EgP27vg1/wAE/fjP8dfGPxx8C+L/ABz4K+MX7PPjb4HX2l+CbyysNYhi8Yat4de+vBdXiskaLpunXcUbp+9S4mhccKzNv/tS/wDBSD9mTRP2M/En7A//AATr+Avi34N/CH4reObP4hfHfxl8S/E58U/EDx7q2krZRaHo0N5GyxWWjWx020uJ4ijMZLe3S3KIboP8bfDv9hT9sH44eA5fih8H/wBnT4n/ABC8ADUNS0oeLvC/hq51LRH1LSRG+pWMV1ECJbqzjnhaeCMPIokXCksa+M9b0jUNG1G90rVtPu9N1TTrmaz1DT9QtZrO+sry3kkiuLW7tLhI5re4hkQpLDMiyI6FWUMK/RcvzXHUsFToyg4UZwn7KrKhyzlTrSTqxp1pRUnCpaCfJJq11ez1/nTijgDhLM+JMdm9HFxxmaYavl0sxwOGzZ1cLSxeWKvTwFTHZXQrOnDE4Vzm6SxMFKNZc7j7SN1+9HwY/wCCy3hb9iL9kX9lX4B/sVeDfGPg7xt4S+LmmfF/9qfx54gudM/4uxf26GC98J6XHaJHLH4cltLy/wBOgtr4uUtIdK3MZoZHMngX/gp5+x/8Nf8AgsRD/wAFF/hf8F/H/h/wD4r8LeI5vHnwyjm0OK+t/iN4n0WKx1vU/D88MKWq6Vf36S3xglBkjBKg5Zif5/pIsdcHO3rzyS3t6BevqepBFPspRDLtP3srtOATnc+DjORxjjqMkgkbifQjnmOVOCg6dqEqM6MFTjyw9inCLiracy/iJ/G2m02rnyS8K+E6mYY2WOhilPNaePoZlX+t1fb42lmVZVcRGvU5uaTpSUVgno8LTap0XGm3E/qh/wCCbv8AwW3039lLRP2t/hf8Q/BPiHxh8Jfjb4q+JPjr4a2FjeWi654D8SeN9R1N7iEvdF4P7Nv7K+3alDbKrteQo0RCGQN84fsqfscfBH4tXnhT4nSeO7TxVf2GvWXiPxL8M7lpNPiuLa31YXtzod7PbSxXwTUIEe2e4spFniEnmwyK67j+EFnql7YykhpDwpVSW5GTgkZ6Drk+vGTmvePhJ8Z/iF4Z8U6RJ4HOqr4iluorbS4vDsd1Pf6lcysVitYbG0LzXkzv8iRJG8jFsKCWGPjsTicyxVXCSxtOWZ4XASqTw1KPKpRdeqpyhJW/fRUqVoRlzcsZOEU46H9M8PcOeHWWZdxLS4bx+M8PeIeK6OWQzjMqdWtLBYhZVhMRhMPVxNNyUMulKlias8RXw/JOtVk69STqqU3/AFb/ALdn7cvwq+GH7HP7Qf7LXhv4bfHjxlZfHPTPCWl+CNP+NXifT/Gfw6/Z6tfD+ox3Fwvw11eWFtbAvCiXVot1dsbe9tNP3FoI5kb+SuexmB2uu0fNliuMjLckjkdsDpjPoK/bH4KftpeCvjTDefDT9onQtJtrrz5NDm1O/tZI7N9Rt55ba4ttYtrlDLpF1b3MMkM0biORJQ0ThXRlHhn7Z/7HukfCaxg+Ivw7vra98D67fPBBb/aI7uK0N0JJIxa3ERxKo25QA/KMDk4Jx4hrSzCVPMqVaDp4amsNHAOCp16FNVatWUWk+e/PVlLlm7QjywhGNOKie54QZHk3AzrcHZhlmPwObcUZg82wWd4fH1814d4yxP1LC4ONXCYys3CMo4bB0FN017WvUUsTiqlXFTq4iX5N3SLbBsgYAwBgejEHg9wRxz68kYrkri7VS+OCO4yM4L46HPAOfzABIr0rVdPO18gcAAj/AL7+pxx9eSOQa8p1iEoZMcEZ+6COm8fyC/QY6kknz8mqQqNvq7au/e2ivprd31ST6NO/0fHWFx2Uxqe6lbZJWtrLre+y16r3erd8e61BAGG84+p9Wz0P098AA5zz6p8Bv2ivH/7O/jzTPHPgTV5bG6gYPd2YmZ7HWbbLB7O/g3+WzMASN4yOOeOfnDUr0oXUHv6+7jPXPOBx14zySa5G41V7fIJJyVJGTycthgD/ABcDn/eyCRz9tHh3AZtl+Iy7H4enXw+Jg6dSjWpqpTqwle8ZwlFp3abV03F3kmpxTP474v43jJzjUaaVt2mrpuOibd/hfe12rXbb/u//AGU/2pPAP7VfwusvHfg+7js9XUGw8ZeEZSp1HRNcTH2sOhZmj0zUODaT/dA3DcWHPonjdQEYbR0XjGe8g9D6kj25zksa/i0/ZA/a58XfsrfFvS/Hnh6a4n0W8MGl+NPDRlla18R6AxZruRlDhI7u1ZQUlYGROQpBJJ/sS8MfEvwj8aPAnhn4keCdUh1Hw74o0yPU7SWBg4guH3C7027wf3EtuSAoYg8Dkda/zI8dvBGt4XcRTzHLlOfCueNRyarKzWUySTnk1aT+Ko2nOlUk+adNuzc4VD8qjjcux6f9nT5pKzte91dWdtbXXTvfVrQ4nSrIG+uSVBKsCpxyOX5XJJAwO3q3XBrV127NpEVYnGwcZ4P3x79CfXjOM5Ymrtla7XvSOMHjGM43fyP1yRXJ+KLobLoHkqFA9iN45zkA49+cg5JHP84xWqXnFf8Ak1T+v8wPM9TvXa6ILsASuOTjrJ2Jx6de+eSc4/pj/wCCI9wrfAz4sW+fmtfiFatJ7l/D+nAEnPXCdTyfXCg1/MVcTKWyQCTjnj1POcnj8ep7kCv6WP8Agh7ch/hh8abUnO3xfoUhHOCzabMrMR6sI0GeuAFOcCv60+iEpU/G/hpJtXwGbwnZ2519Wk2n3TspNSur8l02rv8AOPFi74NzJLpKk1vo/bwXNva7Sv3ekb+62fvJH93/AD/ekp1Nj+7/AJ/vSU6v9i/6/Pz/AKu9Xrf+XY/CvRf+5AooooGFFFFABRRRQAUUUUAFFFFAFCYkF8Ej5h0J/wCmnv8A59TXmHxT1H+y/hd8Q78u26w8K67KH3HI8vS7rODnIxjPUYJPOGJr06f7z/7w/wDalfPf7Td6+kfs6fGm/jmjgkt/AHiafzpOEH/EsuFyGOec9D655yDjyMwuspzNp2apzt3+GSune6tpou61927ywN3joK+8oLy/itf1u7O212f52PjadrnWvFeoFmKz+INbmbk/MZdUvHLMcksTkEk854J4zX6af8E+7MDSLy62gBiCMKB1kbB6d+cd+cY4Jr8ttakNxHqEhYN595dSEj7rNJcSuWAzj5id2fcc9z+u37BlkLTwhbNtXMjDfwMk+aSN3c8Dv0GOT1b/ADO4vt/YNf8AvTnzf3v3jtza6/O+70Tu3/Y2Wf73S8oU7f8AlP1/pvzv+q2m8WgxxyOnH/PT/Afp1xzrosa/MqoGwMlVXdxv6kDPcfn35rKswMFVwF2DAAwOd+DjP+z/AOPHk4Od6ys2h3eYS2eTvBbjt94n3xz3J6c1+Dn1612/rVrv/df+fV/PnjP9nLwtrWtjxp4Rvbrwl43hh1R49Y0eeWK2uLq+FiJJ5bZHiR55Ws3E0xDSPuYuzEMT5t4p8Z+PPCepW+n/ABS8Pte6TFaTlfHuiwnzoo4spAb6CFFMiOfmkEjkHc3UjB+07pM45ztAIJySAPMxtJyR3P1Lck4zxevW1teRS215BFdW8qiOaCaNJYpIsyfI8cisrJx91gQMkgZFelgM8hWk3mz+uO8UpR33fnfRL89LrXaOXyivcXKv7qSX4L+tdW07fnv4u+HHgf4q6bPq/hLVzoGrzXKXtn4x+HX2TS9XW+swT/xUFjaNby3lu0hU3MdyXRgHDqSTX6o/tA/ta+FP2U9F8CX/AIx0b4qfEzUbr9n3wH4ZvIPDNtpt74CjvdU8Mf2Zc6xrunrqz3byGQy3lxCNLbYREI5ndcV+cXjr9n6JNXn8Q/CzXH+H+vrHOstuLdn0u7E1wrvvtosQs0iKfmZCwGAGwKbd6tFaxyW3i17jR72J/sp1iS0KaRdxW8S+XLJHcLJEySyhmA2kAEjOA5r9N4c4+xnC2HzTB5JSp5p9eqZdUoVcc28RgXgpY5ucKTi1XnP6xF0/bTdKlyvmpVOdpfKZnwrQzithFWnPB0sNHExqVkrUsR9YlQtGUua9OMVQd1Bc8lJ2nBw977D0jUvglcfCn9kaTTvDng2WH4wQHV/iD8ULa0trLx2ul6X8SNQh03+1FLi5trZbDzbW9lulYiKBBlY0BP134v8Ah74Al13SLXxF8OvDXgyPSv2l/Afgj4YR6c0kT/EH4b3us20V9Pdwy3Mza3p8tl5Fw2sIWXz55rBpWlSQ1+C/jb4P6Bd6tP478LalqHgrxtqGjajp2n+KPCF1cTaHI8qOlk+paBHJHY3RgB/crPA/kjeIgoOa1vhT8WfjR4Q+JPgLT/iJ4fttX8S+HX0jxj4N+JPhgyXXgy6vfCmoxahPpWt2IeF9OTUbmFHgtleLepkVCjNuHu0eNMlxNOtiJZVl+YYarR4dwccNi44CNbDYXKMthl+IdSlPLZ1cW6mIVTPaKpYjC1nmcoLGV8VQSieRiMlzWf7yWZ4jD1IVczxDXNiE6tfH42pi48ko4tQpKNL2eXy9pTq044RS+r06U3Jv9x/iT8OfhvJJYwfEDwJ4c+HENn+0EfCXhubTopNOk8SfDvzgJL67Sa5drq2aZY4jqKAJGkjujqpGOg8f+BfhZD8QvhPozeA4NMib4kSaOJW0J9J8O6/4VFrLJDF58uo3UesxJwy6tCVjuMkbg6sp/JXXPGHiHxh4m13xV4n8q7uNe1fUNYuZrNZltra71K9nu7iOxsJZ7g28HmuxRPMdgCN0jNljp3l7dzWcZe7uZFhVVt/MnmbyUCnasQZz5QHZUwBngE5rhxfipkU8Rmiw3A+W1qeJx+UVaOLxP1GOLrYbK8e66p4mFHKYUYOvTpxpUvYUqcsPT5YV3irVG6w/CWZezwnteIMXGVLD4unOjTeJdGFXF0Z0uanKeNlUkqc+ec/aSkqkpSlTVF7/AFRp/j+11LxJ+234R8H/AAp+Hourb4NeLtP8J+GrHRnuZfEFxo11JDHpywm783URewu93dW8KmSSSJZFZVj57P4K6d8MtQ/Yc8IfGuTwxoFh4jl8AXnwtk0G3tBBDF45g1xI4Nct7XzMx39vo5nubt2YyFlaTYCGr8SPjdeXlnBqNxaXdza3G2RfPt55YZtriVXHmxyK+HHDjcQwJDZGSfvL4BfEbX9c/Zb+EngOW30mw0Dw49/eww6XYtbXOp6nc380cmq61cPcTte3wt5jaJKqwxrarHGYmZS58ni7xOy+jwjilnOT4bGYmWXcQ4LIYVcJg8RQw2d5zmtHE5dmFGnHC0IYOWT0a2M9/wB+liIKlSjh6cpNrefCtWnicPPB4ypTpTx+V1MY41a9OpPCYLBVcPXpVJyr1XXWMlToy5bRnTk5zlVnypvqQi4GVXOB/CP9vP8A7L+nJwaXYn91f++R/hWhsT+6v/fI/wAKo1/F592VsD0H5CmlEw3yr0/uj/pp/gP0545v7F2Z2r93rtH+f89ap/5/n7/5yeeuef8Ar+tf67s4Lvu/x8vPyX4b21zsD0H5CkwME4HA9B/t/wDxI/M81fKJhvlXp/dH/TT/AAH6c8c0T91vp/8AHKadu726vo3+ij6WW7bFr3/r7/67sgBwvVTyevUfMccnpwOB6ZBJwSfE/iTrIt7e10C3dnkun+233zNkR5YFW5JKjIODgfXGa9blmghgWe4lKWkHN7KGIKBiwB3Z4+6Dz33etfHPiXxPNrE+pakgIuNRBjtuT+5QFhsi5+ReR8q4Xk5Bwaxzi6wKcZcssc42f8qu7O62SUfe1aSu1q2fpvhRkH9q8R/Xl70Mi/iqytJtqyae+27be+urbx9Ru/7f1NbOI/6BAymWUDiRgWALcHcc4ALZPzMMgLlvU9C0mW3VfskKFFC7cRgcZIJHGBnaGHcgkcgNXA+DvD0bwNBcyMlwxVmmDssR+Zj83UMB3zk42gnPNen3WpjSbQ2lsT521VNwpITHzjsRz19D05z81fmmcYq3LluAakotJ3T5bOTTqN31UuXV35kkrJo/o9u3NZ66a9dHNW29Hv0abbVzekvra0Tfvxcjgxg7Rn5h0zz69zyeMZzlQQtcXf2i6ZtgxjdnA+Yn5ct355APG7rhSMLT7kag+6TDtAQZGYAsctJkksSSBkEc45BJyOdA3nlXF3Dk3VuMbWi3HaCWGQQ3GMc46c5JIJPziwkqHtIRf73ltUk7XUb8qjDWy0bdm/tJXdruLRdrpWVl8Ov2tbXv+N/ebWqd+w0a4j0u73OisCV6qvYt6qR0Y59yechs9BPrMv2okIgIK4yAOctjPGe5J+mMHk1wB1JLsjyF8g44aUA9zwck549TnpznJq9ZySXZOXbIOASxz1IzyenTA68nOMc+bVwfPJ1aq960VNO973klJWSWto3V7Xtdtp34N7q/NdrWSv1kurb1a1Wuy6Xb7A3V3eXXn3bQMgKkLCiIpILjcQoAyM/e6njJJOa6+xuwOVwCAuDnkcuBg+nHY+vcfNwqgImVAGFBJAA6bzk4x7k/hyOtVZ9aVLdhDeJbyqDmaQjygV3f7WM/XI+pHHmexqVpJU0nFOMbcjcY6ySbScn6uzbutG02/L+otc2q1317vZf197PX7vxg0VsdPkmkeOEDzYoZXSN/vgeYisFfgHJYE9Dkktnx7xD44dZoBLFdTW28PDawySeZOwLDc4DfOR0ywJAwMkkV5/dazq+uTNYeG3e7uXYi61IPJDbRYLAktG3Qehx0HJAJrftoNJ8L2Ud9qeqrqWqrgy3N3Ji0tCWf/Vec5ROT1G0nB6tk19Ry4hU4vMMTWxVXljChlsKlSL5W1GLdNSao05NNpS99xu1F3kTluWZblspVJKLm9XLlSldOTfvbvvZOy6tt3d/SLJdPC6/4lRJtRbJttP2gxWwBfH2mEjYeBkbl64PJr64/Yb8T2V38e/FGra1qtxa6dafCX4hKkVnciO7htVtbB5W00SSxol2IwxtVUqfO2YOQSfxD+NX7bHg7SdWk8NeD9Zj1rUG41DU4bhXtrI7nyEcSt9rIyOWLYzg8ZFc98LP2gn8Q+LNDgSaUtdahpihxKQSjvlxndwj916N3yea/p7wl4B4n4K4oyLxFzzJKlWGS47D4/D5PUnKi5+ylJwjzezqOnG95SkoybTSd5Wm/wrxU8QcqzHKcdwTk+a051cww8sPmuZ6VFTjNybspS7pJq+ra1aZ/Z74Y1Pwvr3hb4b+HtPGs+JPD82qzNf3XjW7S41K4tL5biSS2uZfMdlt02oI0MvyAqoJ25Pyhe+KvhlrWkfFvwb4c+Ffwp8X/ABP0O1l1HQvg/cWtlqcGpWVvrcljJqC6PdSTf2lfraS/aHiUPcOzF8hUyNGLWkn+B+hXC2swSfSbHIQsAf3QDEqCAS2OQc9QDnnH4KfE74NfGjRPiF8Qvi1D4N1r4keEP7Td9N1fwhMP7c0OVoZBbafNBdAvawWzqXaaxdAp56kmv9j+CsxpYzh/hytTpUak6uTZfXmqcYQioPCQwlDD0lKNWUYYaMOekpzqJzalNTmuc/kDJsojU/tf2+Klh39ahSpyl7SS5ljJ4irUqKnXpOaxMX7KqoOE1TlaNRXUX+so/Zv+FFt4v/ak1L4T/s5fCvXPFegeCvgvqOleHtQ0uPXNC0bx/rd2ZvG2hWVtaTO7waapCvbRs0EkjGAwmIeW3sfwn+FfwN+H3xR/aRj8KfDrwFrGr+GoPg7eaL4B8PeGdI1+TT7vXbKS8+J0fhy0kuYLjV4NN1N7aJPInc6FbSTEwFRHHX873gf9pX4y/DrwP8S/ATeBNZh8PfEKOwXxbN4vup5NUQaFqS6ppzaVKusoLGQXMUZmlMEzSRqEO0KCeD0HWvib4nv7LWm8R6B8K/Di3rD/AISG21i+1C8EjrJG9nttIdwhmUsksG8o6s6upUsW+rw+Z4SpiaVFZO58spTmpU6fJSnKrjdIL2XvNwq05OXw3hCMaacVM9unw3UcsVGed1aeClHDUaWKiqs3WjThlkqjrwliUownUwleCpp+0UMTVcsRNOcX/UhrP7TfwY8A+D/j/wDESHwFqdwngn4g+DvAo8PTacmo6zp95rMl1p9zDpWmWU80jwWVwZCUt5JI441hmDkAGsz9omH4P+MtM/ZW+KPxFHw+0XwHb3cmm6taeKtIt0v7q48UG9srfSbSae487Tr+3ubuHUljaEzfaInYyrya+NvhD8P/AISeF/gLffEbwD4l0f4meNfB2keKfFF/4hmtHjF/4r1XTfPsZbbw6yvBZQ2sgZ7Xy4VELEmLaQTX46n4xeO7z4ueFvi3qPiX4c+N9U0bxBBqsvhH4s2kuuaFZztcT27pa6R9ptlgS1OyWGO2kt1WaOFm3Knlt14vO8Tl0+Wph1WptKLdKzUL4qVXnaVNOUY03GHs1a6jF86s4nn5Lwxhczr1sVleMqYSWD5pNVnUpTqNZe8I4xqLESdKpOrCVdV5NuE6jTjNw55e9/8ABRZvAvwB8WfDn9nTwX4o8N2vizwP4Wn1jx5400/QJblte1jxVqF9qmn21xdqzTpb6fo0trAkDHzRIGfJDAH4v+EPwG8d/tL+IbLw/on7Rngi3s7K5TU7/QfDnh7UY/E0lkHYy+RBeTqkxYFldgpwSx5IIPonx58X+K/iL478XfFDxN4i+HV74h1O6XUNV+3K+NQKIFhgsLawnZdPtoIEW3tYo8BIVVckhieB/ZJ8Pa+37Qnhr4lW2px2Ut7r8O/+x2vxptlpSkRSWEFhFaq86TMu5ovO2MWBILBifEpTy7EZvVrKyheKhFpe7CK5aatdrm5adpO7bk+ZtyWv6JhcLjcHw9ia1XOFTxEKSliq85yaq4mpKdWvKDnZqDqOfs1aKjBQikrWP6LPhj4E0H4X/DrSPD9raeTbeGrBIDfyXBimuroqbVrmUqVIlaTDkklkcgZyAx+dP2wta8L+Afg14tXTL0m412LasiSm5lxIzBx5hZmw/wDGMgMR82cbq+qPFNu8fhk203zi6aK6uhdj7Oo0+Bmlll2uRtDE5PcHbkkrk/kR/wAFKPijoHg7w1p2nQPZWum2HhyTVNUia6jSICAk2Ltdhwc3Z+8ScvgBiSTj+MvGrHfX88zbL8vftMdjcyyeEHe+OUZVWpKGH+FKVknpbXrZs6+FME5Ty+cvflNrmlLVy1l7ze7v1u3srt2Z+NP7R2uG70DwFdwSNN/Yt/qWnM5ZmKh53vtgJJ2rgHjgHLcALmvJNVuLbVm0/VFlJRFjAAbABxIOx4Gdw9Dz1yatf8JnpvxE+FmtXotpIbyDWJtaS0ny09hbXAkSy3l8sqTx46HayHacgc8L4fuley+xv82Mbdwzt5Y8A9OnbnGME4Yn62ngHluVZVl078+ByzKVUcr8zvFJ8zvd67J7aK97s/2Z+jXjY8Q+DfC2Py5uccCsyhK6TVk3pfmfu6X5dkrK1nr5Z8TrFEvXvBGm24xgbQOhfnp/FnPPOMZ614pKoU4AAx6DHIY8/wCfU++fqnxfp1rq1mYBtMiD5W2gsMeZnBOSBz/9cls18yapam0uWt2+8pxnAzjc4OcfTJ5646bTW2XT92cXdu7av2vPbV+Xzvu+Y/eMbBfU+d2uo2vb3r8y6pd2uvV7JyvVW62j7vYA47/e9/cf5FH2kYI2Dn29N2D19x+Q5J5qmfun6fn9/wDwP5+1UPP9v0/+yr1IU+dOy2stlr0XX+tddG189/aUla7a26duW+3/AG9971737qYFWx6YHb+I+3fnHod3X71cbdbyzYZhz2LdNx7Z5znp6BuTg56J2LKfpnPPqx+uT/U8jnOa9uWz0PT07F/UdwefqOc5FduDtSvbX79bOTvu/wBN1Z/E381nrnmEfdv02vprb11svRW3SbeFtb/a/If/ABNTi2fGdx7fw/73oPYf45DZ3rfTWc8KO2CQCDy3Yjj1zyfmOOQc9HaeGrpwT5atwCuVBGCHx29V7c88EkkDoljox0Uk2rdL913626+dtU2/mVkdS124rbTrv6O+yfzd23e/Madpj3twIgvHy5OOoy2eOf174yegr07TtOTT7P7OI0WXaPnCKHJBIGSADgg9c4HTOSa5M/8AEmuS2Ns/GIx8qn5m/h6fwjBxnngEBqu2fiW0lLfaZCrYxgk5/i7k8cjn0wOhznmlKpUu1zOKskop6ayV3Z9X1fa11Y4caknNL3dJLttda/1dXerd257q5C78IARnGABzke/Hc/iR/ezz9xFPLbtcXMkqxf3d7YIBPOMjORj2ORkkgZ677HvwSEYFQclVOcnOefXA/Tk4JrM1NB9jvJABstVB2YAQkBsHbyME5znnkc4xnOG6SvduKunZ/FP87X1v03tr4OO3nru1fu9Kfn9++ml+pyks1tbWjXTyfuUUCGIk+bKcuCSfvHJGcEnjB5ya841PWJ7mcmMsiA/KoJUg5boB06HOD6egzLeXk13KzuSqgkIgJCKu5/uru2jgc49vU1kEDDHvjr/389/b69eeTn6jLsCqV3K05tX1s1HV762b2v5y2dnf4fHNOLUdNVrZXdmtt+isuyvq+Zn9R37Lf7RP7Pf7O3/BHT9jvx/8cPGHx90tvCv7dXxT8TeG9B/Z58WadoOueINY0LQND1iHSfHQu9a04y+EtRjsnhkjlSeGWcorxMuWrxXSP2kvg98af2Xf+CvH/BQDVP2a/g3q3xI8a/tK+AYfhj4f+ImmWmv3PgHQfihpHjPT9Vu9Mjt5dPe91e1s5kvZrmNWs08QsuqMsrwQ7v5w/IdyRwfqfd/r6fyGeMmP7FuJO1SeOcf/AGB/X/69fe0c+qU4UaXsKfsqGFjQhH3ZSdaGEnhYYmUpQesFN1IU0rLSPO5fvD+a8T4P4HF4rNsfHM8Y8dm3EE81r1V7WFKnltbiSlnuJyalQoYunaGLlQhhcRjJ1JTqQTmqEabqYeX9d3w6/Zi/ZL1P9kHwYjfA34Kat+yxr37A/iD4s/Eb9qW9vII/iRoP7YMUDSW3hVfEv9rrJouo22rPPpkHgRrbAto4leCR3WSutg/ZV+A0f7F3w+1Dxr+zN8E9E+AWv/8ABOa8+Jfi/wDaMm023034lWnx901riPwKLDWm1RJJdS1kgCbS4bJXvoibufzggr+OCdrxLSTT1urgWbzLcPZieUWj3Cq0Yna33CFphHhVlZPMVAUzggn6B+N37T/xZ/aK8P8Awb8M/EKfRF0r4HfDbSvhV4Kt9A0+703zfC2kTyz2T6+JdTvY9T1RHJzeRxWyYLbLZDuY+nT4gwvsJueBhGaoQpU4r2bjOXPGMlKTo3hSUVKUYe9UfPNe3vqfE4rwd4g/tXDxpcU4mph55tVx+Kr1IY6OIw1KMMTKhOjTWayjXzGdWpThLE81LBU1RwtV5ZKNN0pf0/8Axk/Z/wD2F/B//BM+z1Pwj8FLPxr4G1b9k628Z2vxm8GeCNEvtY8O/tDmQG51fxJ8X7nx3Ffx3FjfqNOuPhunh7ZLY5nt45HR2PF3PxS+DnwI/wCCm3/BHn4UfD34Mfs9+CfCcXws/Y++Jnjjx9b+GrH/AISLxB45+J/w2v8Awj4mvfE+vPqK2kJ083Ca3p8HkwvZeLEt9aupJZlWGv5Ovtl6LRtP+13P2HzFuDZefN9ja5X5BObbzPKMwTKiUp5gVmXeATWLLLywGB6bcDueeBxjaPfgd99csc85pQlQwVKg6bwN+SUdVhqs6jhF+xTjGq2la7lBXvOaZ7E/CmdKjj6OZ8VZhmsMUuI0/rNLEfFnmBjhKVerF5nOnWrYCEajv7ONPETmpxp0Kked/wBqn7MXw9/Zp+P37Vf/AAVB8B/tb/Dj4dfD7x3+yb+2Ndft4TLb6Jb6JceOP2bPBPhXxja+JfC0yw3LJfeFtdW2+GnjXxBHO5s9UvvGUurxFZr6RD/Pi/7ZrfEjxB8V/B/ifTrW5+Gfjjxj4l8SaP4Qsf8ARLbwRLqes395YHwaFlc2Gn2NvMlva6TGyW8UKpHGoRSD8pfDD9sT4o/B74H/AB0+CfgSw8E2cP7QVrZaH8Q/ibc+GTe/GafwRDdaZd6n8ONF8dTan52keBvFN7o+k3ninRYrGSTV5rG1Wa+S1SW3fn/2fNJ0LU9fuJtYZdy2pvbiaZVaEEamY9xDDG/a2CSN3IGccngzyNPN8HSpwpeyrxnXqVasVGNWrUqV5SpRrTik6nsKKcfaJR5pS+C8ZH1vhdi828Ns6zPHVsXVzvJVhcjp4PKXWq1cPleDy3LsPHMcXleEq1a39l/2tmHPVqYaFarUpU6NNPETi+Vdv4h0O2juLxLSR3tFZjbM53SOmW2Bm5G4DG7k8lh16+E+KNLaPeYAScEEYJHG7njHXrk9OBwSWP7DfFX9jm80/wCDmjfGb4ftdatp7288/inQmtpJLqxhUOVvbINvD2wXnjaoB4OcV+YXiLSGlgkmgjJXBwGUlh/rQQ2RwRt6dRkrgnca/MMuxv1DMsZgJ46lingMW8FVlB+6502vivs2rSW6u5JNtSv/AGTmGZ8HeMPBkuI+CqixFKcH9awvMnmWWP3larTvJ3u9HLone7TZ8Y61iJpQQOGIPHozEdRkfzB9Scnz6aTzJGJwQD/FyDy46EnsvrkcDOQSfXvF2lmITYAzuboMY+dvYHnHrkYHvnyW4UBtoVR0yVAGeZM44GTx65JzySTn9/yOca2DlVjrpGN7+a/SN+qvzatt2/yp8VcDjsszKrgFB817JtWdrz1at15bvouZ72d6qXrJyMqcN0JUjezK5wCTl+S/PzZwc4Jr9sv+CRP7Wl34a8a6n+zt4q1Vp/DfiqNrvwYby5aO3svEUBDXdnEkkmxIdQAxFCgUZ6KSTn8SbqOABgGwTjuPVvQ8c9sfxHByDnR+Hvi3VPA/jrwz4t0Wee11HQNX0rU4LmOWSNvtFrOrSqJEdWG8KVcB+fmByRz5nH3AuW+JHBPE/DmYQV8fl1R4aryL2mHxaUnQxNBrWnOnO3M1Z8jqRbblp+OYLMJZVj8qs370o88Ve0oylK6ae+nM1q1fl1+I/vRVir3nJXhM4JwDuYdj054J+mcmvO/FBPmXPPGEx1xj95z1+nr1AyTyZPhF4/074ofCjwb8QrHa6eJvD+nXN1tC4S+8rF2oxnaRMCOM5LEHBam+KJ48MCEBOAxAGeCRzgemD7fUmv8ADbH5fmmT5xWyfMqbhUy6tOhNNe9zU6zptPXXWPnZ2V2ndfrCacXJbNJ9ddNN+6/4N3oeXXMdvjJfHI7n1YEDJPfBx6Mo4wCf6Rv+CFk6v4M+PNsckx654PZcjoX03XNzjJ+82xNzDkjbk4Wv5rLudVn224DgMuQwJGd7AjByPQk474ySM1/SB/wQrP8AxKf2h4O63fw8IGeA0lj4tDMPdtgBPcAAnjDf1R9FG8fHHgRNtc/+s26s+VcOYtpNX6NcyXSXM1dvX868SUnwdmd1fXKlv1daF2733S95dmtWmf0Hx/d/z/ekp1Nj+7/n+9JTq/2LP5dj8K9F/wC5AooooGFFFFABRRRQAUUUUAFFFFAFBOWYHnnv/un3/wA5PI5z8W/t/wCqrpH7Hfx8vAxVV8Catb8EgAzpLCOhxyScDPHI5wa+0U6v+P8A6D/n/wCvX5wf8FUdWXSf2FPjlOj+SZtLsbQMxIJNxqEKEZB5BViCMkYPTrn5biZtcNcRtNq2W5i7ptNNRkotWd7p9d9Vq7O/Tkivn2VpW1zCinfZrnWjVnpbm+/vc/gwvgPsqqvAYRnHu2/nGcc4/l1ya/av9h/S2t/AVk7DJIQgnkj5jg5PToOM8blHJNfjdFZfaniUAEbogQAMfeI6c47Y/wB7Ocgk/v3+x3okdr8PdELRIcrHk7FyeV/xHX1POF+b/N/ivXh6T3u3+M2n11+G9t3om002f11l+mNXlGP4cnn1uvuWp9mi1ddG1GWE/wClw6U9xYrjHmX6h9kROBkE7cg8ckEnBz8XeB/2wH8EN4f+F37U+k3ngn4rNLpNgPEWnWZk8G+L59dldYLn7TEbiHTYdHRQLzyzEM/eJ5Y/oYfDthqtibM+dDFtB81GZXzlj95cHnAx7Ecg5z8VeILvwH8UdE1PwT8ZvB+nNbyeJNZ8E6RFqFt5mrSx25f+z7zR9Q2ie0mnJ5kZwxGecivzXIcBTqLNo5pl0sXl1lbFQ0zGPxfDTXT3l01Sd0+VX9bGY2ok/Z5hSwTure0S72bu3p6O226er+nob61v0+0WGoQX1kRxNBdWstqfvYK3ETTH3A3ZxtGDgmsK7+djk5GeM/N/eIwTnII9scjn7xPxDafBb4i/CXQreD9mzx9JdaPf+O7S68UaZ4ika8kh8MJDZWptdKM75DSSWb7th5Lu2Cxcmx8Hf2v7Hxt4qv8A4afFLwxf/Dn4g2nie90jR7aaC4Wx8R2cU0iWl9Gzk7VnCM5CHG0sSMA0pcJSxcHUyBf2jTVl9Vgl/al+aWipXbu2tkr6PRp6+jDPIzTjjH9Qa5f3Urf2e9Z6qrfTVK13be/wn1JqaNI2xFLOx2qAMsTlwABn3HHv16mvPNb0mCeF9Pv4or1M7ZbadEmt0yzgoEcMm7uWHQk4JxXtOux22h20kNrLHqWp3iYudQtiJLWxVi+be2kBw0hHEsoOVJCqRgk+UXAyxB5O0ZPv+855/wD19Oc5NfO1qMsHKVKcmsTHSrGL/gNNp0nJPWqv+XiTapu9Nt1FK106jrxvFt0X8Cd7VE3JKajLaD5W4t6yVpXs0z5t1jwXqWgXJuPBeqS6cA24abeTNdaWGDP081mlXtwCAMnAAHOBoOt3V9qerWM+jXPhrWyQbqJdx0i8YM+1oSD5fQNgZ/iIyCTXuGqWrZJ4PIONvU/vMdz/AJ6k1xTKzHcwyR/EcZxz35P8J7/l36I42K+xHzfKrvff3V5fdHsdbwE3v7yst9U/x9fvlpdMfpV5Pam3j1FFjmJKme1AkibJYAkfMOdvfjnsRmuuMDtaltzHJJBJPQs59dvQcj6c55rAs1VbkoANo6DGBnLcgdB1/Dnnk12MwAtRgY6f+gn3/wA5PPXPmnOfEPx4Vfsd+MD7p7A/xSjv7fj05JGa+t/2V4ftHwK8EhPmlWHUjsPJkCX12RsyeXXG4L1JwFyyk18k/Hj/AI87/wD3T/6FJX1L+yfI6/A3we4dgyTajsYEgri7uT8pzxySfx70cb8i4Oy6VSPOnjoqW3MlzNXi3tJaNdH8LdmwSdpWdnZ2ettObdX1T5f11bsfQeCCR3HBHcHkcjt90/kepBJZ5af3R/n8a7e30+HxHA7WcaprUMZeSzAAGpxIGZ5rYZAF1GoLSwjJlGGUFxzxhBUlWBDKSGBBBBBIIIPIIKkEHkEEHJBz+IV8LOhGnVT9ph6yboV4p8k+VtTpy/krUnyqtRk+eDlCS5qVSlVd0qsanNH4alPl54P4lfmtJfzQlZOE1o/eV1KMitgYx2xj8Pz/AM+tRmNMH5RwP/i/f/ZH+c50PLTbnaM7c5/yapH7rfT/AOOV5xyGefut9P8A45Wf2P06ev3/APP/AAIenOj7f57+/ufz61H5aYPyjpx/4/7+w6+/PDZAPG/ilrMmk+Hk0+3UQS+J9QGmxWsYE0xY7yMA7iDzkHP98dAxPy4AguFTavyNxwMLhnPyjHHByR6g8k5Ne+/G271aysPDOrafaosGk64DezxqJXiuRvxebuSsQHcHAyBkkk14M97b6k73UVxCg54VQOcvzwT0OM/VcklWzhnWEnCGXL3nGUVG13ZXcveSvvutNk0rvc/qbwgpwXBspwUVVqyX9pzUVzpptR95JS35t321aTZ10d4HUW9tmNht6fKTyw5288lcD689sutSkqXjXs7iSPG2IuSAcnHykkHtnjn2OWrkYLy7liZrOHz5kP8Ar3xEmATnp6hR1PJA5wGBoXXjDQNLt77UtY1O3sRbIftQF1Cm0qGzxI3+y2AOegwdprzMg4C4o4przo5BkeYZm3NO+HoScrqcruWJ5FBJ32dmlF6JI+4zfNciyCF8fmdPA+6re15W3Ztqzd991p2tZXOwk1RYUdrcMkpGDGnyhgCw5CkZyBnBJB79Bm1pJ1a4Zp7JDCp+8smdrcvnIJKnlehHBwM4Bz8X6/8AtT6DpcOo6joOmRnTdNLl9duopp1udrSZ8mNyFJxnaVJHzcE5OPD7/wDa01/4o+HtVl8Dya5fG0yDY6ZPFpVxdEGQEFnKtIM9BCc5zyScj9syL6KXiZm9NrE0spyWLlHmqY6usTi7c0nZYelLnuunvXvbS8mj8vzDxVyOldYLDY3H2fuunSd3dtNp66XjfXRpLVta/q/f6p4d8PRmXxB4h0nR24P2a71K1Ep+ZhnDsWx7YHbggEjz3X/2jfg14XJjfxLFqM2BiXSormWE/M2F+TK+uSeASOcYz+bw8Gx6/wCEl8RX2pPY3E2ll3TxH4lgm1GzlBfmWyM01zkhflJbJDHkEEH5lsvBfxa8b3OdH0O2hu7eQ3E1g2pRw3k1gjPiaW2+1B4lYYI5GRgFc81+vZF9CzhPDvm4n4lzfM/7uAw7wEUuZ2V6icmtN5tt67tOT+NxnidnK5vZ0Y4O+3tIq7SvvdWWmvrbpc/V7xJ+2n4Osma203QtdkkG0W2oTultaykl9uVZnVgeMA8nJBxjnipf2ole7tbzxD4F167019jH7LdraxOCXIO2KVVbjB6HOeSck18IXOkr4gg0nwjL4xh8Oa5Chl1aK88Osbay1BS4W3GoPMY5+RwY264J5JNcWNL8TaLqUmjt8VIPEGpXl4tja6TeostvFBucCeMQ3B2KoAZV6hcjqGJ/UMu+ir4P5ampZPObTVpPO8ZzddX+79W/N2ur3PnP+IkcVdsX/wCCd+z29Gr91o3c/UPU/wBtnwZoViiaR4X1WwUAeckoghW3yc5uTC7eYB1Bk5z1yea+WPjh8erb406VJoX/AAn/AIn+F/haQD+2bvTdJt5rjVBkn/Q9W/tJGshzgeVGnODuyK8Z0r4RfGbxJcDRdA+JHhSa+urq4u5tDu9BBj1hrFWaGzW6Z9yK4AVlyWbo2CGzlXLajpOpX/hbxp4lTTU0FBLPpmneBrby575S+YLaW5gfzxnOACQeDz96vuOHPADwk4azfK8zwXBeX06ynGf9oYrEOvT51OXvSVaMoud1zKTu02mmpJHx2O444kzSOaZdjcyxVFxSUXCm4tLXrFXW+tm7368yZ4nbeCvgbpFtqMnh7xv428WXEKia01K40+xt9CkvsnMBn85ZiAAPk3YOeQQDXvnwk8X6F4Q1HRPEuqaVq76RoTabqGr31s8VxHCgfcsamPYWlcAFIlJbGMnaC1Znwl/Zo1Txf4J1LxTZePtLtfAFv4kMuuL4r0+C2j0KJtxitY3h8r7RqF422O0tFJYsyyupiRsxeMPB2uW2jS6T4e11NP8ADthc2entpOsWMMT3/wBpZlW9tdTt2bzbq54YtMhWMMETaqc/oWP4HyHNafNmE/ZxlpCKtFzs5xvZJWim3eWzbcU3JSkfnEcnp4GdSH1CpOacfazbcuXmu0qjd71JJqSi3eKcZySTjzf1g/swftdfBj9o74OWXhjwV4306z1nTI4ol8Pa7qDadq10qqUAhiuZMEKeirLj5hgbjXlX7RvxN8VeCNP8VfCPw/DfaXbJojaxrmuWMUgvLsX0ciR2ek3kjeW0pBIBjJI65JGT/KDBDr3w1uRcaf4i1XwtqcTTMLKeK8vLS5IJKNb6lppR4ycblwwKnOTkZP3B8E/+Cj3jTw3e6d4T+OtlaePfB8FrFD9l1ie9utZWzRl2yaZqIJu4yigmNbsOEJC8kZr6XhDAYLhnLVgMHUlP6ilgVzSlKy5pWirvRRTXKk/RJI5sVCOW82PcY8vutxaWru0m1rrrGzffd6SPo/wj8E9S1Pw4ZfEdlZXEvima3a/1zxjrkl1caXaxa6b10t0MwPn3FjH9kfbk73KncAa+utQvpPBfw8/4RXwtqnw98ITtrOi3GoSothrcumadM5TVrq285ZzI+rINkZwW045eFoyNx+TviZ8c/APxY0/Tb74a+BrXS9HYrdWcl/rc091bEFs/bbTzYxGm4bl3KM4LZIJNZHw4+II8H3H9tR6F4F8QLOixy2moafLeLaIdW/s4+dPK7xbCxBw3GeOSN1foWAvZyvZvld7u9rS876Xv1dmnpqCwmYZknjqcWqenuRVou7j9ny0duuiaWrX6Qfs6fEHWotehuNL8NzeFvhhpWl6tZ+PPFOr2F1puneJftGUgNp9o2xyiJA6xDDbEbCkAnHzz8fvF/wAB/EXjKdPCnwo8J+OLXUJb6E6r4f8ADt1ax6VDas++e7c31uJ3d8O724yWJbJO7P0B4v8Ajl4x/a3/AGQfEvhjwN4L0jT/ABv4A+IkWm674X8PmSzg8QeG7DTCZNRsxIyATsVLtbLlSSflzg1+VEHjCHwTpt1Y3kWueAb+xkvUY6pbyrArQSMJhghRtcoCwH38jnIrjx8pJSy+o3jJLl96F77tXbTu+j6qzabstfQ4fy++YZs8evZY7S9JJRju03y35VrzdN7t3Vz6A0LW/wBn/wAC2mlalrPw00azGo3AikltPD95fusxkYBtUF083koADwzGNh0zzu/X79k1fB+o6f8A8Jpod54WfwnABJBBp1glh/Zb4BL/AGLy0jicc5dVBySdxyxr8A/hj4/fxt4nvtMnlTxzFriLbT2VvDNHbS2/McYVBGXikJO4SryG2tk5Br9tPhN8Ir34R/B600u0e7msvGUiTTGPe9xpkJZ3bTLkrysyD5EkOBINnR818/ic3jw/l2aZjyc7jH3uZJuCu1zrS/Lpq1rHr0cjPslwuOWX5ZKtOMcwa5JKUkppP4Wk7c+rtfSV3a7R9N+N7q0+Jmpa1CbuVvDNqjG91e1leNItL/eeb86NgIQMsANp44wxr+SD/gq78XfD2o6t4i8K2t6Z/COj3YtDIzu81za6AXs9Gt5WZiZINQuDmaJwUkbLOrYzX9Qf7QXjXQf2fP2U9c/s5Htta120awg+0kiWHzAw/fNkMQc5AJwPTIyf4QP2uNV1r4mfES28M6e0t9DJKmq6o6Ozb7pJpJEgfk7kDqzqrZG7JBJUmv5hyPh/B534uZRmWOqNSybAzzjNse5P2SzDHc7pU3eVrwSvCLvZ/DZpN74rPIZPw5mrwHvToxWW5ZJ7yqXceZNO7b01vprrrK8n7KfjrVvF2o/FvR9SuVCalpGl3lgrE48zT9QMf2ZFLMBEEYr5YGwKV+UKBXsscklleMGkcYJztLAAguOf1x14xg5yab+zz+z7q/hTTL3xe1hMkkFh9rmVVA8yJnZsP32552nuR6Bjc8T22NUvPJBt+QdrngZYk8djzz+GQAM191m+c5Vn+ZyjlLjKOAUcuko3tzRc7Xd3ez1V20ves7XP9QP2f+ZVKvgxLLsxqTjLA8RZrF3nJLlbXuu7+FW226Wd3eVrtbuBmHJ6Z78sw6g5OQPX16k5rwvxkqrqMhAAIyMgYJwwA+nf/vo56ZPs0ahUwMf6vnA4J3MM4zjov69cjNeP+NAPtQPfcRn23f59fqa4KCUZRS01V7bfaT++6/Hq2z+7sckstm0lZW6b+9Fd/wA9feeujb88b7rf5/iI9f69z15Jq4G5wegGc/nzj/PU98k6DAbTwOo7f7//AMSP8Sck5/8AFJ/u17EFvrvZf+Tf1/kfnWLSSbVvsrRf4r/fdf0huF/vf+Onnr7+w/P2NEO12IJ447H1YD8/6DkkGqm9z0Bx2+bt83v/ALP8xnjJAzjoMdP4vQtgnr7HH0GSRmt1F2avfazvG+7X6eb36pt/P/XoeXTS7s91+FtF66ppt+o6Pa2Ztd7bS3ynJUHnLDrtJ9Pflvx62MKiDbwAq9OOBvHAzxnA6eh57nyHR9WmtbhVPzISoIJOBy4zg565GOvU9SWz69Gd8Sn+8inP+8HPr7fy55JrglDldnZ22fRq7X+Wnm9dLvoTbWjdnbvr8SWjfk7fPV3u/J/FEDrfNISxNyPkySSNpcAA9RyM4z6g+rcTtX0H5D1H+A/Tnjn3HWLFLu18jYplHKvtBYcnGD2/PnByQQDXi90irc7FAAxjp9eev5/h6V2YCbdJw7Qi797OX6P8Xdtni4yMeaeier6L/n4139LeTfa79LtMpZWjQsZmKjdk7iSM9SSeTzjOR7EjcMO8uTIskE3yQTbluCOxy4AIznt0I6455NYdjrNxpQKLmUYAG8kgZ8wZAOcd/wBOvUI935iOWXO8bjnpklznGexwen93jkmkqcotPePMrPRNpSlqle97STSezsru9357hFppxi/VL+93T8tfTTTXi9Rs1t55I1A2Z+U9fl3PtPT6cZ657HnClgbkDj19cZf0HQ89R0x1IausuwZHH8WeACCzElmAA4J5OcDjkgcmvZ4Ph/afDDw5Y+M/H9pHN4k1u3F14L8D3aKZGtJA4i8TeIYtxe304FS2n2TgS3sgDuBbBifqMPWlUUmvdhFRlOcr2jG7im21e90lGKfNJ8qi21Jv89zijQwyjGf7ytiJ8mHw8F+9r1EnJqEdLQirzq1ZWp04XlOSSbfz1caNJpVpDPqUYhuruNZbOxdSs/2cltt5cqVBhikAbyI3+ecYcARZZsXb1+Uc98n35xj6f4nJrpdSuNQ1e+udR1GZ7q8upDJNNIzEseQqqM4SNFwkcagKke1FAAOMnyfb/wAd+v5dP5+nPW6nbmstnZ3au7t3fV8tldpXavffwqeXSjBc6i5uzlyWUIu6tGDdm0ls3q9W0k3bn5kyDkZ9yOeS20/mvP4decwm3IgjI6sTkjgnlsd+emBnkc9cHOvNGMfiecc9T7/n9T3zmkRxtPQcY7DlhkZ6dD+ncV1U6rcVZ6Jpvf8Av26/P5rS6d/n8dl755u/vaJdOsb2erv3Xfm7u2N5T8jcfT9WH97/AA79ycV2tz83TP69ZOR6fTnkgZ4OegESj7q5yBk492HPOP8A9Q6YJqX7JkZK9h2PT5vVv85PQ8np+tJdLfNK9ref/DXSvdNvy/7CdRSXM3a178zWrT6vV21eul4q7bOe0nRo9RvRZu4tmlZVguXyIY5GLALMADiFzw0gG6NiGIK76+5fgr8Kha+K9E0/V9JaW7v7CKxXTUnYHLTK6y3C2pC3CPhXRn3Bw2/JGDXxkl01hIZFjWWaPH2dVUYc5fJIBywz069T1I3V+2//AATe8LWfxL8T6Vp/iO1ZINBEV9pPjGVQxW63sF0S9lcEvpUjPuiJO60lI2EwkitsXi3g8DmOb460MHl2Aljfacyipyu1GMm2lFSb0ctLqXM9OY/LeNo4LJeHc1qQnLaKqOF1UhTbqK6cXdwtfmp3vyqMknJ6/tV4R0iDTvAOheGLiBHtbXQrK2vLJkXyZ7aWJlkgeJvldGXKlXXaeeGxmvwe/bm/Z1j+E3ji48R+FbMx+DPGIkurOARL5OkX7PK11aSMqKsW8gtCgAA3Adciv6DNT0nUNCvZ9Nv4Wt7mAIm0/daMb/LeNgdskLqVaJ1+UqQeTnPh3x/+F2l/GT4VeKvCN/Ev2v8As+a/0S4CqWi1azSWRCGIJRZQu1gCAeBzg1/mTwN4oZrlfidnWKzf2sY8T5xJY2jWdS2GqYys1TtSn8EqbirJJNLmjdat/E+B3iT/AMQ74vy2cZ83Decyhl2eyU37KGBnO0a1k+W71am031u/dR/HX4+0cBJQEVcbslVx0Z/QZz79yTySGz8oavbSC7ZVLKMjoSBwzZ6NjoOPbOScHP6EfEXw9Np8mr2F1bvBc6dNc2dzHIDu82GaWJm5GQCVJz6beTtzXwV4ktnW8fBP3iOO/wAzex7rn15I52kn/Unw/wAwdfDyg5XUFG17tO/M72fe3XW11pZp/RfS54WWWZll+a0UoU8xUXBxTjeM22nZRStZrV6rVa25jnblAAAAM/Lxg5I+f2P169mOCSSHW9lNBN5lyMMXDCPnaCScsq8rn5cZ68DJJHN62tS2Q3z4243A9Qzc5PqBz7DvnnSnhae4yCSSVA+m5ue468D6nJ5FfoX1rk54KVrq0mr/AAp6aJLR2d9bWS1dj+NsiyGc3/aM17RKUeVT1StKSTV20rKMnZbq+rd0/wCqf/gmT4vvtT/ZL0W1u7hJP7G1fUtOjWQbyloGMy7N5OANw2AEEZJ6jJ+ofEOri5uGVWO3GByeeZMHk46r07bj15r4p/4Jt6ReaX+yzYuynGpa5qM6n/YAxxxnBC4+hwMZwfr17Mzn3Xj9W9/zHXG3PQ1/jD4tUcEvFrjyrSfuQz7GJJNuMZSk+ey1tHnU+VLS11ZuLP1jGK2MjF2WkVZJWST0tok1Z9b3unq7GVpenS3d5IAx5ZSOTkfMwPGeD0PqTjp81f0nf8EQLQ2jfH8ZOCvw7YgZALKPGK7iM8ttUgE5IHGQOv8AOlp9s9nubJByDn0BD4ycd/rxznPBr+hn/gh7em7vP2gk3sRaxfDsNyxHzHxkTnJx0A56cjjB3V+i/RgnOX0geAUpfu4yziFlez5+H8Y+bpvrfe+ibaSv+d+JsUuCs2aSWtB7fyVqNltutlq7c73XMf0OR/d/z/ekp1Nj+7/n+9JTq/2bP5Oj8K9F/wC5AooooGFFFFABRRRQAUUUUAFFFFAFFQA7gdMj/wBB56nv/kmvyM/4LSa0uj/sI/EC2LYbVdY0Ky64LZ1NpAOvIxGeOvJBJPJ/XMcO5+n6L9f8+tfiT/wXd1JLL9jOKIf8xPx14fsgOcFsXknIIxztyfw5JUk/D8cNx4M4pabT/s3NNr9OXre/Xbr3TWvr8LpPiHK07P8A4UaGjV9FON3rtZdOvN1cdf45LW6Vb2wCnAMkOR0z+8Y9O/TPPGQc8Emv6Ev2Ur2UeB9BUINv2CNsAAjOOG6AZ6EdTnIznOP56YET+2tMjwAPNgBwOD8/OQT3GeeuT0yDn+iD9mO1+yeDtB9DpsROe42A5A7df/1kg1/m7xZjkstwEXqmldbqXvO91ez26dfRs/r3Iop5i7q94xtdJrdrq/u821fS7/QHRtRs/sYBYbsKOuezdR+HABwSGznjPCeN/hX4T8ZSaXqV/ZQreWNwde0/ULZwskOpgyAi4iUZ3EAAMcnGPQk2LE7LXcOvAAHf5mzjn2GP+BdhzfsX1LULu3sbC1muru7lSC3t7dHklnlkYqkaRopLEn0GApyWxlq+Ay3OpSnyUoznOpOEIxhzOdScpTjCMYx96UpS5YqKu23FWb37cxy+KU51FBRjHnlKaikkuZttvRJJLmu7JbvSTfyTD8L/AB/4DutO0nw9Bf67ZXOtX18kVmZLqa6DTSG2tSmWkgHmN8gb5FJDEqATWh4y0b4bav4fXQPEehafd/FXVtM1KwvNbsBA+s+CzA7rPp2mavEhkk1GLc6XlzGSF+aJGAVif0Jv77RvhpaXOkRXNteeOb238jWdRgaOa18PW86v52l2UoYrJqRIIu7tP9S26GNiwZj8r6p8M/Cs3iiw8Wwq9pfae8ro2n5eO/a4kZpnuFcYVpThpS3MjEFskFq/QK+IwGUudKnVhR4vlD2eLxuXy56GUXcoywt4y5XmLj7uJlrHBXVGNsW6zh85Qw2PxEVUqQlLLeaLpKcWvrqUpctZxnG6wt7TpKVniNKjToOF/wA4Ph/8MPjt8G/G+lxaP4+n8dfDLU7m4fXbbW55ZdS0W0SOWZRF50jOdrBYi2AT8xJyTn2VfjN4Hm1fwr4T1XVYdG8T+OtP1fUNF0+5KpaSRaZPLbSETtgD7TuBQZOHJIBxmvSPEuoSeE4PE2q+ItI1yWG48QzQ6fcadbLIINJfcGlnhjBBhQElwRjb34NeE/Ef4HfCn446Pp15cxxtqOiQyxeGfGnhK6uLPVNAWZnnkjns0ZGiUHmRFwpbO4E4NfMY6lTzGX13P6aUkrfX8tjH2XNeSi3GK5XrrJ2u25aJxafsqcsrjLA4NurNpO8m5NXk5WV27W6a23a2SfpmpwPjqTwvPJVgDJ0IOMZ2889R82Bk+Z3GV9R06HHP73GRznp09MZODg/OGh6L+0p+z5JqFveaunxf+FNpp2tayNVmkMninTF0bwprt8NNKSF57ifU9Ss9LgtlLZY3GFByQdH4LftG+AfjtolibB28MeKbhDbar4W1F9moW2phiPLWKdo3XIGcbR34JwG+ax/C+Z0XLHYaLzvK/dtOho4tuVvh66O+9tbyd+Z+nl2eqouXGf7DfS9Te92m9el1ouiTW7bPpXQRvuzct8yZHB5GNzjoSe69P9o9xk9ld4wwHA2EgduhI4z/AJyR0yTx2jr9jtnDcnIBJ65y2ecn8B9Bg8V0QYtBkknJHJJPGW9/Rfxz6ivFjur91v6zv+i+42Wnnt+Dl+d19y3PjT45f8elx7+bn3xIQO/oT+Bxk9a+j/2SWY/Arw/kk7dT1sDJ6AXFxgD0A7f4818/fHVVFnfYA+UNjjp80g/z1/E817f+x6zN8EtNBYkLruthQScAfalGAM4x8zcf7R5ySaXHGnBkuvLj4JP5S27atP1S1bHvzW2Vn/5NJfqv+Da59g20klrJFcW8jwzQskkUsbMro6mQqysDkEHnP5g13i6Za/EOynvNLjht/GNjCZdQ0qMLFFr9rCrF9Q05Mgf2ggwbq0TLS5M0Yzvz5lk+p/M+/v8A5yeTzmxZXt3pt1Bf2FxLa3lnLHcW1zCxSWGaNnZJEYHIII6cgglWBU1+LZVmVPByqYbH0ZYzK8W4xxmGjNRrRcXJQxmCqyUlQx2HUnKjNp06sXLD4mM8PKUX5uIoTqJVKNT2WIp60qtm4uzk3SrRTvOjPTmjdSi1GcGpxTdeSN4jJFIjRvGWR43Uq6MpkVlZW5DKVAIPIOAQSc1mn7rfT/45XvL6dYfGLS7nUtFjgsPiPpts0+saJHiOPxfbx7/M1PRoVGBqcarvvrFBl9xljyteEyxSQvLDMjxyxM0ckbqVdHUyqyurAFWUjBB5ByDyCTtnOR1MqeGxVGtHHZRmMZ1crzWlFxo4mnCSjVoVoNt4XMMG5Qp47A1JOpQqOM4yqYaph8ROMJjI4n2tOcXRxWHcY4jDSacqbd+WcXe1ShVS5qNaPuzSlF8tRThHJ5wxXp0IyTnlsnJHpj16jnIbLeMMMjHbgZPJxz1HXvzj6mg87iPTrjknL449T6emMkAHHz78av2gvB3wO0FbzxAX1TV5yRZ6LZvi6bmQL9rVW3QAn+JscFsk4BN8McNZ5n+P/s3IssqZlJ8t3FSaV293rfa9v8SV9zs/r9P6/PqeuagNLWzlj1AWEFmxG6XUpEW2bLNncrnae+T1wepANfnJ8Wvij4D+HHiq4/4QdH8XazqJMVh4e01LebTWuCX/ANJSRm2CAHk4ypyBu658B8c/FT4t/HvxD4ojuNas/h54Y8LaLpev3Mst8Xht7bUJGCaKohlC3F+wGVBG/HqRlvLNdl+Efw0t9EvPFHxP8Pz6nq2lDU7qSK2udT8Z6EDv/wCJcLazm+ywzHb9zjkqTk7q/uXgH6OHDGTr+0+MKzz3GKzWFxDcMmi05OywulVPR631VrJNJv1Mrz3iLJoTp5ZVzDAQzG1o4aMqkXZv7LvGz5b+Tkk01qeq6v4/+Jl1DaaTB4u0Hw5rd432y+sriymube1tWditsVsWdRIo+UZYEnIIyBjlNW+HXiG10vVtZ8e65Z6laaohLXFtaXaPexzllWHTrWUOYpM4+YgkDkZO2vHNK+OHwmXVYH8PX3j6OMsDPf8AiSCwtEvDucAwwRrv2sdrAGTgY3ZwWr0Txz+0b4vFlpUPgrRJrm+jaMWd9d2C66J2DMIXhtYkmggYEKy+eAeTySCa/YsPmOWZdjv7KybJKWEwFo3lllCmm/eldXpxT2tfW9mtbqUn7mF4eznHc2PzapWrx3/4UJTSXvPW0ntfXa11FN3bbxE+DHg7XfCd94Z0yLxpqXie8GdH0qyg1ZrS1Vt7A3t1PCloqkckM3ygtxwDXkMK6F8MbW48C638I1n1e2AtLjWrHWZLG4gdmYGRp7dwgcdSSeCcZwBnW1nWf24PHWtQaV4q1Xxr4P8AD+pOjza9pOgvaQW9pceYqXF1HpdvHNBboOmT0/iJ5r51+IXwU8b+GtU1W0j+J3iTxhJdXSImr6v4e1yw0Rbli3+iLdzuXurkknGSWOTgE9fpozxC5pZZls8NJctnWUpSacnrG6dnu3drRpXT5m+PLqGTZdmTjmmbRxCxrtGNOSilq/hs1bW1rau7u7rmf3PB8MP2Yba78I694K8W3et65clY/FejeI/ELRaJp8uXP2hZJpl862+XBGSo3HJ4JPnvxS8YfB7w94jOty+M/DukiNUh1XS/C0t3PdahCryAxnULeRkiGCMDOOnqa+TdQ/Zu8Z6ZFZX+n6w+qMNKDX8d/HPptlq4LOMaIl7LC5I6ZlAByCCSTXc6z4L8MeKPC8tv4l0q68P3+nQabb3O6K0sdRvL+1LCVBZJCkdvvwN++WUuCOuc044XMaumN/2PVW9omr6t395b9df7urabJx+b5XlsHOg1m+Os0qeLSitZNv3b9eVa2evLqtW/S/G37Q3we1TSXj8Cw+KLrQ4LFVn8rT2nWC8AbMk2oyQFgxOcuz5x3FfOtx49s76ygv8AR/hjPq2rXjkadc2uoo2pTEMyiR1hJeE7cHJx1OSOatw/FX4c+BJ4/A1l4tijmvLIpeaPqvgiePToZPmRZH1ZU8mfaeWdkIxuJ4ya4/Sxr+nare6/F8RfhfdwQh5NPs4vENlpaIrmUquy1iEyMBwynDAkgncGz2rI6lr6te69b66zW2r+Wq2966bXx64+qvASdPK5YNp6uaulq7Wb9elujeq5ippPj/42T+Jjonhnw/qGh6palppLxTfajdaTksWd5Ypo1jbgbssOe5w2fqX4R/Dj9o344+JpvE3j/wAUWngz4TeF9Bi8QeM/ixrWkqsdnY2M217TTo55gNT8RakA0Wl6VCZLm4lG8oYklaof2UfhR4t+OuoePtevNds/AHwz8GWUmu/Fj4zaRBca14d0OygaSUaNa6lLPDHq3iTWUje20PQbWR729vH2rHt3MOW/aL/bQ074z6Vo/wAHvgZ4U+Jnw0+EXw8uNRPhDwvP4bH9ueJ5ooJLe/8AH/jOe4kWO71jVZRJNaWMrPbaNaSpaW4EqyyN6dLKOWh9YxMG6EWo0aLk17eopTV0m7woxaanU+KUv3dO8+aUfjq3GWLq1J4fDSr+1bj9YxDo05RoQd9EmrVK81K9KnL3Yr95VTgoxn6B8VvjNqmtNdeAvBGmJ4b+G3ga4MHhbQbizs4bnxkqF0k8Z+JLuScQ3mu6qR58nBSzjYWsACx5ritG+N3xFs5bGz1p/BL6d5sV4thNpkuqKRGSId0tsSAV6Dn5Sc5yAa+PJPGVrpGk2tprPii68Mzx7IGm8W6F/wAJDrFxYylhdvbQadJNb2ggJ4M+3YO+Rk97pdzfeKL7Rbnwvd3eszIkdlZX9jaz6fpoNru3tcwyRRxsXwCVYZyzD5gWq6mCq1H7Spa0vhtHlglGy5YK3Kow91KKdorlV27yMqOeYylTdKC0TvLmm5TlKTUpTnJttzlJqUpS95yabbau/r7XvjPfeIEuLDU/hx4RnjVVMd9pNxJpypndl8XS8EghipOAQAfWvG9fm8B+JdRtLnVZit9AgtLS50aWEzacckbLm4gxDMF4GHyTgkgkNXA634HuXubnUvE/iKXQrzUios57q31CWyF6pKhp7NrqOGK3OD/DsYAnpgnrfD/wz8deObVdC8AeJB4juLOSKPV38P8Aga1l0ayjZiomvdQgLJY7j1mmZ9uWbk5JuEYq9uVXcNo2bd73kk3d6K2rad273d83Ux+ZxeXKF3da2Tu05Oy069fV66Xe1pctxpWq2uk6DrN5d2OobUYT3arFcrvIKzSxyAQhsdzjPfgk/t5+yV+z5e/tV+FNZ8K+BrrQfA0vgxEsfEwv1F3cTW5cTG5gYHdOwlHnA5J3c5LAV8X+Hf2GLH4KeE9P+J/x28Rt4guJY7a2u/BHhVorGbTH1HJ05b2/mYQ3aTkK7S2iFkJZMlgDXv3we8XftY/s8+ENS+KPw50nTtC8IeJLjSltLeW1tpNdvfBssUgtdWtyhee9tbPxF5dhfuI2uXRjEzEAqfQp49Zbj7SbawPLKSa0est0207+e129XdP7zhDwl4+4py+eNy7E4DI4YvMKeWZXHiGrLDxqTbUVZNatr3lu7NPWzb+xfGni34RfsL+BdR+Gfhz4q/2x8VNSudV1nXr+LR7jURdeICxTb9qtQywW+MrsLY2kAnjn12Hwb8LPHOheCvEXjzWvBerXuv8Ah6wv9UttZ01E8zVrm1a6kgmS8VBEZAVDKxywJycEk/k18R/Hfi34heE4Pij4Nh0y1vtasdX8Ma7ZJoVzqVvpVzbyv9r1KfUrmF5Ipr1vmtJWXeBu2vxTvifrPxB+KfgbQvE9j4w0iXxN4c0XR5/EHhMveWxlfQYza3FzI4S1thFKqAOIclssCxJavgs64qy+GYupCtKGP5lBQjJxX9m8ytV5ebVtR31lvdux+4ZD9GHOZxy2tmPElJTqwWDzXEq/9oRzZc37t07bPTdpKyVm3r+lNh8SPgD8O5vE+p+GfAOj+G7XwqRP4h1WK10HSi8VpkS/2IhkklnWcRjyvLyTnIJIOblj/wAFWf2adF1Xw5bJHqlzYX26G+027ifybKJWk/e3mVxI87ANbyxgFHZSCSor8d/Gfg7wf4w8NXni6x1G80688QWUMstvFd3t/ocOq2sDLe2EOneYZLVpWTdGs25S2SF+YE/LfiDwOZLfSng1ia/kl0m4v1I0Z4WW5sWdF08NndvEYLBOSCQccsK+MznjDA8QZlCFXFY2lgcBKLlKNNKNSzd1NbVItO01NSjKMmpRcfi/YuFvom+H2Ly2X9r5pmDx9koxbqXi72dnzNxfMm1KDTj9luScn+tn/BTL9obUfip4B0H4keA4bu/+C2tJPpthqVhdvdJpniCBJDLo/imGME6Xd5G60nl2w3kRXymMibT+Snwp/Z60CWE/ETxR4z8HyW902l3+qOmoRLfWkGpPIqJ5cmWUD0I6k8gtz7b+zB8Rdd8IXGueBdXebxt8Pdd0m8ufFXwf1TRri6s/Fmnhv+JtZ2k7xk6XrNpDm50nVbdftFleJFIDsDqT49/svf8ACH6BD8VPgzqFz44/Z98eXQn8PaqxJ1bwLrELSzv8L/iTBCGXTfEGiRsBZTz4tNbsQmoWDFvPUdP9g8J18oz3+z8XmeW1cXGGY4ulg8VTqVqFKLajWp8zc3g7vbmf1abVOa9m6dSXhZ19E/hbD8RYbhLFZ7Ty1YbCyeRZxQblhs0rpTrf2XjLpwoZ5ShCc6UHanmeHjOvhJLEUsVhYfof4D+C3hrUPhzrNno8lhqFvqOjahaw31q8VzHum0wy24Vod2MMAy88Mx7jFfhT40s0tdUubWaGaC6tZZbW780kH7TaSywkfMMjcE3EE56EksTXrXgX4m/Gz4E6mr6H4h1qwTTb0NcabJNJf6Y0+HQWzWru0WwoMbdnC4GTtJrlfGviTR/Fc2p+ILy1Onazrup3l9fTIivpcJuGZiUiPzRFnyQAMBiOc8V+b8JeHOZ8L5jnDp8S08+y/HSUqeJpu+PUrvX2a2k0krvVJLV3u/3D6O/CuZ+C74owvEy5OHM8llc8JPVLK5SlJSlUurKU+VSlJ3evK23zX8gViP4iOAO/OCfQcZB/PHPFcl4k0k6mSYhhlx0GMkF+hA68EkEZHA5+Yt2U9qbQQFm3rMR9mfJAlAL5PXowCnHOOM5JLGvtHIwM59B1ye2fX+Z685+pV+a8W1yta9XaXXz8n12bR/arxmX4/APGYKo8flrS96nL+9pqr+T9He7Ss/FZ9C1FflNsT747Zbk5HHTPTqRycA1zt1byW0rLJGFI4OQOmcZ6j2/P1HP0YyrxlQflHUA/z/z9TzXmnimxUQNdrGoAwPu9yz98eo/LOckDPpwfL3fTr3eq13dvPqtba+PjqMGpWSj8LTstNG9vPRPXVddzyAquGOO3v/t+/wDsj/HrmjnGcEj1xn39/wDZP/1+9ybhnx/dH85Pf/PrVP2/z39/c/n1r2lbay2hfzvKPl/d/wDJntZ3/L8TpzJaWb1XlKNvz/4e5atbjax5yRjB57FuuT7ZB6E55GCT6HoPiDzVNndNiMDAlyQ38QHPPHT9OTjny6Pjdjvj14ALc9fXHvyCCcMDoR3ITpkdBxnn73Oc54yMjOMZwWJNYYihGaaS1asn25W9bXV7prrum92LAZgtm77J/fJXeumjXd7rRts9Cu9fWK3YwMZSMgMSeMF8/hgYx9OSw587uivntgAcKfTPLA8H6d+cdjgEqbngrg49B0JyeuT+P1xnJG6qhySSTk9AScn8zkj9fzooUeVzbXRK67O6i7Ltyd9ndu9wx+Oi03ZdFdJLrH87q99dIrW4f5/n7/5yec5JciNIyois7uyoiIpZmZjtVVUZLMx4VRkk8DJ5pFVmYKoLMxCqqglmYnAAAySSeABkk8cmv05+Hfwf8C/sbfDrQP2jf2l9EtPEPxU8W6edV/Z//Z31RStxJHIhOnfFD4lWxIm0vw/ZS7L7QdJuIjLrjqjbRbZZu/B4SeLnP3o06NGKqYjEVE/ZUafNKKcrXcpTbjGnSjepUm4wgpO7PlM9z/DZHQoJ0qmNzLMKrw2T5RhnF43M8ZyOXsqMZNRpUKMF7bG42s44XBYaM8RiakYJX8q8MfCfw7+zj4J0b4yfG/TYdS8feIbZNR+Efweviq3JQEva+N/Hdk6mW20KFhHLY6VcJHPqbMpI8gMT8g+LfEfiHx34p1XxR4n1CXUdX1Odrh55OEO53KWttCCEt7O2QLFbW0Q8qGIIkahVGd74kfFPxp8XfGmu+P8Ax/rVzr/iTxBdG5vr24IWONQHSCzsbZGENjYWcIWCzsrdUgt4EREUkEngQxMw5PBG3k8D5unPHQ9D375NKviea9DDqVPDU78ilb2lad3evXak/wB5NbRTcaUH7ODbTm/JyjLMTSdTMM3q08XnGLjFVp0+Z4TA0eecoZdlsaiUo4WjJXnXmo18ZWtiMRy2pUoZ1xakbwAFJIx243Mc4AwOnr0YdSTWGVUbsIDjPTPHB7Y79evfGeprrrlQeOhGMHk/3/oOefce+eOcmQZPGMYHTByd39Ov/AevWrwlWTi4yf8ALZ3f97u3e7jHz2d3168XgHFO2mq6JdXv01vr62d20zm2AJYHn8+2ff8AzxnOKjKrtYYHT8f+WnfOf1q1OoWVwMADHQY/HGf8+ppuB5GcDO7rjn72PX/P617cNErdo+V7c/m97flu1d/EOneVVu22ml+/d+f4LVmHsnJJGcZ464xlvb0Xj8eSMZke7kRfIjyxHfkseW79ceg9Sehzm8VOSP19sgevuM+vHOQxOX9qeOcwwRrI57lQWzzzuJJGOe/XucZHVTftOb3YvkSlZtpbtczdnt6bJ6rVv5PGynlykvaTTk1aV3pq7WV7aq3dXt/eOg0mO3t5rb7QBc32pYs4IFAJSRpNiuBjhskAYHGfUtn+k/8A4J4fDtPCnwmk1F8fbLlY7PfCvlx20tqW8wxb8eczYBfqeRkkGv58/gd8KNV+Kviyw0Kzubm2vU1DS4oryGB5lW51GXEdipAOLokBlA+ZQeCSWr+uP4ceDtM+HPgTw54K0/y1h0jS4rdrmVRvuLy2GLiaRzy8shI3uxLn1JDV/Pv0lOM58L8CzyHBVJSzTi6Xso0+aSisswE5utOEbqylopW0et7p8r/nrxWzuKp5blsVFc/K3ok5K8ledvid22229NLqzZ9N+F9R0Txpp9v4L8Y3SWN/Goi8LeK5v+XS5dmEemaw+d82nTuQsEpbNo7t8wjOK4LxJ4X1bwlq15oOu2T2d5bEq6sMxzQyBtlxbyA7JredNrxSoSjIfvfKc8qrNgHcc8HIJH9/nrntx3+90JyfpjwX4g8N/FHRLT4afEe+i0zWYES28B/EC4G5rCTJ8rw54glLBpdIvZD5cN/KzSWEjA4MYwf4Xyr6vxI8Pl+KrUcJn1J0YZTmVecaNDMfZyUaOVZjiJSjCliNqeW5jUlGEZKGDxtVUFSxNP8ABavPl8pYilCVTBSkpYrDwi5Tovmk3iqEFdygvir0Ipysp1aKdSM4T/ju/bE0S10n42fFPTrRUWD+17q5VVUBVEzPKAABwO+PfIOQa/J/xPYg3sxCgZORxxnc/QZ9M8n1Oegz+2//AAUP8B+Jvhx+0l8XvDPi/RbrQdTtL2ELHLE5ivbRhK0GoWE+3ZeWV2g3291CzxSIRtckE1+LOtXC/wBrOpww3Ecgf3pOoJ77evrt4AGD/qz4YrGYfBSp16dSnXoUaFOtSqKUasKsKaVSE4Nc0JKSa5Xd731V3/anj/Khj/CnwhxeMq0q39p8I5dUVeM4VedTyebjVVRN8zk/f5rttt6+6m+S0zTrm83FYxz6D3I/MhT7ABeSTk+haB4QmupUZ4xgSRRrCV/emRn2oCCMnczKWxnv3AJ6jRNQ8MWlk0jeSbnp5ZVRjl+B+f1z15Ir77/YH/Zt1f8AaA+Llj4m1zT3tfh54GvU1PVLYxt5epXtiyNDZtJsxIkrBC0bMQeRtPWvpeLOKqeQZFm+fZhUjl2WZdTnOdare8uSNW1OGtnOo7Qi72u220oyb/nvLsjyThzKpZjXzKjj8a7JUIpciu5K7jflVuXmdt+aNlufsp+zv4En+GH7Ovw/8LXMPk6j/ZtrqWoR7djR3uob5jEe4xEVODk4xzhiT2n2mO280ELkk9RnHzHp7cevVgMkKc+leL0jt5lggXy4UVEjjHCokSFIgB0GxFCqO2DgnHPlzWkjFi3PuQT3fnnv8oP165OSf8e81zWWe53necYuylmuZV8e2rpctWrUkuW8n7vvK2rtrdtpN/Att80m29YtSbbeja0d7r827bWuVd7vLjccFh1J6HfjucAc+uOOvNf0S/8ABDPTIrO3/aIlRzI0lx8PgzE5bbjxhwSe34+nU5r+ddR9mLmTB5HXngMcfTPy8e45OTX9Fv8AwQzJaw/aEnDZVrv4dY64wLPxcW4z/e5PGcsSOQSf6F+imk/HbgK2sefiNXtu48N4xQaer0Tdtbqy1btI/OPEtv8A1Hzb3mveoq93s60E7Lzsk+2mv839Ckf3f8/3pKdTY/u/5/vSU6v9kf6/Pv6fl31/l6Oy9F/7k8/T71q+pRRRQMKKKKACiiigAooooAKKKKAKhAO76qM98c5wffP8uuK/An/gvzqaWn7Mvw+0wkGO8+I9p+6y29mt7K+IYDnO3PB6jk55Nfvv2Y+jJ/7N7/7P6jnrX84//Bwbdn/hWXwMsFc4uvGesT7c/K32WzbkqTgnBOCRwMgZDNX5p4ouS8PeJ3FtP2LV1e9nJ8yun16663d+rf0/AiT4wytOzXtdE1dX5XrZ31916/i3q/5atCAfxToQYBgb+EEMMgjzDgENnI6cH+pr+ib9n/jw1oSjgeTAuBwNu2QYwDjHA46dPTJ/nt8IIj+M9DDKrD+0YsBlBH+tY9Dn+7+o5PJr+iv4EaVdXei6LZ2EEk11cWtvHbwQIzSSTSNtRYlU5Ls2wce3P3sf5w8axlLLsrhCLlOcoxhCKblKTqTilGKu5N3SSWrulZt3f9X5E1B5rOTSUdeZtJRV5K92/dSUbt9E99D6a0+zv9Rkt7DTYLi6vLu4jt7a1tUkknuJ5ZCkUMUUYLySSN8qIoJZiQAcMT7Ybyy+E8Nv4e0a6t7/AOJet3K6RrOtWskc9v4LhuQ6zaLpUuGjk16a3Yw6teAEWO57K2c3CXEtZZvrX4T6RPpukzRXXxD1C2a11jV49k0HhC0uI2WXTdFnRiP+EgdSEvdUhdvsCF7aykFw001eMK7rKtwGbzln+0rLuPmi5LOxuBJncJmJyZd3mEnJYkk18zTq0uEKcoUHGfE9WPLWxMGnDhulO6nRws4tqWfTjeNfFRf/AAjxcqGGk8256+HHCecyvV5llMGnClLmUs0lFtxqVU1eOXRavClvjW4zqr6paFX9ZJf2avhtqHhK10S50Z/tEMSuutrIw1mWZvMYyzS7dsxYncRJk/ePJJr4r+KX7M3xD8BR6jqvhoS+LdECl5I4UkW+jjBYg3duqDKooBzbDJOepBr7t+B/xX0z4meELH/TYodfsrKG11bT5GxOl7Ciq00Bd8zQuVYhxwckE5zXzJ8Rf2pNd+EXi7xrPfxXfivRj4+0TwbpfhqJLIXtmLrRIbi51Gyuxhl06znaRtWuLrzlhGfL5Ugf6HVfB7wu8X+HstzPIMFhcNP+zqTy7NcmmsLiZQcWngZ046VK1373P797rnupN/zVQ444w4NzPMo1pVaq55LMKeIUpqMeednHnbcOrTh7ijKKUGlc/O+W4Uq9rfpOblGZb22mtWEqDc4aN7W7XJT+ElhkqAfvfKfIfFXwos9Ukl1Pwjrd54W1W3P28f2Yjpp17Mpbbb3cBCQyI+3543VlwxA4Jr9SdX1D4MftG/Eq0+HkXhy50LxZceGrrXZvFWnyWUMtpc2xJ/s+4hjUJqdvKsqywXse4ypj5lINeKfEn9mn4i/DlJHa3ufFXhxct/a9jI7mJN0hUSWC4lyF2hsKQGxyRX8reIfgd4ieGcamMhhamb5NGzlWwUJ1a8YycmubLeVzk2qb5mr62lzWSP2fh7xC4c4qprCYqccDmbUbLGTVNSd/sySV+bRpWvrbS0j8z9f1fVNAW0sPHWkPoV/clQfEFjALjRNRCllDXcar5FudoXlgACByO/yR8Uv2bPAXxKF54p0SI+EfG0kqXml+PPCt55WnXGpW+kl7FdQh04pFA10w3uZATI3LFmBJ/VDXdA0vxBZvoGo2rwxOPsbW95GZITIWIDNDKHQP7lS2TySQK+WvGHwnuvAWp6uvw4vk0uPWnifT9LumN14Y1KSJWjR3sJAy2ciR/u0YQhkUlQ205r8ey3MpU1LH5ZKWFxS0eHqX9ndOas6bfKvhW8Xu7vqfV5hgNL1P9s+Fe49d5aprVNJaWb05ru8UfNXwRsv2i/Cniu78A/FL+y/Gfg17G/1HRPiLZanG8sSwXbLaWN1CukabvmkXAIdmY5ALMFyfrUDFvg8/L3/3mH4A8YHYYGTyRyvw9m1m+utcs/E2kPpOo6VfmJYbeJZNGvLS4ZmSa1O0xKcruUqAVOMfNnPpF1ZBbaQqoHJ5CgdC4zkAde3fkg5IzXk599dxuYPkwuCw691/7FJTV+aV3a+t7a26X35T1sB/yLW3e946t6/E0tU+nz3d3a7fxJ8d8Cxv/ZR2/wCume/fA/TuMn1/9jO6H/ClYVJB2+INYAzlsf6UR0JwCeM/nnOa8r+N2n3bWmobl3DHBPI6sehPTgH1+8MYGT6D+x0DbfCiW0c5I8V6uACBwCNxCgE4Un5scAHqCea+f4304Lmnr/woW1XlO+78k352V2+VymN7aN7vff4p/wB59u/bVta/Z4IxyR0Hf/e9/Yfn71Q3cEb/AGPzf7w9fc//AKwTSL0H0H/tT3PoP05OOc89GPt/8c9/b+fOSSfwBa7f1q13/uv/AD6tmxp+pX2kX1tqelXc1hfWM0dxaXls7RXEE0TMySRupBBz1HIK5VwUYqfdrqx0z476RdazoMNvpnxW0q0Nxrvh22RLey8Y2FskhuNa0WLfhNXiT57/AE1MtNhp4FYZI+bOcff7ccnryOn5dePc5Jr5X+Lf7Sd18PfEdv4W+Heq26ePLTy7y41Nb4WttoPkEyx3P2tWHk3f7sD7Nj51LI6sjMD+q+FmV59xFndfgv6g82yXNpU3ndPn9lLKKseeNDNMBXlCpHBZphIzlKhXdOVOtSc8HjaNbCVJ0zgxmCddwxGHqKhjqCfsK7i5QlFyk5YfEwTTq4aq+XnhdThK1WlONWCm3/tI/tCRfBzw7qFj4ft7XXvHVwrWun6PDcBl0yVWkV7u/bfujuI2AU2knOcAruBB/C/xl4p+LPjO71rXvF16bvxBr0vmtHrE0scGmafbM7yS2qBysuc4zg+hJJFfqF8RfFnhX9svQfFGteEtK0zSP2p/C2mX2teKvBegx2sVh8arSzhkik8UeCVeJYE8b2yqZ9X8JhkXU4Fkv9HD3SyW5/IXwzffFFtVv9U8Q2VzFY2GoNZfatQgtdRewNrLIt3ZPpstki2rZUx3Ns0YKuHjmUtxX978CeF+ReHeCjg8ur/W3iW5V885OVOCm4tTSlL2NeF0q1DnbhKV4znTcKkqybFrEqcKtN0MTRnCOJw0nzSpNtWnCVl7WhUUW6NaK5ZxjKMlGrCpBUP+Ef8AE+ueGdTlfxxJpGhFo21a8gupiHeFm8l5n02GdpGizmFpCXQYCEYOdT4e/s4+LNWtl8Q2llpw0uaQJp//AAsnUFsJtQswW/0mbTbQ/wBrXTZVTuknYkEhmAJavsmz+GHjPxVb2egeKJfEOp6Brw0fxJJP4f03Sb2xtrUu/maReweHlsY3aUE7oZVcEZJHLk/VGsaP4V1m6t4Lqx0Lw1p+lRiKCwj0vT9O1iFBnAjkeFpY1PUxq4ToMHk1+orIMJOL+vVZpWX2murWut/tKyetpPq5M91ZljoZhbARUlFKy6K0mnZWdm1tps3qndv49l+EHiXXfDGn+HJ9GtL2CG/S6sv+ES+Glm+k29ym/P2nWbm+F29koUs0TyeWR1XO7PoyWPhvw7a/8Ivrvxj0Hw/bzJAtwvgDQ/DPhu9t54cLNb6tcPa6retMMFQsB3M+AAT97tdQ0ApqF8lp8afF6afbWTNbaLa+B7mCygOHA8qTw/qlpFeOBgB5UYkkFskua4HwnZT2d7qAsn+IvifUrkmCHUNT0ebRRFLIZB5kM9tYXskf+zI77gufMZiC1EKdOm7xhBPTWMYxbtzdUr9V9yNcbXryXK69W1rWdSbW76c1rLtbZtW3vZuvCcdvbT2Xg/x5+0N4k0G9ngkN5PcaTo9ndRgljbf29rsei3M1mSAY4grwGN8KpBJryj4max42+Fsw8N6/rvi2y8P63ayaxpGm/wBj2fia6sNS1MNHayfbPD95FJFKhCtFIrh0IBRwOT77pnh3x/purXMlxodvrV5IggtINf8AiD4sn1WF337fIGgaC0cB9PnDr8wcjO4RRaT8XL7Xrnw7f6toHgua5WJF+1WC+KLi0SNnaIW+oeItUv763EZ+aPZpa7DgoqkEj0/r1FL/AJF9XS3vc0tXdJ681t7v/t56JrXyP7NqNqTx8LqzV0rrV7atrs7d+up8J2vh7R5prJfD/jH4keL9YW/0XT9Q07xV4C8XanCpvWc6gthOsL+QLbjCxsNgJIH3s9Rc+F/iFc+J1sh8V/C13qc5+yWl7beGNO8SeI3syxBY2niO2tLiw1BVG0zrtmBI+dia+z9P8A+HPhPFqN3rPxQ1y8sF1GMXfi2V/D9vomkavOWN+ttqYdRM1sACii33REjGGOK+YZvHvgHXviVe+IPh5D4a8U2Oj6l5c/xK8azS6bd65aAuHmshdrDI7jja6Nu64bByXLW/tPd1VvYfvbK8r/E5a9ra3cuzv5yhgJ8zc/bO6vLGP2bulLZp31b01t8WjSV6d78Ktc0Lw3dNr+laPqipc/arDxv4sg8DaPq8csJdmt47GVrqa6hkI+aIZXkjaWOa5T4G/slT/tK+MNc8b+M9L8D+DPg58Lo5NZ+KHxM1HwhBe6RYaLE7lo9KjtrKzh1rX9TUC20bRLMyXF1dyIqxiNWc/V/gDxppPxh1m0mXwX4C8CfB74cajdal8UPjPrXiK3uNI0/TwxP9n6VBNBc3914l1gqbfQdCtZElu7lkMjLbgyHy79uP/goH4PufBnhH4S/BHT/Ffh3wb4T1Z7zwd8N9Ptba9k8aSzzhJPFPxC1GOV83+pEedb2txIbPTLZxbQRqyM9ejQjGEFXrtuN0qFHm5ZYiab1b5k4UYNv2k1q9adO8lOS+exeOw1WU8FhJQVRJPEYhpSp4Om7v3Yu8amKqJfuKTThFP21ZOCjSn5P+1h+1XaeIvBuh/AP9mz9nbXvAX7Ong+W4Xw7pmo6XeeELPxrrcbmFviX4zh0yAXOsa9qgDXEFrehrPSLeVbS1QSLJLX54G++JWpraPqFtok8K3X9lPCfD99aC1jk37okvmN5JeRkbQ6sSrDGVyCatal8avHNr4l1jxB4uuvB1l4kubYHTvhx4f1jR47fToLgN5Vz4t1m6juzb7DtP9naY5ySymPcOfAfEuufEXxpNd6/438cancRStqL6XaafLHovhDR5Zg620q6RfSW99rbxYOyWwt4HUgNG4BO7nq4TGV6k6lbM6Kk0uVcvuqKUuWnSUU4xhFWUErRScdXa7+YrZ/kWEpKhRy+o4wdpScm5zm5S56tWbfNUq1JXnUk9XJvXt9X+GvD2ueH4Lm1vPH1roH2gSi5LaZoFpbTx6iz7Unu9YjtTKuBwjluN2ASeeu0/wf8ADfWk0+3e98aeL767vzaW7+Hdet7TR7q5dgubSws/LG9mIy0ajcWA3FVzXyp4J+Hnh/xJq2leGdV8UP4s1nWde0ezij0a81L4ganHeX5bybYeDdItbDT0hh42oWKRg/dADZ/pC/Za/wCCcGpfCm+h17SZ/A/xW1MWlvqWqah4j8Qw6VdeGYYYWl1qDT/DGm/YUsnspyYheQxLMhUxNLg1zLJaix39ne0qSamus7NWbupXu+7uk78tvtM+jyN4ziWXs6FGGCwGCsp1JwWt3NLmbX69Hqru/l3wy/4JtalZeHNG8QeP7CN21+O1utB8JXOqyahNZQ3QYwReML0yao+nHUFVV27m8gsvCYGP2Y+E/hf4c+B/COj+EPDnws8G/CG4/wCEUvI9Y8MsNNg1e91SxSZPtWkafY297qXiVLsp563esM9mQ65tQeK+b/BP9qi9i8D3HjG+sPFR1swfD/S9OtZbzWdS0Vp3a4vLK2nvG0qz0i0brq04GoiNdySbwGb6W+Mfjjwd8P8AwJ4V+GnhDwPB8Wf2oNavYL7wxr/h7Q7uJrO7F2YJLvxH4ikmYz6fZh9tzBOJLa5cMpjdAa9SM8gyz+08dg63tFGNkpNzXMnJNJOTs29rvflV0z9MXDEqeNynIqdOU8TVrRoUsfh0sHHDYW7k8dm0qrXs8nUVeeI10vrKSafA/BX4bfDv9pnSfE/hbxJNHrbaJdabNr/gq7jiXxBf6T/ad3b3lz4N1Fhb6roGuaesO+Cxt7D7GnVFXcTX5z/E/wAPeAfg3428L6f8C9b+K3xT1jTvGHxF8IHwNc6brkPiHw/ptxpE954TsNMj1W4VG1jQtSRb5EiRLHVLnE8sTygtX6i+G/h7efszXeo/Fr4h3V94++KHhnw8vjuXwjZwvpmkx6Jd6taR+KLfR0hFvFLfeHvOeS2soVX7Q5fClpGNfFP7SV/pnxci8GftLx/FfSNE1/W4fE3izwfofgvwqIPGun32l3qJpPgzW9GtoYw0/wDZGn3WsR+NdYujBFcb9IFt5Er5/PuKsxWZZXllHDP6lxDh5pZnTbs1lN2/aNcy1elm7yv3bbP23w6x1WHG+ZRp5ticz4LzeKyyly0va5LSz3+wa3LhoUHGVWnlzk1J42LptXTc3KFzzTSfCHiTxN8HYvF+qH4b/DXXPFNpZa5rukeF9Qnvr/XLO/0yKx8VapqHh8/utDn0rVbCe/gsrCFEtbaWQIqKWz5t4p+HfhfSfDo8R6WniTV4Z7y20JV1GRdN8NQae7eTqt19nt3j+1RxzfvZBIrDklgHJNfYXgb4QXtgRrPgrw+Ncl8I+LptC1/WbmWO/wDE1pN8QvCX26yu7rQL+/ltLrwRqF+8kKz29wbnTIzLFFHGu/dw3jD4JaGNDv8Axv478XeIv7AstNmvtb+FOjRXek36eL9Ima11+Ow1WZrq30jSNWWA3UOlW8Mcru7yCZm3MfkJcE5pmT9ok1JRS52m3yqTvaS15fcT5b21as+W5+oZfxvg8vzCvF5rShBZi39RwtqtWMW5OOWT5pt/WFFxalzc+urjdt+XeJNH0nwfoWreB9cbRfBOq3kWg6jpts9vajT9XsZYWWDxD4a1FY02m7tyBcx7gUbcWyTk/BvihNNs9AjTT5tTvtUuPE18tmthp9/exXVoWuLTzLW4jVuXcqzCM4ZicEnJr6i8U+HPHvxptdM+I82v+DZ/DHhLy9N+HvgDWtd0+68TXek2MjbbG8S0gW+vDbqSnlX9jIJgGUsRg1R8V634y1/wha694Egs/BN74e2aN4j0TTdJtrew03yLsOb3Tbe7gjNncy4UvNbRROxY5IANceM4aw15Y3HZlTpwS1jaMVpzJ8ySSto7dtU781z9O4OzbMcJSeHssTmVTHf7dCtJ4NU7ydkvbPmtaykrtXuryR85fDb4PfGK08UXJ07wZf3GoT6PqT2kviI3Phu4hnmRy9xb3F3cwSLJJHw1mjASgjcjHr9UfDjx/wCN/wBnm7tfGvibwR4Zf4GfEM6L8M/iv8FvEvia2e28aJBJdTtq4sFnvNQ03XdKWeS90HX7ILd2V4kQkaSyaaGTkviJqt74ruPCvxQ1PxU+v614bvtCu/FXg7xVZXxTXjqP/Eujj0izguZor1icPjT47ZsjcWLdfLPHXw28H6JZaH4u8KaP4o0i4mu4/FEGraYY7u2t9E1nUfsK6hDeaozXsOp6LqCrZXNojh0gIgJMbba8fCVcnwGJhisNj8bia1GzhLC044ZcvvKdOcK0ZQq0akXyVaNSMqVWk506kZU5Ti/pMRDMOMXRyrP4ZNg8FjqaWKp4fD4j2k8zjJzouniKM6dfD4nD1YwxGExdCpDEYbExp4nDVKeIp06y9h/aB/Zj8AWvhy1+PvwI+Jdn47+Cfj7xbLa+Gp7+GRNY8N6zNGsuo/D3xksJeHRvFWizNJFYyaqyQa9piQ61pDyW0jon5/X2i+H9a8V3Xg2yudO0DUofPL3eq6pGtm91AXHkHzYCmG5wMYzg4PJr6g+Dfxd1j9nXxD4uFvpY8f8Awc8ca1e+E/ib8LPE0dmujeM/AdnPnSdWtbNnjOj+MLFVe88MeLLMLqGmajtZpJbR7i2fW/ad/Zn0K28LeHv2ivgR4j8T/ED4N+OnuTp+oa5Dpn/CTeBdZVpjJ4B+IcFhdxJp+v6bCpA1ONDYaxbrHf2M8iuyD6fCf6t0qeFzPAYHE0q0J+0x8KOO/d4SE5N/WcPGU5yqZe6j5fjnUwkpQo15SpypVp89LEca5TjKXCnE+f4THUc2jClw7xJisDFxzmNONRxyzNeWEKeG4joUabmpKEMNnFGNTG4KFPExxmXUPz58X+Htf8MXVxpV9b2t7cW6h7NtIuRrIK7mO+NbYjYCvOFGAG5Hy4PKpLciCOWWMrBKnkwuV+Y325gY7vJzb+4bBzjJzg16zH4Q1Z7U63DfGCWMD99FI3nYYMoHmK24gZOBvI6HJB3VGlyI7e40rXtEgu7Q2zILqzs4rS9nup96pczeVHHDPMpXcJZd0nfdkHP1GPzDhrP6blh3COPUUlCCik2r2uotXd3q32Xa734PwviV4b57mlGeLWe8KO0nksE5V9XK7XM20lZaXWl1rdX8xB4xxnAz0PPzA4PXHyjH+8ORjJ5rxCiHR5vlUjK/wjH3m6ZH+ctzkHO7c6fOrXtxZtJd2VngPdSO1vIoBYFTbqwUlcAbtpzng7jmuW1y5+z6S2/Dbv73POWJxkHjp27jng18TicFmWCfLjoOLcoKKWnNeSUU0312V/LW12fvWTZ1l3EWXyzHL5OSVrxu3y+879e2j130f2WeHXNuVDD26456nJGAev5nABGcZwJ8huOOnTgYDP7nscj3zycV190uQSMYAHY9OT/LP4nB4Oa5uRBuOQD6ZA7Fx3HoAR/vH1r2sHUbvfXZK/rLzfVadb20biz5fPMDyaLq13S0bt22TX3uzk3rDABls44AGT+Pr9P1HUnNaCqu0fKvQdh/00+voP05JGTRAA6AD6D/AOv/AI/jWgv3R9B/7Uq5u7TTdr2t/wCBeb3ur+iWu552AglzKy0cenaUv8/+DdlCgYYhV+YkhQBySSSAAASSSRgDqTkckHJX6M/B/wCHvw5/ZG8DaD+07+0n4asfGPxM8Q2n9r/sz/s0a0bqBdSmWQNpPxx+McMIEmn/AA90W8g+0+FvBN6ItQ+It9ErTpB4SS6vJ+3BYWWLqTvUjSpUlGdfEVL+zo0lNpzna8pNtqNOlFOpVqOFOnGUnr8vn2eUMlw1OTw1XMMfjKjwuVZTheR4zM8a4ylGhR9pKNOlSpwi62MxteUMJgcLGrisXWhShzPtvhB8Lvhz+xL8N/DX7U/7Teg2Pin4xeLNOt/EP7Lv7NmsJFNFdRP5gsvi/wDGnR5mhuLHwPC+268K6BKUvPFN3EZmRdJjeV/zz+LHxY8ffG7x/wCJPib8S/EV14j8W+JryS81HULlgscSkyLbafp1qreTp2l6dCEtdN061VLaztFighQKu40fix8WPiF8cfiF4n+KPxR8TX3irxl4s1GfUtX1W9ZQPMlkdo7OwtIgtrpml2UZW203S7GKGwsLNIrW0t44EVK86ruxNeM6ccJhlKlg6UlKMGl7SvVs4yxOJcZWlVmvggm4UKbVKm2/a1J+Fw/kGIwmIxGe57iKeYcSZhSVKviKSn9SyrAqftKeSZJColOjgKM4xniMRKMcVmeLX13GKKWGwtCzbHLPnnC9D/wL1z/d/X1GavfaUx/q0yBjII3d+nGf4R39OpOaoW3Bk/3f5eZ/n/Gq3nH1P5Dnr7+wP49Mg1wON3LbS2/nt0/ruz6ltLf8t9/X1+b3d7689ypz8qnGMdPVvfrwfwJ6kNWDPyxPr/8AEp/iPyHWp8nLcnonr/ek9/8APvUE/X/P92Orow5JJXv7rW1lpfp/W787+Vj3L+zpptt80bO779277fm9XdmHMACzYB7HpzgsPT3Pr75IJqkZeCOMY6ADHVvf6fmOcgmtVrdmBHHtnBPc9/cj6YPUHNcjqLPabssRzxgkd39G6n9Mng4zXu4GKm3Fa3skrdbpX30a007tWfV/nWdY2OWuTlotL7+et+t7Pfz1fKmWGkOWAYnnueoy3+19M9uWGc9UtkMl/DaPiOW/2W0T24Ejh2kwrKVJbJJGSpzjAzkk1yg1sRMXb5wMDawBHJYchnOeQTg9M9SSa+m/2cvAXh3xxrSX+t+KND0qSTUI7PR7W7vVtNQgvScrdSJgQLCAwHJPOOjAk+qsFUhCUnGyslfW7e61u1o9WmrW2fMfl+Y8U5bK8edNq1766KSezl2U0mnpKSfvJSP1s/4Jsfs62/hvxF4p+I+qXct7YWCWtr4c07eXtV8SsQZp7icnabyxGGt5ifPt+DEV61+x7fNneA4G7CsM4Ll9+AQcFiBk9zknOGz4f8JdF+Gfwr+HGg+A/D/izw7dx6bYPdaveLrem+de6/IMNLeS/wBoB7m4faoM0xeRgcFiATXcXvxH+HWljbf+O/C0R4ADeINPXByccLNOc5xxnOQecrx/mH4y5rxL4j8cZpjKWT56sswkf7JyeSyrE2/s7mlz1YrltFyerkrOXutydmz+Xc0jnGa5o8e8Fi5xja0Xl9dxVpS2uny3TV7/AN292jshA/2fJL9eSCwIXdIOoOM46D1zySDXC/FH4h6X8LPAeueNNTukig0e2d7eOVwGvJwkgt7ddzAtIzkHg528EEhqt3fxT8BafBc3NxrkC6fBZC9ub+02zWEUYDlmFxcNtOANwCn5jxgkAn8XP21/2pbP4s6xF4R8DalcT+ANDk3z3bwC2bXNWQSjzjbh9n2WM8J8pUkbgoJDGvD7wY4vzrM8sx+cZRWyfKacoyxOIzGMqWOzKMZJv2FKUYqPMlo1trrdu/6X4QeGOP8AEfjWlQxGW1IZLhOSpxBmaUlRoUYyT/s/RcsKr0b+0rSutbv0PTP2hvhx+2t4Yu/2cf2ufFGl+DfH1xdajH+zN+0jq01vZ6f4L1vUppF0j4Z/GLVGBmm+GOozOsNlrbLcX3hXUJluXL6ULlV/FH4pfs2/Er4OfHbxP8GPi74bvfCHjDwzqMg1Vb+I/wBnXen7pJLDW9Dvtv2bVvD+uWgh1HRtYsJJLDUdOmgu7aaSGQMY/G2pXOr3f2C03eU0gNy4PEOHY7wytlAAMjbgjC45Ga/Xb9mnVvCv/BQD4deEP2JPj3c6l/wsbwxpUulfsqftTGPVNQvPh7bp595H8JvjDdadK+q+Ivg/r9yi6b4e1jUhdX/wv1K6W+tYbnwnJqGmw/6ecNSw+AyKFbMsRDB4iFKnQoYqtONP29GlFQoUMVUm4x5oRUYUsRVkrRVKlXm6UYzh9n4+YvKsHxlPLskhUlwflVX6xjslo81SnlOKqSmsXmeS4dKTp4fEyviczyvDrklWlXzDAUfrlXFYev8Amb8KPgJp3xZ+Kvhn4f8Aw+tLbxBrE0yxXGm26XFxYtc5IN3qF/Gr/ZLTAHyyMELHOCQRX9YfwT+A3hL9nf4Y6P8AD3wpboZLayW51+/eGP7RqWtNu3Sify1kmhBXA3swxnoRuPN/syfsGaJ+wvpl34Pv9FC/Fq4PleP/ABXcw29zm4/1kMXh+7VGEmn3UZWe0nsJDaXVu0c8LvE4Y/UF0MgBm3BVCr32r842rn7qnqVxjO7gnIr+APpF+MdbjPNsTwhkUMVS4YyatPCZosRGpSrY/MKFSdOtjZ0ptTpRo1FOEqM4qUZKUZxjLQ/nXF5jRzWnGdB03SnGMoSpuLhKDu4zg4ppxkrSi1pZtq6V38u+NbVjcscc9T1xkl89c+p/TrhhXk9zdrahgw4HA685Mncn1HBzxkg5AzX0L44jjBYhEzt67Vz374z+vc8nnPyb4x1VbJnXOOSBzjqzAZII6nvx2PBJz/OGW4WWOa5VfWKtqk9Vda900lrslv7p5zSa1+/tq/8AL7r66czj+3zPdZIyu7GCDgjL44JIzxx3yTzk7q/pf/4IarGfBHx3u9ihh4n8IWZYIAWC6bfhVJ/iCGYkL0XcxwSzZ/mJ8MreX91xlsbSN+4g5ZiCQSTxxznjJPRRn+qH/giJpH2H4OfF6+dV/wBN+IGnxZ2fMxsvD1sepGcK0hYZOQ7Eg7mJP9U/RUwkYeOvDEXFWpZfm9ROLulbCzg9GrJtaO2r5lF3S1/OPExN8D5q7681BX6q9eF/PVbPZ31u0j904/u/5/vSU6mx/d/z/ekp1f69n8vx+Fei/wDcgUUUUDCiiigAooooAKKKKACiiigClgCIj168n+9juSf1/wAa/mV/4OF7qNdO/Z10wXDrM2reKLtYg7BSPIRdxUNgnqOhOPl4Byf6a/8Aln/n+9X8s/8AwcGyy3fj39n3TIY2mlTTPEVxFEmWLO00afKvJy3GT2Gecc1+Q+MDl/xDzOkm7t4BWTet61rb9b/O7WurPq/DtJ8Y5XfZSm29NLRqa63/AM99XZn89Xw4sbzU/iV4Z06xtpry6utVtYbe2gjaSSaR5wAqRqCST344GSTgFq/qD+EbQfDHwvZ6dpc8V142vLKKDUtViZZIfDdvJGRNpmnONyPqEyFku7xTutsPFAQ5d6/nW+Fmq2Hw+8XaTb6WLe88Zalcxw3urYDjw5aysu610p8ELqEobbc3anKJmOMgkk/vN8I2aXRrCSRmd5EjZ3YlndmBLMzEkkseSSckk85yx/z24wxkspo4CeGf/ClNKFPEp3/s+Mm4ylh2rpY2UbpYhe9hY83sGsS/aw/p7J6P1ypOFX/dHL3qXTFOLTXtknd4dOCl7J6VdFO9JyjL3BmZomZmLMzkszElmYuSSxJJJJ5JJJJJySck1z0I9v8A4v39x+fXrV/YuNuBjOcc4/z/AJ681TubVlzcKSEAAxjAwAxPGe5J79SODgZ/Jtbt31e76t66vXzf3vVttv6f+vz8/wCrvV63h0zxJrfhi4Go6PqF7pl/YAJBNp9zOsUqhmwGWKVQyZPKkkHoRg5r2ZPjrbeMP7J074iaVpH9saXJDJYePYNKtZ9QTzI5I7i31FHhkuTHLC3lzLBOA8ZkVlOK8E8i6nVliXahxnaMDqeoHXOcg59QMZyaKqlql3bMAzKwKkjJU5kAYdT7dQcZGeDX6DwT4m8b+H+NWK4ex/ssPTkn9XqylKh8TTtScuSKajZWV9W1dJs8ziHhThfijL5YPMMDKtXaadailGo7t686jzte6nZtq+lrxZ2HxU/Z+8c+NJvAPiz9m7xp4j0f4i6Pe6nb6n4t8MXlrDo194I1GV7i40u7Zre6ksDYbFjtbcWa3oDPHFcADJ+jv2itf+KuqfD39n69s/G3iHwnbm0u7PxbNpF9aaRdXviPTbWKO0i1a51ZCtxbXk9rM01s3kvMHJ83k18leEfGvifwRqkmqeG9ZutLuImQ7Yml8i5wzECa2Z9knPHI5BPUjcfavGvxM0j4/eHtF0D4h3zeHNW0V7mSwv7WLf4d1W6lVxFHr+mgHbExQ5uFI2Ay4Y/PX9wcB/Sx4e43UMt439nw/mySUK+IUf7Knuv3NSS5cCna6Vdtbu7s7/zpxV4QZzkUpzySM8xwHu/7XT5nmMUpN25E7q1tLX0vZOzv734I+FPhv9p34LeHviH9iPhfxw9vqOnzanZJDHpt5rGkahLp39pXFpCrwSw3whaUPBjcXyrFiWP5k/F7QdW8J6zq2mayhj1nw1qOG4Id4jnHIIJRlXIXp8wGe9fvR+znCbP4ReEtLkPhb7TpUX2SSHwuy/2Qi+ZLIDAiMxjdwokZZDncXOSa/MX/AIKBaJpSfGUnTPLEuoeFNGu9ajQKNuoebrlsocBQSz6fElyScklQ5JwCfg/pH8A8HYHIcB4i8MRwNHHLM6ft8Tl1RPCZrCfNFKnTi/Z3vFv3VZrWScoOT97wm4lzSrmS4bzSU5e0i3RlUlKU8rnGUr+2crtwkrpuTaUnFRaad/gTSvEFr9jtwJDh9oZd5IO1nKgjdghc8A9MHnGTXTtdx3Vm1uqqH6hhjOCzEHI9cfgRznOT4hOHsrkxrwin5V7D5nAIGe+Ae3OeflrVGqX1mtuxZuckkk8jLY/iPB5xnOOhJr+Lo49XulZtq+lr6zWrSv08+mru5H9ELATs1F2SttonrbRfJv79rWPG/jqxtNKv2ZmztPJzn+PHJJ/+sWIzljWh+xtdLd/DPVM4JXxXqwUnJKlUgGRzx/ER9Xx1bPCfHPWZ7vSJhsz8rZJ77fMyTk/Qc+o59dz9jG6A+GviLBIx4rvMY4xm2hzg57nqBySOckVhxz/yRrdl72OhfTfSV7eWqvv63cjz/wCvnd+fbX1b3d7/AG3k+p/M/wCNZ+Tg/McY55P+17+5/wAg0ilsDk9B3P8A009z6D9OTjlCMqw/2SP/AEb/AJ/Lriv5zjuteq2/xTV9/K6829dQPzt/a7/a1uPh1cxfDX4Z6j5fibUBd2niDWZIjPBoaMxAS3cn/j5Gchw25TjDDGa/NrV4/EWs6J4hvIPFUZ1SzMFz4h1bxRBsTVbi5Dn7TDeE75VUH5AZGO5Qucg19d/tJ/sm+JpfGmq+NtMs7nxD4evtSv8AVLuO1uHbUbaecs6RIisXlQbeB2B68V5d4dtPCXifw7qvhA6cNK8Vw6eV/szxHBK1leRWm/8AdIjjc055OBls4Ax1r/UPwT4d4TwfB+W4nhDHZZXrYqEJ5ri/aRlmlbMk5fuswg23RjdvT4Vfa7afz2Kx6wGYOOYNwj7trXSsnrdf9vO2lr3d7rX4w+HOoyfDfxlp3xBt/HurS6vpt9HqWnXumy3mnW8N7bSmSO5t5ftSTGOF1+TDYPVSRvB/TGbxXpv7T2lad4z0Cy0/w78VLiOVvEfhKxjt4rD4vaVbozar4w0rS9yx2fjIwh5NTskOdXjDX9oReLNG352+L/hk12W1GDQJryONG0q8RYp7S009w7jdb2zgM44+XHVT3Gc19I1vxJ4PvfD13okOq2M/hp4Y4r7SJpo7iyniZjFJFIGBidSoxtPQHJPBr9ew+V5jGNWjmNJLDVpL2tJJRi3eXLVhuo1Y68st5R5qc1ODkn61fOcolKFfK5RhiqCSpV1HmvGTblQrR/5e0J8vvwb5oy9nVpyjWgpv7wtbvTPB+vaZpel654itru/1eO0vdA0DUJLe1trGNmxLfxvK62bxsrDLKDGSwHzA16z4d1jwjompand+JtBn1jJ+2jU5Ll7+72fMQjJIZH2E4JHoRgABifjrwv8AFG78d6hrPiG70a20HxzEi33iuCa6sIj4ys4V2f2vo9ux/wBH1QqAdSsoxsupN13EokDqyXHjLxZ4y1i/m8HxzahoejoB4gurnU7HRdPa3UsDa2Usjq8swIG4KS33hggZPfPASV/3nPH7Mnf3ldrVNu0u8W213a5WbUc+UotumqdSNlUirXUrtXUl8UHvCel03opqUH9Map+0j4k5XwZpljolrZO0kFvc2sdlZSQb5FIaWdTMykEMVVgCegyGrIuv2hvFJ8N341zVtBWzkYSi4to3tfsjlixNvNGwvZ3B+6Q20kAYKnn4y1D4seDdDvtQbVfDulXd5HceUHvfEtxq1qiqJMD7HYu7EA846E5HUHHEXXj7wdrbXuqXnxHuYLs2ztpegeGfCReytiCwUSS3xYEp0zwTtGSSoNXFRV7RTSXxWV95d0um2rTXLrozknmHJf6pJ5ht8Lbad30u+zVvJa6u/wBKf8L91xZ9W8RWsfjHW9Gt0FvdeKNStotM0rSHG5fMs2uQrXxwflJjaRhjliCT5frXxh1vxIog0zx/P4Q0bUSyrrY8J3ep63eNdmRU+yvIkKYB5j2k4OSDgE18zeL/AInRx6dbxTeP/EPiGA3tlu8O6loUVtZEiRwAUV/LIAGPunPAOcc51v4+utZ1B7nX77ZbWQjGiWHlb7dChbyxNFHtW3CBAF4BAJ5JJNSsbFfZ2t07N/8AAdvKO7R5f1fMsx5uXmja11dq2rts99rK/Vq91d+q32qa1qfhoeFbHwxb69pOh6w99f8Ajf4r6jpmnaJLqcm7eJtKtzMJWfLEh0YtzuY5DVe8KfDnQ/G0gbVfsXjK28JNHqvjLx+9hrFv4I8O6SS7La22mX9xDYalq14VMGmabp8ALysk1wUt0Zm8ivb3xf42vpYYdN0zRPBtg63viK7hC+WIkZizrE7Mt3qEyZFtBy7uRuIQMa8f+I/xm8UeP5rb4e6dea14R8AeH79o7CyabyrvxFPuYSatrK2bIb68uD9xXBS1iKwwqqrk81HG04KVSaXKmrU17rqNSUdbNNQXWUfeveCabc1z5lgq0r0KUnFtxU6r2ppuSbV7qVRrl5ItNK7lK8U0/rH9pf42a1q/gKx+G/g/Tvh18Dvg5ocv9qaFoel6jp03ibxPqqh47jxT4rOkxvNL4i1VVV/Wyi/0W3YBNx/LuXV/EUjarrS+LdR0XTriN7OTV9OsEWOWCMny5Dfa1LLds0rKcEJtLE4ABIPsEA1q41C80LRfDdvcJ5drbrqyaSb28Erbg0mLwybXPBJB4JPbNcbrH7P3i7WdbtrPxJq+k2EE53JHqOrQacu3MjFrqzilIj2gZAKg8HjjNdyzFVJ889/dSaimoxXNyxjD4YxXLZJNJK2jV2/nsVwlOlDkpTnFN8zfNJyk5PWUpXblKXxSb95vds8v0LxT4ASVYPEuvfEfULb7M85utMi0LT3uNQjZ/LDXNhaR3jq5BO4yltrEhs5ril+ISxy6nc6X4cvNKu7wlftEMkC3saBpAj/2nqX2++jdlVWYpKoJyABgg9fq3wu0jw94ludFg8Z6TJa2d9ZpPqmnTNd21qLmQqwit0DTT4J6LwcL716rqHg79n/wDINTlPin4mQwaUyXF7JbJpGgnVLwERxPC4NyxRh8p68jrgmvR+v1lzP2MWmkr+zUW1dvWEWkrvkbd7Jp2Vk2cEOEKOCu8yzOEdmm2ut+rXXre+q1u2k/tP8A4JKvb2Hxa8X/AB78f6jdSaD8N9Mgs/CPhvyJv7PufHupSfZ76e5uYLfbfvo+nAXdo8pZ7d38yJkYKx/ov+J/xS+BXjzwvHr3wn8S/DXwR4u8Uf2P4Y1x9SXWZvGdhbaqzXOv3UkS3IjW3JbMgcGN/wDlsGIGfzR/4JSfGf8AZeT9m3x14V8a6LJZ6xp/i/W59J8I/Yo5r/WbG+ttF8nxDHepF5raklg76dHY5LC73HbvZhX1/oX7Uf7GOreJPG/w20PS9Li0rUorbStB1rxz8PzP4s0O4jsfJ1KGe7tIY72WaK7BjUsm9ckZOfm4sfmFTA5Jm9WpjaMZ4xQp03aPPT5U6aUJqzTbim3fmcpuU5ykpSf9H+FnCeVYbLcsx2TZLn+b1MJJZjWz+OJpSy2dLnXNGWX4iONlNKDclTd243jFKW/gd/oHjH4eeJF8TaJ8SYvEni3VJL3wz4UbS7uFGvNKlm8hHiW6DW9nbXBCiIQmCXLY3EZNfSPwr+Lnx4+CGsR63r/hC3n8WabbJbt4hvbtf+Eh0/TmLOtoLiGS402OyZsOHMYboT84yfM/jH8A/A9r4m0vWvhnq2sX+iWWj2Gvza7HouqaLokN9AC/2ONbxI8SPJkqF+YkZwWGTyGq/FTxr8JPC2o2/i7SN7/EgC2sp9XSdri20i3J3XKpKxl23KtmFgdudpBJJz/J2LqZnl3EGZRp/wCsOFjg+WTjUp1HSlfms3FpxacoXu7tK7u+Vn9gYZZFxnlWBwuDwuS8SQzCjHD1aWNwMsHnE6V5KnScaapzdLLI83t6bXK2k5JRbv8AZetf8FD9d+KFtb+FfFPw5m1/V7zWLW0D3F/bC4sWnleJ10bVbSGxlW1ncCee21KWe2kmCs0ZO0nF+GnhKG48afETUxrzad4O1jwwkGpeDfFmiQQXWoXO+e1uJNMjt4UFnJp9xqsc93NAgd3CyOxba9cd8E/gRpHiz4f6h8SG07xRq8OpSwTWumaTbf8AExs9PtLxTLqtnI8YLTBs7UByFI6mur+Kfjj4WfCK50u4i13xNqut+DYdP1qbRNdnV9Y1G+16by5PADG1J3RQ+THNe3VyDjA342iv2LhDBZpmOEnxnx/jaWFpQjGOXvljD28E37tS3xppaxk7aWtJJH4/jqPC+FxeZcE+FOSYmhVlfA5j9UnUrewrN8nPTvzeylrbmVpJe7eyR9gfDhfEngHwr4wAuv8AhKNH1PU7HxRbR+FdGOp6l4Ku7PzV1/TdUjjklNx4btQQNMsrhTJaxgrCoAzWLpV34b1T9om58N+LZ5dP0HxWunT6NrVvcWstxeyavpdr9gt77SBAfMstTcTGe3dCluzynaGO5sPwR8d1+Hnw/wBYi+BdtpGr/FnxXpXhqw1u3mmim0fw5L4ll1i91SeWDzg1/b+HIr6FG1NyWukjiEiMAK9r8Pfs+6Z8MPAOi+Nm1/TviH4+vv7RvvE3jmW5S4vNB1C7trrULNtCsyyKIdGvCLKG2i4hh/dqAQ1fpMs8pYtOnw5y1cBgn9enUsn+7vK6k7uTT0l/KlbVvmPxmthK2R1M2qZ85Zdjc6nLAZLVqylHMsXjqckp5tjqLssLQwzkv7JqaSxW7cuVt/m3+2N8M9B+DfxcvtL8G/C3TPht4o1LxFYXGj+Ir7UDc+E7y3nt3iNxaadCV+yLcPtmdJGWSCclhgAk8jpHhnTPE/ggWPiPWdc8cePjNNf6lZadZ2NhoM0WnTSedYJqltGJNVdoQHAuJpJfLxuJYHPqvjfxHefGexl8O+N/DNt4l+M0OpXcv9o6jfzQ2d7owkZLXVbCxkkLfarVFUvBG3zNnI4BN690XQ/DPhTXbD7Tb6Z8QfDwjvNO8KxTLaWnibR7jTfL1C3sHYlbbUY3An3xO0kke5MFwxP5RVwLzGWb4zA2qZfjE7N2cY+9Jv2abSj8L1XVpa8uv9EZbm2Y5dw5w1lWaOvDijD1KNGeOwzniJVq2Dk4fXKjcqk5ZRNKDnXk+WKTnOSvI+ZNe0bwbba14CSK18P6Bca34ssdP8VrZf6Vr2jRBm06Hat4siQGyvWjv49gHlIsjxkEMTx/7RHivwn4Vj8SfBbxdaXI+IPhW916w0v+xw39la3fa74h8EHwlf2gYNELHXbeyvb67iQ+VZXE89wAkzzMfHfFPxI8XeM77xh4stPBtlpUX9oaLDc3skcmyw1CC0m0hmncnNvJJcMkryZBeYbiS2Wrg/HLal8SdV0Tx3r2o/bPE/hfSvBdp4i0qKQm+1iSw1s6az6WSzSXEpAHzKWPT5iQufi/YcPpSTrScrqz5pLbmTTWt7tK+ve1rpv93yDhrPK2aZRmePnio0cCvaygsbTUZ5vzJ0938KSfuWbd4u6a96l4r8Oal49+IFx4V0HwuyTadeaV4RVJLy3lXUNdsomeaaGdQhMeOXUEgkDJIBr2n4E/FH4j/AW5vfBuqaLP4m+HniTTZvDfjnwDqUST6F4ksLm5m8yWKcBzZ6npoIfTtTt/9KtZAoRzGGjOZ4bj0zR9M1P4j+GLqa88SL4zna10y4g3TadLd6hJftfFi+17tZN1mIvvLFujGVDY9V8CyaL8QbbxN4h03XrT7fc3DapcaETGqeH1P2ufUbKOzlywSJY7dDIrAq8rLk8Y4qNKvOrTw+S1JRr0WnTklGSScXGUXGScZwqRc41Kck6c4NwnGUHK/vZ3mcauU1MszLJ5YnJ6FOGCrSqSqKos3hVUqbp1ozVWjWoziq1CtSlCtQrwhWpVYVoRkfP/AMY/h7YeBbFNe+H00nin4YazqnmaVem2Uan4cvZDK8vhDxREpZkvdP5jtr1wlrqMYEsKiTcD4Xrc2n2Pht7e1uWj1FiL4W19bLKBIGYrBGsi4VOPlUcDAYc5z9J+E/EeqeB9evl8T2j33gzxPJcxanp15bFtL1DTzLIwngUgr9qicIbS5T95HJja3y5rxH4xeE9NtZ28S6Nqjal4c1V3/s1iV+2aZ87FbDUEQny54wwWOVgFmQFgN+8Hpqxp1cwy/EVILCy936xhqbcVTnzNc9KzvLDzdrRk3Oi+WnJuKhUf33D1TG1OXLsxrTxd4KOAzaaiquNpJaUMwlGMYrMKUU1OpGKp4yC9vCEKyrUj5XvY7u6nlKqBLKcywqMI+ScbkUgMCQThgRgADgtXzl4k1ZYNW1LTLi+W3fTPvRSufsl6f3mfIldtuR1AHPX0NfXgFvux9ncR4C+fg78ksCS/cYxz6Fjknr8kfE/woZNU1GK7QEwnNpDGP3Uo3Pt3SjnqSSc5wRkYO4/rWQZ5DOf+Mez6EKWFTi44lxgqkXF+4+d3em+73V3do+I4m4Nz3h6M+MuCczlQzLLn/tPDkpN5bmibbfs3flXwX01TtZNts5SCQ3al4zkA/NnPHLBePwOOc8nkkNTGs5WgNwYxt6ZwMcF+cYPoT688kkVh+EfEI0XWbSw1eKyw1krFY5FmyR5g3MMsM5OD16rzuBNem6pqlhPaMIEVA2SFVAF6kdACR056855OMnzc7ynH5BmP1GtSTk5Qs0rWhdt31u9rrXTXtzP1uAPELKvEjh6GbZdNVMZhovB57li1qZPmkb3hVvdpK9rPtO7bucAI0xyo6D1/2vf2H5+9O25BABJ6AAscn5wABnnovH0GDkku/wA/zHqfT+fJIJPrvhGPQfAVrF418UWUOr6zjzvCXhWcnyWu4yXt9b12PB3abbuFeOxbDXzYViI1Y1zUYyqSs58sY2c5yb5Yx5p3btdttcqjFXlJ2SV0z0cRiXhafNCE61aTUKOHpte0r1by5YpuSjGK+KpVk+SnBc85WR618NfD3gb9n3RdM+NPxh0LTfGHja5SPUvhB8E9aiS40fUpg8i23jf4o2W9biPwpp8gF3pHhwmOfxRexRw3Ukeii7d/mf4i/EXxr8WvGevfEL4h+IL/AMTeLPEl215q+r6jLvmmdVWGCCGNQIbSys7eOK1sLC2SOzsrKKCztIY7eKNBQ8UeKNe8Za7qPiPxJqM+p6rqMxkuLmdy2FDSLFBCmdsFtboBFbW8YEUMIWONQq4PM/wj8f8A0KvTnX5qUcPSvDDxako/aqTXMlWrO/vTtzKK+GnFuEE3Kcn4NLKXh69fNsfOOKzfEwdCVdJ+xwOD9rCccty6EtaOFU4qpiKn8fHV1CvipONLC0KS+Wm3O0Z25z/k1Upcn1P5n39/85PPXKVMU43u73tbforf15fedy0Vr3219ObXfrdfctWISRnBI+U9CR06d/8APqao5PqfzP8AjV7v+H/s2PX0/wD155qvMqqRgAfKD+PPPX3Pr17nmtKbSk1b4uvpfz9Pverau/Kxzak9XrorX7U33/Dzeu7bFkwOOeBznr9/np3z69j70wzIQcjP1z/teo/r+JIyI9g9vyb/AOKpNgwenT0P+3/tY/P1Po2dOSPb8X5+f9Xerd2/NeNTXL0as7pvZ6aN2XX5N6GJfaiV37DjHA27hj7w7NnJ2+vQnk7STyl1a6jqhby9xHbhuRkgcjk9/wAwCSTmvTIPDKT/AL+VvMYsuI1wcj5yCe2MdR9QSBhq6230G3jxtUIcL91ccjcAOmee+f8Ab7gmuuOc4bL0lSjzTduZu1k03e11d9Ndvm2eFPw8zniqUo47mp5e7e/B+81dJXkr2v2TutW5WseA2nw91KYtcT+YI+Pl/hPLZ+XPXoeQeQMnJ57PSfh2yYkDMrKQyOow4YFgCGAyGx0IOcAdSCa9sj0tgoBHyjHBHB5bBAxx04ycjnuTu2LOyjUEE4HrtHv05Ixjk556d8GvOxnF2OaeqjsuVXWl2uj8le+/u3d43PueE/o4cJ4J3rYWpW2u6snPW72cr93fdbW2kzzCy8NX0e8RajeLuffIFupl3vlwHbaw3EAcseQQPmJNdTpOi3djP5sUs0kpxhHdmQMpf5gpY9umO5HUmusiNkpJOMDjGAB1YDOAf7vGepz6ZLY9QW5vP7O0y0nv9RlKi2hsbaW6upGJwAkUCs2Tu5BHU8njNfOyzHHYtzpwg5Jpcy5Urq8rczSTsrO+7Sb1SUj9LoeHfh5w9l7zDMYZdgqcd3VlCyV23pK6u0vTWSumpnTp4r8ZDRrjR9Q8W61Ppt6u64sJtWv5LRYQSoh+zvcGIR4AzGU242kjIy3inifX5om+yaar3bErbIkHJ3MzKoGD6lcDnnAyQMH7Y+Fn7FP7Q3xjcXl/4au/B+hyFQLrWSlrPIm5uTFndHkMGwRzz1IOf0s+CP8AwTm+Fnw2vbLxL4uEnjPX7Xagjukj/sW0nUhg7wPGwndWHDMSehLEjB+UzvxM4D4HvW4hz2nmONp608nyeaxVW6Uvd+sKcqUE2rO2qTta8bH83+KH0ieCsjyvEcO+G1PDPEVbqrmGGp06cJu84uU/ZKPPJvVylzOzspcqbPy//ZW/4J3fGX413L694nlfwZ4Wby7s3t7aJPcX1s+W2wo6rlShyB0BI5J5P9Bv7OX7L3wn/Zp8NpoXgLRLSfU9TiEet+JryO2bX9Tu/mzAJjEDDp7Ec25fyjkkgkGvZvDttBYadHZ2cMdrbW6pFDBAqxwxxqCoVEQbQmFGBjoVGCa6dEjyGCgH5eQvP8fI684H1yTyScV/I3id478Q+IkJ4aMquS8KSaUsnwMpRxdSKnNrnnCXM+9ru0mlbU/z8zPNsyzmpUqZg5KU3ecrtSkry1lJu72TSbenMtlr79o3ijSvHfhvTvAXj25jt73RLfyPAHjOYJ52kkBltvDWvTspkl8NO7u1pcktPospUQbrBpIV8G8S6JqPh7U7zSNVtmtry0ZkZOqOAX2T28i5SaCZfngmjLRyxsHRioydP+D/AIDWo2uQeIdNh0HxFKBc2MRj0PXZctNboDIV02+cktLYknFuxJa2YkL+7zn8wnmCzzC08PmFTlzTDUKeGwWYzk19ewtJKnRy7MpN2lUoU4qngMbN80aUYYHFSlQhhalL5uFB4Kc54eL+rVJOdXDpP9zUlKTlXoR1ajN80q9FbzlKrC01Pn+OPiNd/Z4bvzyYyLXKEEg7t7YI5GCcDHPHHJJIPxxrUV1q90Ao3AEcEdRubBOT+P4nOcivtb4oeH7uY3InRkkibY46qVDPhgc4ZGGWUrkYwScZr51n0+OIthEUqRkhQOFLZ7dehA+nJAoynEvLZTpyi/bKVuWV04NNxldWu2nHZ2S953dm328yceZNONl5pq7tbXW+v/gSetpN8/4dtn0khnPIVQST1+/nqeBj05xjkkHH9WP/AARVEb/sw+MdSI/4/Pihqy7v4iBpmjImTnkLztGTtBcZGcn+Vi7vLVVA3gHp164JX0PbJHOeepGBX9bP/BHbRBpH7Gel3BUA634p8Wagpxgu0N89kj54ywFoACckDAyDtz/W30OMJUx/jNTxlRNOlkGbSV72TapRXLduz7vs0k3Zt/k3ixKX+pi5ZNKWZxi7O3NFRqO0tdrpuz6Xd1a7/WtOV55//akHr7Dv6emS6mx/d/z/AHpKdX+syVlbyS+7m/z/AKufzjHZW10Wv/gf56/0wooopjJ1+6PoP/alLVeigCxRVeigCxRVeigCc/db6f8AxyoKKKAKmBhx2HTk9hn19ef55r+Ur/gvtrkmn/Gz4P20AIuW8C6h5UzHP2dXv7pJWhUt8skgABk+8FzySDX9W443/UfoP8P8k1/In/wX6u1uf2m/htZqciz+GccmOSA0+sakuQM8E7eefTrgV+ReL8nHw8zZrosus+37yO2t76tprVNrW71+38OYp8Y5YnFNK91pZrkl36X362b3bZ+LHwoUP8StD8z5yZ42YtliX85RuJJOWPOT19STzX9FHwo40TT8cfuYunH8I9/Yfpycc/zsfCUY+JOhA8kSxAn6TL9euP0HXNf0TfCkZ03T17GCPgZ5Pl+3+ffPNf5vcdv93lvW9vyk7/8Akv4rV6s/qDIl78/V/PW9z3a25dgeRj39T7/545OKuXNu+0jkjAGOQOsmOM/hnt83Ykm5pVnm3dmUE56kDP3mxznI9v8AgWTV1lUg5APH/wAc/Pp39/U5/PT2Tl1hljBKjaMc46YGevHP3T/j687qahbx7nHE+AAAABgsMgY5J7+5XkbcnuSi4bjt7/8ATT39v5+pzh3toLi2LKoG3O046EF+Rxxnv15IGfUu9ru3z6bdf68xpuLvFtPum0/wf9eupw9zzISQM4HOBn+P2/2R/wDW5zUIG2TgfMoDcfeA83APqP8AE9ec2robWZfRcflvHr7/AKHknJrBnZg5AYgYHQkf89Pf2H6cnHKcYu90nzW5rpPmte173vbpe+713uc0v5nrvq9bXt1/q71bu333g/4m+Ofh75s/hTxFqVoZGzJZRSlrNmO8Z8qR9mdu3JAPbBJ3VxnjPxBr/jDV9S1/xPqk+r6jeRQxXlxcI2xo4kljiW2ZQcCONnRQpACsy7sMTVcIpTBUEYHYf7ft/sj/AOvzl+SIyo+6M8Hkd8cEkf8ALMY788dDnrnxBndXJY5NVxOKq0acounRqVqtSlF3avClKcoRfKt0rrV3unfCngMJSrTxNLC4WniJpRnXhQpQqzjdtRlUjTU2r3fLJ2u76tnzH4ptNmqXaoAqrjaAuAPmfpxkH5Qc+uPQVhzs2FBJIVFwPT72e/fB/Xnnn1nxpYIIZLsIoJPLY5PL9fXJ/kORtOfGdSYrFlTj3Bx0MnfPsO/pknHPItlfey/9vv1/w/hq7M6Oef8APL/wJ/8AyR8x/GG8Isr5CxwFOOTjq46Yzzx+J4xkmu5/YquEPgDxWGG5R4quz7DFpCAcZPJIJJ+h6DJ8y+L9wn2K9GBkqM+/LDnI77e/OSDzzXe/sUf8iT4sHb/hKLjA7f8AHnF2/Efn35rTim74Mldt/wC2x3d9uXv35vzVm221Ze9pa3/yUk+m2iX/AG6tdD7bW6+UfL2H/tT3qT+En1X/AOK/x/zmmLGmB8o6Dt/109/b+fqc09xweTwPU8/f9/8AZ/8AHj6HP8+rdW11X5zt+N/wOYr4Uq6uAynJ2kEqzc87STyeTz6+prwf4hfBHwV48kW+gtYtC8R2Tb7LWrCJY3Em9j/pAjA3biADuJB6Hdhs+9nG1u/OSOefvY7ZOA2cc/exyDms1REgkKIFLD5iAAW+975P3R78t0O419nwtxTnnCOPlmOVZrLB4puM5YZ1ZKlUd27yp83I32bjf3patq7idKnVv7SEKjdlecIzf2kviTfpr06tXPyp+KGneLfA+tImuaHBeW7Xa20eqSBYoL11yEdYdoR3OwNkZJLHJIDV4Pp11pd/quvalrFgtlZsrW88NrGrRLN+82ybVXAf3PzdOeBj9lvFPhfw54xsDpniPSYNTty++3810W5gfJG+JmG5W9Chz0GRzXxX8R/2YNS0ee4134YJb6vDMcz+G9RuFgEj5fks4UORjjJYnrngZ/vfwy+k3kvEOX5bl3FMo5HnF4r6ziGnlsrNq7qTdtd3d3T2T0t8VHI5Zbj5Nt8rd1q9Lt/L7LS8tLt6v8UfiNpltqmtQ3Gj6zqelXGhPusdTsrswGIq7FftL+YpZQezkjlgcgHPy94r1P4mXjObfxJeXupRauk2o2Xh65vYtOv7Pc6m9Nta4jDynBlTaULsWU4XJ/S34ofBnxJFaeNbXXvCGo6Rqs8aS2Fxb6NNc2T31iz+db4gDrtcDlecgDIJNfCGtaZ8Y7q21PSLmz1HQdRlj3Wl3YWdpZ+ZOrMPs3mQ26nZg/cGcAnvzX75hMXh8dzY/B5hl+LpycVbAVvax1lbmspOz11sumt9GcOObUm1KSag9U2ur7aPbXdbptNNvzSLwv8AFhNR1jXG1PS/COjSqpt7rVZxC8hIO7EUxMm9gOTjO7OOQQU1fw98W7Lw5aaxY+PtB1NLq4NrpWk6PcG7168dmY8WdsjSybjggYP3hwS1ZuqeD/GXhy80nxH4rsxql1aSR3K6L4kv9TuYbgI5wZLWRoUdcgHaQVwcYIBrvfDXjLWR49sfHngiLwxonjizCtbxSmGPStLZQ6q+laMYdjzKBw0vO7BOdpNdqw0lb3k7qKacVZNSa0vKV7pJuT13TS5uYcMfyYCTg3F3unFqN1dX1Vnv30td7psTSPhZ8XIPBlz47+IPjDSvDlhYhPsumapDIuvXkwY7baHTZVW4jnOcKZFBznHAzWlo+uNqniCx0LRNM1otd6eDf3l/CIXBG/MnlTBc7sEoRz05JLZuePB4m8W3z+L9T1DXPEniu4uEv9XutYnhg0sajbuX32tjANiw5xtULjAUHJ3ZXR9I8R6/rseva5rlxd6kUSOawFm1vFFENyhUuLdQQpUcc5+9yRgtGOwOD1tO2z933bu6/le273taT1uteHLuJMcnK1bGvVaKm11lZ6rvs/LVaH1L4Y8F6Dcrplv498b23gXw6NO/tc6UtyLu71TUFLKWvxbyZR3BwqN8qKQq45NYHxP+KXwi+GHgvWpvg/8ADyw8S+Mb/fp9r4u1e3+022jIu8T3kNtdKytJc4JtnAyCw2nAOOF1YpbWn2CPQbawkl1BYri71N5GkhiwSVWWWZmEbFj8oOBuxjnNcV4ou4tUV9OeyadY2jinSFB9hubVPMMc0MoG3K4BUjkfNyDy3naXTai7W3irWT2220Wnbt73N9hjM9xUU17ONnu+Ra7O7bu3J6PXW7Wt9X5l4c8ReL7jQ01TU7vVNIuLzULO6vbyMCCWaOFy8i26LghGHy4XGAU5JNb2q3vhbVJLzW4tIv8AWbq6mWOW6m1GdJEiGUKeXKx2u53MdoyARycg1ysuoafb6lcf2u90lralVs4WvI/KAycfIXI4xwRgjk5JHMOva3o/2FpLHX9LsI22u0M8ksk7NuYdYgx3HHBIOAw5AJprBTcrptLmWieivKTSXZaaeTjq7Ny8HHcV4/laeMopWS2gtF16/wCfqYP/AAlOqeFY9etfCfw88P6f9oIZtYktF1LU5CGcxmGacSAOhPVRkEcdCxxdGsH1fT3l1u81FtUuJFlubSTTmktUZWdlfySVQMp5UheM8ZGK7fTfFXhnT9OtZbfVbBr4kZSHRdX1u5dtz84SBYlDZ4yTjcMtzzlS3l34svH+0WfiG6BOPJtDD4esmBYgZnSOefoOQTkdOME16uLxOG5P9tzKnTtbVNR0jZWemyTtZdLqzcT4ueOwU3L29aWO2bUZt6tyfWTs29WuytfS5+73/BKb9kD4afFn4ceL/GvjG70/wVeJrS3WharqXimDRri3tPDmlR3Gq3D2sU8eP7UnUSW5x8zjPJXJ+9v2ePgV+zp8VNd8dfEi0ksfDd54YuJrbQ7Hwk0urajqt4IHuZ9S1G/u1cTXmruokeVwIoMkgnGa/Nr9jbRdL/4Vj4Y8G6roOm6Xc/FO7f8A4QqSS31vWPELaJ4dsV03xOkMe63t2s9eukOk6ffXOVOoZ2NvVq9z+G3x1079nbx58ZvA9v8ABDxla+JrnUY/DulJoFxquraFolro0Utjc6rqf2OBzc3EnDy2sYcsfkZTk1j9Yyepw7l2PngZSg5Zsvf95S5Jy5ZNNy1uo8t3ZKybfLzH9VeHmVcR1uG8dHJeIqkcYuH8izHKsDgsbRwOXYGNWUlnHt51JRUo0tW1K75U1GLk7P651nxJ8Qv+FS+M7uzSTx1dat42ttGtotYUXN1PNaXjQ2nhvR4rJBaw2lusai+vJBwxYODgZ+Xv25bH4vXnjf4M6R8QvD2laC2paJpmn6VpEUiyw6c9zcQIxnnRfn8pD93PAJA44r77/Zd1SwX4YeMPDt7a+KNe8Xajpt94u8P+ItV8M2+l6RpdxcPLJcWun6RNeQ3Nk1tkma6u7JDIylnbOK+IP+Cgfim/1Gw+B+q+A/EWoeIbO2vIWuNR1CzifVYfFdldoLuCO5QNnT/NTZFDv8vaFwM8t8Bn2Bwk8jnmkqs5ObytTblKU5pzaak27u+j1673d0ftfhnmGKo+JdPK45Nho1aeJ4lSx8aslQg8Xkkv7M5WnGKjUfNJpK0ndpvRn1F4Qf8Aam+D8emWuh2Whan4O/sazht7C+N7p3hS9s5rmOC1iOrxw7bGe6nJy0mA75BJADHx340W3iXw9J4nuvin8D9BsNctL59bivvD7xaxbWup+NM21pba5qGWMkVn9+2TdlN42AElhwHj3xx+2942+HltLJ4m1XwZKJNBtXsr6fQbPwz4q0uO8judGNray3DXsmsJcosdtBaWrROSRdAgkn658Bz/ABh/4VHYfCj9pnxTJpuq/EmD+ySbT4VQLrmkab4WQX114n1LxZqFxaWVkdIu08m6urlZDcx4isS7sAfb4owmOzLhZZVlMsVStlqlD6/RjCMJ2mrxula7ekvTe9zx8kxWJyTF4TPMxfCOOxks3tXy3Ip4jB5nFZdWi51MDj0+TEySu6kZ3Urq9RJSPij4S+GvBniPSdAn0/xF4i8M+PvFWp6np/iBLm5e10qzsYJS9tcLskEyWi6UFkjAAQLk44GbOr+K/ijY+Jb7QNC+IXiyLw1FdbYfKvJ59MuILZ3R760nLFfLuDC5bkhyTubOSes+Knh34WaJ8Lfir8R9H8WWDeILPxfP4D8EWFjqBjFtpn9rTRm/VYkE++bHnK9wR/xLCsOWiG2qH7LfjLUtL0nw9p9+NN8Sx+K2vDNBNYvqTafpeiXctq4uhslFktyxJIhGJGcFgDuJ/m+OBz7Dwy7LoV8RgpSiozeS16tbmV3pO1T3ot3eunxaO0j96qZhRxeRZtxNQwazSlDHRy6GCz/L8PCvBqc83jyVJ0XNclOTjTV/dg1FOyu+Z1v4gatceP8AwhrdvqJ1r/hHPLgm1NkOna1HbtNmV76aImOZFBIRufk68kmtjx94m0LWPEktv4Q8Wpr+r3+Lp7bX2jElhdkFk/sfUS3zocbSjMq4yuDjn9J/jT8B/gevwd8JeOJ7O68GatqZRfsGnWRfUtVa4uJVj863SPNtAS25A8edgUEnivyl+M/hvwl8P9bTQfCN4dX1GbSLq61q91fT5rKWC7PmPBp1sjxJgBMYnQfe3bWB3GlmseLOGYSy3M8Zha8cclyezrzp2Tb6KSSaXNdLz0esjDw94h4R43rZZ/ZeDxeFr4FZlllSlUoRngnUwUpc+Oddxk/q71bi3yax5rt2MFvAfiTw5pniybW7631nT9akifxZ4OsbmCbVdMZHa40XxFapEW/tG0uNQVI763hzKi4zkjj5nk+I+k/Dzx5pHiOw8Ml7rw7qcAt7PV4ZWmKafr4kk+1WsqgSKW+fEgOGzyTzXLr4ol0nxJq98LzWpbmOwsm0qL7bcwTadqZuGY4YSK89qXXOwkrjcSCV3Ht/tHiH4n3aQeM4tLsXNxLNb659gdJrS7u2Y6bFqs+zfJp9xIm6S7kJQliWZtpavbwGQ4RvK8wdSXLePNFzk4y1trdu93r167tq37xlmX1MvWa083hhMZl3uy9pTq8ri7te64yXaWvxNWV2226HgX4vW9j4ztNHvV03S/Ct14pPjnVY508yeW6tdPd7ewgZQCsc8zeaYwdhfkgsAx95/ZhvvAvilfieIUtdH1/Xr2Pw9ZWjEQ3As4VNzql5bTtJ5cdxqd1i2aQnatspbJxx+evi2yOl63fpKTa6jp7iPVIXIltIrgAoLiwnhyJLdoyqgIdoHHQ1leFvH0Phe8t9NhuzZXWuah9jM0UzZSW8by0YyBwY1bADN0C9Txk/oHCWR04ScsDgKtR9W3KTV3rq22tNtW2r73TPk/EOtk2CpzhWzeGSRzCXtIxrS932lNt5XO0pfHVsuaXxSdk2053/AFp/aR8H2ngGL4d+B/DE58fSf8I8L3WE0yUXukafqkxnf7LbaqV8uZrUbBLGr4Egbgg5HwbrL3nhqa4srwNML0bbuxuDvtSpLHAVgVSWIj93IPnUg4JGTX6xeKPiF8FPh3+xR4S8K+K9Z8OXXjiznZj/AGFcw6hrsV9NbPIkovhOAbckqJIzlVbIIyDX4oeI/GJ1ZEncJMzySHzJNSj3sC0hUkEHBI5K5wCxGSAM8We5HKlmSll3vNcuj3jdyTSTu9tLbbqy1OjwUz/G4/h3NaPEEPY4PLsyzGFXOsxfssVmc4Sbp5lhqVoqFGFuaCg/dXLJSbvKWNrIgjZ1trhxC3zou8hkyz/I4z1UnaDnBUE5zmvLvGOgyapol3e2pMl9pBF7NLy0bQFmyH9iAOCcZyAeDnavNQnb7KSu7c3POc/M+M4POe+Tjkclia3bG7e3sNViliRkmj2SIygpKm5wFdCCGXPO08YI6k4r0aWBll2AdST966fM2+bRt7tt2fu7va6v7rb+oweexzDPc0pYB+2pwilGMnzQ6JSjF6K7jfTdp6vVn47eN4p4vG3iDUF1eExaRc6cojs7toVCHfvVVVsFWOcgfmeMfS3hPWzq3h+zugNwRVBYnOcluWJHOQDgnPOcjJ3Hzr4p+HNB8OeNNWOravbfavEi/u4ZdNisrbTjO18ITtSLbLgoPLzuKnaAQFBq98NINV0rw9JpeoI26CQCBwpHm2xcmOVThchgNwJ5+uRn9r43jDM+HstzJKLkqeX3nJe9JVKcot8+7b5b6u7vq7q5/Bf0ecRm3DHjlx7k9X2lKhmlfiqtmdHCTnVp08yp8QVcyyvmhzOCc6E3CLau6a5PhVj2bTZ7azl+2SwpcSRkNBbuP3bSZcq8uDnahO4J/GRtJwCTBfXt1qNxLeXsrTzyBcu/OFUSKiIvRERRhEX5VGQASSTnLMoAGD0Az9DJzzz0wfXkDk9dxLO1e2LxXcMbYHEwB5xJwM9yenuRycHP465yilF35brorOzau3du+mm9ldrVa/6BRxNPndVwfO4qPM0rxjdtxjf4U3GLlbVu127QObJHPuf6t7+/9e9QEjGAMDnvnvVu5UAgKAM8cd+XH45K559R1K85WWO4ZOBjk5x34xu5/H1I9Se2nG6dtla+73bs1997aa+rZ4GOx0bNLVaa/NP+v+3dHa6Mn0P6f41N5LFc56j2/wBv0bP9enocQ8+o/wC+T/8AFVBvfzdu9sZx1OMc9s4/yOTzXRZyvZ2sm3p/X9aeZ5v9of1bzt/X+YhhmGevHfJ9X56/7Oce4GTtyYOfX/PPuf8AJPJOSb5+630/+OVn9ifQf/F+/wDsj8zzWtNt817aWtZW6Lz+fzSvo7+Y23u2/W/d92+/3W7EM+O3t+gYf1H+JJY1WW4WEtnB5Xrjjl/x5A57fd6kHJPIQGOew78D5m9z1HHbqOoAzzk8zAk5J3YA4PJG/jHqeO3pznBruw9DnTi3fbvq03531tf1vq7Nv5zG4+OWxk002raya0tJpb97X1v11bTv3dv4usrfdmIDAA6gZwHHQ9+fc5yM5Ga+nfgd8Fvib8eYr2+8F+HWOn2AWOTUr8tDaO258GCQqVlIyCSCcHPpzwHwE/Z5k8f61Z6z4+c6T4Q3pcuufLv9QVXwI0ixmNG2n2Oc5wGNfud8P9e8MeAPDNhoXhWytNJ0a0SO3tIYHj3u6gKst2qEbncfMS2TndznBr8U8VePcHwtSngOGaCzjPZNL2yk6mDwyi7NSUZXqVXa0ouXLTT95yk+WP4XxR9KXO8lvlmQ4uhOcXH/AG1qDp2Upd046OLlt100d38TaR/wTy+NupD/AE3VvC+mLxnzbt5TjJ7RJnIx0Jzk49M+leH/APgmX4kurjbr3xQ0y1UAEix0+RhyW6GY9iDtPoTzng/ctn8ULdUbN7FnGThu+XBwN3vx+HQgE46/Gu0tHctISSxAIOTwzj1PUkHqeSO+6v59j4k+KWOc3Rll9L4U+XK3JpOT0Tmpv7Lvrd3301+Ex30s/FbGKXJxRhKC93/cVCT0b/lemt3bVXumm22eX+EP+Cb3wS01jdeI9e8Q+JoQFBEt0lpa8bt37uEh+TjJPqB1BNfXPgP4F/s//Cy3V/Cfw/8AD9pdxAbL+WzjvdQQjoyzXG6RSSBk5HuMDcfnm7+OE53AXURBPqePmbsCeSevJ7dgccHqnx0ul3Yu4wcdQzA/x/7X+yO/oc8A18zj8P4m8S05Us64hzX2XNFulhJVsPTbTai3CjKEdLvXXVx1+Jn5LxB4vZ/xVHkz3iHM8TDblq1a1GNrytZRqLf/AORvd6n6FSeKdMsVaJbqGOMkZjQoqZ3MPujAH3Rx1GDyRg1iXPjjTlmKfboghIJRXQLnLjJG7rwCOv3j1zX5eX3xwuLxmCzy5yRne/UFxkfP9D36HJJGa5+4+Nl7bZaS6XjHLbuBlhySTjgc89u5OT5f/EK8ZUfNOpVqS933pSm5N3drt3d3rvbS2/NJP4r+24K7tt1vro31evfXv3tp+wVj470xbQkXsHY8Mo53OD377QcHPPrznobTx1pjA5voT93neOeHI6k8YUfiTzX4W6n+00dN3Kuorcc8rFIeoL5yBJxyP5cEVyw/bP1WKf7Lb2szn+8C5JwWA6ueMdj78nmvSo+CeeVk3SoykopNyskktdb3S76bpNWu9/OfF8dbtuzS11vbS718n/4E9VzXP6F7bxbpN2TsuMDjADEf38/xf7I+mT1rIvdctLjd5cpGO4bjgv3B989e44zmvwq0D9tPxQLrbPYzzrxkRb+eWxwJOvy5OT1yM8ZP0n4d/abOp2ZmaK4tn+X/AEeZn805L88uD1APfoQTj5j52P8ACbOMqj+8g7O1ndS6WXXRt6rqt7s9KPFlF6csXa13aK3bV9UlrbT87Jt/ob4k1SHUdLa2uJiWhUiCYklwoLHynbJLLgDaSTtyBnGSfmzVx5xkWM7BlhuXqcMw5wO+ME9eV4BB3eSH48q6spvIyG4wST18zrljnoc8+xJwcyab8StI1As004Uk54YAZLP7nrzjtgnrgZ+UxXC+cYN886Uqjjypy5ZSbimuXmkk72Vkm9bckW21Z90MVgOlRLmaduZ2Tbd7Lm01jrbS7el9+xtNEhidrmYmRV52uNy5O/GASR/Dz+PGUOf7Mf8AgmlpsWi/sW/BsqiqL7SNb1E4XAY3mrapeBz6kr39CTk5NfxQ+IPipoGm2U8gkjxDbBcYHLszIpPPUkjB6jcDnIYt/cX+xhDHpH7Kf7O1nJthc/CvwjcXMKjaiNqmgWl+XKqcb3Dy7mI3Es5JJJr+zvoTZLmcuNuI88x1KdKjR4erYOnzxa96pKk00rJKTjCLb1fw66uR+UeMmPisqyzLk43lmMHZWV7Oau1/29a+rtdN3bv9nJd/L93PTk/WQHv7D8MemSv2r/Z/z+dcet4ccbiPUk56sO59j+GPTJ0BdccLngcn/gXv3wf09Of9N1svRf8At/bT/h32lf8An/8Ar8/P+rvV636AXXquP/1n39AD+OOoNaacqD7L/wC1Pf8Az6muZW4XaPk7Duf+mn+1Uguz6EdO56Zb/a9Ocf7RGcg5YHR0VlC64Hy54HPr9/nlu+P0HJzWov3R9B/7UoAWiiigA/z/AD9/b+fPBymR6j8x/jQfut9P/jlUKAL+R6j8x/jRkeo/Mf41Q7E+g/8Aiv8A4n9faoxdYGNvoPy3e/v/AC9DkAnBAjfkdR3/ANrB7/n+uetfx7/8F7yf+GtPAoBOD8L9PyATg/8AE41QjIz7A8+3PGT/AF8faQFIxxg59cfMfX1LfkOuc1/Hx/wXcuQ37X/hBHO9R8MdNKq2WVQdS1U8KT8uevX8zhh+KeOba8Op2bjfG5bezavFzno7PVarR99nqfeeGmvEvNbbL3JPrdtJW7Naeaur67/kV8HRu+JOhjgnzohzz/y0/E/571/SD8H7MQaLp7SqrkxREFlDMAUJHJBPTHf0GcbjX85HwLtjdfFPQwMbRNEx44IErHGD2PcHtjk4OP6TfhrPGuiaeoC8RQgEAcYXHpkd8DOcNgElTn/Ozjr+HlnXVaa62Ul69/v3dmz+mcg0ct92/VXj5/3fvt539WW7ZAVQbV6fKxXIy+DgDA4Oe/3sckHMgJI6nkDuf9v39v1PXNN2J/dX/vkf4U7/AD/P3/zk8nnP56e2H+f5+/8AnJ565aQAjjAxtPGBg48z274H6dccuprfcf8A3T/7UoA4PVbTaz3IUBfQBQOTJ0A7cA4PPTqRk8NcffP0H/tSvTrwbgyH5htPynkZ5wcE4z7+55HOfPLq2IZiM8H26BmHr0wCfxPJAagCJfuj6D/2p7/59agtskyAnI29/wDtp6k/57mp14AB9B+m/wB/cfn1PNQW33pP93/45R/X5/1v1e7u2f1+fn/V3q9b8x4ks/tdlIoClccLtBXgt0UjH8J+gxzyK+dtYRFidSq8FgeBj5S4/wAMfU853Z+n7xQQ6fwlDxjjOGAOM4756dcc8HPzb4xtTaNfY+UZJUAYH3mztxgehHrn0FAHwx8YS3laiNxxggDJx1I4Gfqfz9zXoP7E2qJa+EPFlq5DMfFS4DHnm2gDDnJAIwWHGQR1K8+W/GEt5WpYJ+6ccn3Hr/nJ5zknof2PrpbXw74tZuT/AG5vyeu7yLfDDJOGAxhuo+bJBxXdxSl/xDyo7aqUXfrfve1/1809TmTeuv2l18ltr5Lvpbtr+lAIwOQOB3A/v+/sP++j61QP3W+n/wAcrndCv2vbYku7nOBudiR8zdyxPY856n0Jrof4D67ef/Hvf2P6888/zlHdeq/9KqDKJJ2tyenqf+mnvWeScHk9PU/7fv7fqfWr5+630/8AjlZ56Ee3/wAX7+4/Pr1r3FGLSbjFuy1cU3/y8W7u+i69tXa7DEu5oiS5ijMiDCsUUsCC3RiCQOp6nr3INeb6xrUrFsoGIyATyeDIM5OcZwOnI4HOOfR7q2YlsZ568c9XAxz9T68nOcAnlL3w691u2qB67VUH+PsP0+o7kmuzAJSdpWairxT1S1qLZppbdNdtbxQmlJ3klJ92rv8AG/8AXnqfMvi3xHqESOLeIyguz7Gy4MjFg77ckFpPlZ25ZsHJbaa+PPHuo6nMxlt9GtZGRvMRzZwu0b5bDoWjyH9wcnnJOOP0kvvAFvdhhtU4I5CID1bvtycc57jK5OQc8de/BfRrsHFs+SBuIQdctyPk/nzkjJPzZ/UuGuMqGUJxhjMRGPu2jCvUjG15PRKokn7q9b6L4m/msfl91rbVpLSyd2lq/lLpfpZ2bPxW8c61421eTzJtG0zWZIhsjk1nQrUPGn7xdqPHbl9gGOFYE5zncGNeNJceNLC7keL4V+B9RZ8b2i0rVbVzljyXiC5OEznGAcEDAr96j+z74ebhrXJJGcwockE+p9cc9eT0xzbX9njwxwTYRE4Xn7LCTxv74Pt/9fBx+uZd9IrE5emp3nslzSctrr7Un2Vr6vXZ8zl83/qrXadpzt01dt+1rdG+q31bV3+Co1X4gyh1g+FWjw5BUrFqfiBFw24EbF03G05HykkEfKSRuzly6N8YbzebTwWmn7sEizu9ats8tgHytMQt0/iJPXcSTX9CUfwD8LoAEsI1+7923gHIMgBOE555555PcmtVfgh4aUYFl2A4hgGcbv8AY75Hr+JGa9D/AImYzR70IPa14p6af3m+2unTRsa4SxS2zKC205umnZ37Xu++/vH85F58FfjNrBb7T4V0tBId7tqUWsamWbL4kP2m4l+c+uCSD2GBUNp+yf8AGPWJN17rmqWsSqIxY2Jura1VCXAVLeHbGq4427cYxwCCR/SXZfCPwwMhdMiBBXJFrDg8yAZJQ9AMjjgs3OSa2rD4a6BGWKWuGBGSIkA+8/Q7Sewzk+uCMNn57F/SNziKly0oapWXJG972urvRe9dO6tZ2Tbd0uCKbu3jKr5eXepUd7uVt5aJr121Wh/OXp3/AAT61fUTu1Rb+Y5BJnMspzliSPMDYJwCegBPU5r1rw5/wTstocefBI+cYLxK2B6/Mh644HbIwDg1+/KeC9HUDasXGP8AllF23dSF6nvz3HOdxOrF4b09F+SKEcAkiGIdC3PGDj047k9xXxuO8fONMamqWO9nG60hOUVu2rpTtayfn8S3cm+7/U/A9W5Nct3a9+332Vl111Tbb/Gfwz+wBodmNrWxwoBAMCBQQSeF8rgjJzgZOeSete++Gv2L/DNmMm0UleC32aI4ySOT5We30BAB+7k/paml2Ua/LHGCAOQkYJI3ei98D35GSSc1aWOFRhYY16ZKoi5xn0T3/nzk5r5jMPFjinMub/hR6RTtN933k92r93dJXaZ6MeGcsitHFaK9oRW3N2T8nq301dj4p8d+HfitB8CP+EQ8FXGh+E9M+Dmr6Zp+m6po/g7U2+J4sr9D4v0/RI/FVpdoYdKuJ5WvGsFdbRrlnuTCZsvXb/Cv4geA/hG2saN8T/iy3ij4u6dq2n/ERdC+GS3L6/eaTq1kILDw/dXr6FLpk9winz9bun1wvPcsZbp3kBauu+IfiDwd4F1PQoPDLw6VrXxF0vxlZeMrfUvLvEXUbXUdH0jRtat0nD7JPDOh3ETx3YHnWcGrXNvDJHHpUaj80/Efxp+IP7NPxQHhHSPDejan4v8ADSJo2vXuh6BY62ni3wrO7XFrcafqVtaxzXZit8pfM8jgIxWXKnn/AEW4E4ny3ibw54WzGM04/wBmRwMtVZ1LvnclfWc76t3k3o222z+iOAcveP4clleGjFYWcfrntcMlg5zo8yvRcqkeb2LbSlDWLbvy3uz9IvGHxA+OHhHRNV8aaV8D3+BHwj+Imk3kF14p8V+K/Dlv8QPFdxqTSC5WSDVzquoX1vdht0GmaHLAjblEcYYDP5osmoWN4bPxf4vupfCXh7V7PWvDujS2epR3dvdvdGWKy1DQ2urO4k0i6Lh7m7VvPZGbYcFK734mat+0P+1pP4c8W+KvFPhnwjpNtd2SeCPCPhG8srmHw7DKBBbz6obaW00rw/qiCN5ZGuraS4Em9WkDDdTPC2gfDy3+Nvhrw3beM5tQi0m/0yDxvDbWOj6d4n8WTWQb7c9pqVzf6yNclWYsEMBg3HZkhSSPNzuX9oY9UoXjSpypfUKcdITabs3TjaL1vZNX6K95NfsvDdOjwtw/mOJqrDUM0r4DMf7XlleDr4mrlMYKUKTrVZynU54wtFTcl8UmnGLsvrz44fHn4n+Irf4OwWtz8C9F8LeCdW0Kbw69l4V1mwg8Qazq95Zxw2ltqnjrSdRmeKxyTeQeHZL6ISbi0YBkFfYXiX4gJ8Vf2ivgv4XgvLPxpqlhpur2XxD1hta0TWPht4VKRmfTYtU1TS5dO0O6j02dVmg8Fx2f9q6nMVzOXYGvgC88M2HiHV/EHwFu/hJ421XwJe+O/DusjxL401Kb/hOrbQJLydr3VJrqa9ey8J6NBO0UQk0x7ZHjWIyZZefWdZ+Gf7KH7OnhefRdWg0e28TWlxZnXfDXhq98QfETxFrGnW+upbeHtV0vR9ZbW9A8P3tpZF7q6vbWGKdirN5oJNfp3E0sd9bhGFP2qUKcVHFfulazvHlSs1e3nfpe6Px3KOHshXD+W4eeGxGGzPnz2GWf2VQw2Knisv4li4UsRmDlXboOm7ST3Um2pJxu/bP2nPg98KPhf+zN+0Z4dg8L6jdar4X8UWF7rvxSgsEuNd1/4j6j5tytnHpfmlNN8Mi3ZbdJNNK2q2+yIDYAp8k/4JZ3fhSOx0bUW8FJrWt27X4Gtaxqt9YeGdChg1OQzJq7Qv8AZ3WaFxcPDMrK8m1nVyAT5X+0v8fPEnjbx5430Xwl4REngD4peDPD3g+x8KRySw6f4V1nw7A1vp+p6pd32n2GrRak6HGq3baZ9pmGBcTSAHPzL8D7H4o6Zf8AiT4V6v8AFzxB8NvhbdOlx4ktvAtgl1L4l1W2LLHpOm6ravGYLSVWVdQmPyzEKLkFdwP5csyymjxl9dy6NOUMvspQUIKDSc0vdta3m1d8yb5ra/q2Q8G5vnHgvnGSZ/m86GIz7NMl4ipTq1quIqwp18gj/a0ITozlL91ryxi1DaCaSlI/pZ+P3xk+E3jCfR/Dks0Gn6peXcDNqFj8PpLuWPSbB3a41+2162ubBtB0ax2uF13U7h9JkQFm05zuJ/E/9v3xz8EtTu7vU/Cev/YPszwWcOvyav8A2jeeO9kUkc0vhdUnkaeJXXEt2j2+loysPs7YJb5E+M/xP+KXw707UPB3ww8atf8Aw9ttR/4mc4tJdH8Sf2iEb7RZ6/qEJit9SmSNQFgtXe32MoZS2/PwR4nvtY8T3D3+p2lp5epbRa29vcCKJHDOHlnhQhGeQgu2Rks3XJYjy+IsZgeJ5P63lXI4u8ZciTj7z2bWlvvbdk1Z3+r8D/AilwPPLuIKGfzrYazjgMu9rUbxvPJ8/wBfUpy9lzWXMm9btSbeqQeN7fTdX1DVrq5lmt7b/j0n1SQzySIrOyIXndsbOeB8i8YBGa9Bk/a4v/EyaTBp72qKdETRfEaQt4fliv8AQ4GkEMey0tYRJdxDmBn3SRMW2EEFj8jeOfDVzqctk1zeXCWNkbwCytJ5IhclAwVZY0dVlCn7ocHb1BAPPzd8SPCfxKsPFWnax4I0qH7NYaabqOwtLl4bO5vxu2wy20BWKXJwSHjY5BzjcM/oPCXCuS5rltsbmNCnypctlFcqvbVdLLV9dL77/F+Mnit4oeH/ABh9aynhHFZjkuRZlGGNy6pGeL/tbKnL3p040nd/DpLW1tW0tf2J8d+HPhx4zaG6+CPiGLXLFfDdrJ4gl1qUaZd2WsLpY1TU/tls5TyLeC7b7MsdivlgfIAVB3fjn8QfiXL4Q+Ium6ffSXUcWmeJdP12WVIWVX09JnBtPMByQxX5d/G0qSpO4V678K/i8fEdxf2uuD/hHPENndNpkumzMY5380YnQqSrMkuB5ikEOpUMrA5o+O/wZ1z4p6LP4p8AaJe6rqXhu2jn1dbVJDcXllGXj837LGrGTY2CrMGHBOQRXqcNwjwdxDUyjNElhcdbkzNpKktWna+iSVrdurV21+f+MuNxf0gPBrJONPDPO8ZjMfwRmNOWd8J14uGfWg5S5J0YP2krJe7FppW3s9frnXvjInxHS01KK20u5tJNLgXSYRZ2yLp9pJHgySXNrHCZ7kkFizuXBGN3PPBXM6i282VVlWHaLcQAhZGBdRkLyTnqWzyRk7s5+T/gr8NPHepWc0vxCsfiRY6Zo6WzadFdRarp/h14mkIWA3Nu8cLSK3QNyMLxkkH6qsPDemaTLPPDe6lGsygLa3l3PqEFsOMGGKeWRI87V+ZQCSSSSVbPh8Q4XJsNmUvY5pSzR3T/AOExxqXTclZ8jabsu6063V5fvXhFn/iNx7wRluPjw7huHcLGEcuqUc1lRpYuU7OMpf2dPCKtJy1beret29Qs4bq4USXEflzceXCeAAWbG0ZOCAuTxkHjgmti8ntrHTfJlka2MZBv7y4Y+Ugyx53EjH1OMMeQQSbNo0t9e2NhaxCS7lxgXAFvBegF8broqDads4YZyvQDnzP4m3mo3Uc/hm0hN7qd3qqWk9jb5fSrXT7Ev59xr2o9E8zILtatlsLuJbdXj4LAyzXMfZU28Jl/u3nVvd3bv8Teqt6pPZaX+/zbOsv8L+CM6lOq+JuMcXGGXZVlWFb+sSnUnJxkuV87+t2tnD1eFp2aScWz4y+LBh8T+N0FpcWc2n6RFY6zFc38UWZJ55pI4dJkeBDvItyLhIicBmd9pJctJoGoajqDXs+pSRpO1yscAt/ktkiUsAiIgCKu0DgAc44yTn2HWPhr4e8CeGtA8SajZ2U+pXMiy22j2d7eTGSWUOltLqMV0xFybdTtiaZWKLhVO0IK8lk07VLP7Ze79PlN1eZa1t4obWO3y7FdscYRFKjaCFGW+XIJBx97neMy/F5Tl+XZfV5uWMbJuTUnGT2smo2V3Z9JSSae/wDEvA2cf6j+M2a4nj/PstyfGZtgnnGYZdUrqFaGY5lzezp3c1PTZLW1krKzZuzPJb9ZOABjczDIBfn8c8d+CcHk1ntqmAVJQ/ViehYA9Mnpx3+YHOSat2+q6fdWz2uoBIroAgTkAJkEgAnB6leDknk9txri76a0tnYSXS4ycFZEGRuc9ccDG3r2zyCXJ+LwuDc7qpB80Wl7qbv8SXKrXfwprXXTfk1/sOXiRw/jIuWW59lE48sdFm1By062dW+ul1ra8b2alfpvtrHrJIf+2h9/9r/OTyec3FzjA3dOc5zjL9eT9Tz3Udck+eDWbf7uX2AjL5GMZbnJP69cEcYAB17XW5FJMKvN0zuAcYy3TLHIOee/XAOTXW8ukk+aDjotbWvr17PyevTVamC4zyeV75lgW1y711e97u15ap91u+qR3FvAz5yS3TGcnu/XnHYe/B5I4KTKFbO1FIxztAyAT3IyO306ZPJrPt7+e8bFuJ5c7Qfs1rtGQW5+QDOOvc9ASTg1tDR/EF1NttNDvbzIXAdXgAOWwSAB6DJOSRu5wOfI9nKM/fcYuzum1GyTtq5uKV99bdk23c5cX4icM4BSeY53ksLW1Wa0L9Xtz3v7uiXVu+qTMu5vY1TyAqh+OQgB/iIyeCSdvXIPOecZrEm1CPDAGNMe+M4LD367R68svAJBPf2/ws8Yaixnvo102PPGxWkcKWcYPvhcdMg4zjBJ7XSvgjbJk3P2mc8E+YWYEksc4YnjJ6Dt1JJzXLUznIcvTVbGQnPS8aT57Pmd7yuovpdJy63Wmv41xZ9JnhDI1JZPSx2eNOz+pxWH1u0tZyd03pfR6rVJ3fz3AL+/ytlZzzZIHKkngnGPmPXnA568nJr2zwD8OjBeWd3qNtHdXRKkpdQrPZ9T1jlR0OAOPlyD1JJGfb9C+GdvYj5Yol4ABWGNccuAcgZzjA5znLDuDXfWPh9oxtSMALtwEVVA5cAgAADjJwORySScV8vnfHcMVCpgcr0lK8ZSi7Skm5WV4tabu3lJXbab/lXi/wAauNONE4vGLJcrv/uuEk/rDtLS84yUm3d2131u07mn4cnkswAXdRGAiqGIVUGQEQBsBBt4UYXDcDAJHqth4nuEQhNyj5ScHGTmQbjzz0ByeRzyMnPntlpbjPA/h/HlxkjHt057dck10y2rquAoHAG4D03YOcD1/wDr8c/kFfB4XE1JVqvK5NptrZa9u776O+972PgFfl1lKV7Xcm238Wru3vZ/jdtvXsR4svQCAZBkYJErD15wG9z+fUnms5vEF82S0kjd+ZnPd/UHHT8senOUowmDzhQCfp5mfzwP0645yLu7Cbvs5344746ye/t9OTk8YpRhCPwxittopbXt/XproKMYx+GKj/hSX5f8H1b1Nq5168x1PQZzI/PLj+mfXOOSRzy91PcSo8lzNKsPBEfmOJjzJjB3bjnvz0zwati2ZojKzN545ERJIxzjC5z6+5+bk5zWJdszMzOxLbRySSf4u5JPZe/c9cGso3TVu67r7U/N9vPpq2tfJbbd5Ny822/18l+HVO+fcasqB9uVxwOSP72Dx6/N3PUc5Uk+aeKdYcS27XMjG3brBbSGOVgDIP3hRlJBzzkk8kA4ya6bUWMETXMykAZ2KAcOcuFGN38RHPU9OSRg6Xg34S694zmbXNdhOmafJjyIpkKybN7BTGHHAYDJxjquTkYr6rLIUlKeOq25IpJpWblJOSUYLVJ7ty+y+t3Y0cpWfvO1lbsknZ3TfW6sl03crXPErLw/qfiS9J063+wWpIwxUzZG58Ek7iCwJy3XOepBB958OfBGXyP7QuyBcDB2sowRlueV6nbwOnXOBgH6K8P+B/DugWQtbazV5PlzIIowcoWwxITOTnIycnJ5JrqLjbaJt2jaAMDAxgb8cAYOcDj2PfrrmGcVeV04y9nT5VFRiuX3eZpKUk+ebf8AebW1opXYlBW1Sv33d7rpounW/wBm7aieJ3HhvQvDNo0zQ2y3eMFVghGDgnoE59Md8rnJUk88NQuE3TKpW5wflHB6sMZHoAGHXg+pxWr4z1OLVdSFpEq7pMfacAZhIL/cAOV+72K+n90nmrsstszKzBgQu8EhsfOPvA5HQ8Z79eM14Em5/G3L/Fd9u7fZfhrproc5qPiq5stzM0gwc43MP4nHB3jB4z6Eg8/LzyNx8XdQts29pLPvB4KzSbj8zcZEhJPyj8m5BDZ5fxpq5tVeAsRIeC247s5YDnOc9+vryOa820i3lu5S4ZuXHzlm3Y3SEktnPVeMHox5Iy1fWZXw7l1bBvGY2hCa3SkrRm09JPfR30XktVZkKU2nJ1JdNm73u7fa6+ul1d6WPrP4ba3rHxM8X+HPD17qNysGr6zoukG3MMhld7vVIUyQc5ypxlgSVIHAzX+m38NrO08M/DnwV4UtmVY/Dng7wjpcDqoTcLDTYNPMeEA+UDChPuqAFxgYr/OH/YS8GXHjf9qj4BeHIsumofELwrNeFsN/oOmavDfTu2c53RQskm7IZGKEkM+f9Ey31uO3giiRmAhijiGCQSsWcdG6bkV+P4lBxuVSf6S+j3llKOH4tzCjShRpf8JuXwjGEY8vNUa3UVd2+JtXacbpu1/znjzMHKOV5fOUp1L35pau7bXNdt2d0ut7Xd173N7musKBjaO3U46F+xXPfp2GOSDWja6upBJJPQcknuR7+mMevsCa8ftdW3E7nZunVmbu3qfb9cE4Wt+z1VMsCD2PU9i3qQeR/MdQBn+kf6/Pzfl+OrPgD1C2vmbdlmb0Bcnu3TJ6emMfxdOlaFreZZs5PI4Ynpubnk9MAd+uOR/FwFnqkfOfUdSfVz659Pwx3wK3rO6U5Prg9SM/eOcnrwFPsSeSATQB6At0MYEa9B3GcZcdMf5JAycZOsr8D5uw/i/66e/0/McnvxNpdAls+2Rk+rev4e2SecZNan2w+h/M/wCNAHZH7rfT/wCOVR3HBOTwPU/7Xv8A7P6+1ISdrcnp6n/pp71n7jg8ngep5+/7/wCz/wCPH0OQC39q4xt7Yz37+/8AnJ98yfwk+q//ABX+P+c1k/aFwfk6Drk/7f8Atf7I/M81T+2H0P5n/GgC/wDau23/ADz7+5/PrTftC/3P1P8A8VWf9oXB+TjHPJ/2u2T6H1/nuo/av9n/AD+dAFk3QweDgfXpyPX/AGf0H1r+RL/guwqj9rvwndbVK3Hwv0vYCOmNQ1PpwcdD0455JxX9ZxuhzgE5+vv79Tnr9OOK/k3/AOC6IB/ak8Dkjn/hWFrz341bUQPyBIHoD1r8V8c/+TePbXG5V+D069b3e7T80j7zwy/5KP8A7pqvr5pa+e7fnvZ6H5Y/s6Whn+KemAcASwkY6cOxOBngcDP48kgk/wBFfw9ULp8CYGFhjx9QMZ6en+Oc1/Pn+ypalviXGzDcQ8RXcM4w78jrjg5OT0we+K/oP8Af8ecf/XNP/QpK/wA7ON/99S3UUrLotamyu7bJ99uiu/6p4fjHnnonZaaX+ylff8Xre+rs2ep23LsDkjHqfU/5/LritLy02Z2j7vXn/H/PrUNrGmWO0Z2Zz/k1aP3W+n/xz39h+nPHP54dZQpD91vp/wDHKD91vp/8cqgSdrcnp6n/AKae9AFS7RfmAUfdOOO/IH+SfTnjNefXdu+5zknkjr1GXHXPGcA/TJ5C12t0Tubk/d9T/jXPXQyzAf3f159/9k//AK+SAcBc3MKymJZiJM4+zKT5p5boMlgDgfXIPU1OpIHBIyBnk8/f68+38ueOW3Viv28zbR5naTA3dWHBxk8Dp168llzThx7/AF/H/H+XpQBaMaFCSik7cgkZ5+fnk+4/PvzXzx8Q7U4lPc7ye2eTj2Pfv0PUE179k+p/M+/v/nJ5658i+I9oRp15ddlGB+b9+T0UfockFqEr/gvxkvP+X8Vu7gflz8cCywS7CQW3BtpI3DMuAcHnpx1PXpgg1P2WtW+x6Lr1qWOW11Nx3HLZa3GT+CgHPZiMnDZZ8bboEX3I+VTtGTgHMh4Hf+LOemSOuCfL/gNqNzHJfJHuUNqCkqpIy28DJHHOFHPqD0K5Po8bp/8AEOqqitVjaeq00urrfbTba7ejsc3Xfp/7cl+n562bv+tvhH/STezx5WNAuEX5UHJPCgYGc8evzc85ruf4P+A15p8OXY2GoW5JLmNTnJychu55GfxwSOvzZ9L/AIP+A/4+/t/Png5/m+O69V/6VUGUfb/Pf39z+fWozGmD8o4H/wAX7/7I/wA5zJSH7rfT/wCOV70fhXov/cgGcURuqg/Uemff3P596b5aAHCjgccf9dPf2/n1ycyUe3+e/v7n8+tNabaemn6/13b1AyhBCOkaD6KB/n9fxPNPCIM4VRnGeBzjOMnv+PtzxV/y0/uj/P40eWn90f5/Gjbb+unf+vPcTSe6T9Un+f8AXm3qZ3lRf3F/Kn7VxjAx06Dpz6/56dcVe8tP7o/z+NHlp/dH+fxo331/4F0uv9Xe+rbKGxP7q/8AfI/wpdq+g/Ie/wDn8Tz1zdMaYPyjgf8Axfv/ALI/znOV5M3v+Z9/f6fmRnjJd33f3vz8/wCrvV63nkh/JH/wFf5f13b1JljRc7VAz1464zj/AD7nk85UIi/dVR+A/wA/56E81B5M3v8Amff39v588HNheAAfQfpv9/cfn1PNJ676+vle27/q71et3Zdl9y/z/ruyIww4Y+WnT+6P+mn+H8+ckk1Nq+g/Ie/+fxPJ5zo+3+e/v7n8+tM8tP7o/wA/jSSS2SXov+D/AJ/MLLsvuRRwPQfkKMD0H5Cr3lp/dH+fxo8tP7o/z+NJRitoxXpFf1/W99Q5Y/yr7l/X9bt6nyh+0t8N7/xd4B1i98OiGLxVbaReJpOorGouYYb8yf2itrOE8yL7aHY3IR/3wLeYWJY18J+Fo7XxV8PvDXgq21i5uPFHhaTxX4j8XfE29s/LvfDWhaLZm30jwvJdW8EV60uqSLskiaXEuWDBskj9cL4LInlsAYwhTaQCAvzfLg9uM46Zbkgc18RfEz4Q3WmanqXir4eTpoepXjFtStY7dZdP8Qnc7FdZsgDFcByDn5c88g4zX9IeB/ixS4OpLJc3cf7Nxco+y59YQbk7OKlpB3XN7vSytfWX0/DnF2N4aXsqy+t5c4rMXOF9Me3JPD3vb2a0bpP3L20srH5F/Eey+IPgPxQ2lanLL4f1jXIrXWXtdFaRtHgsL1Hl06efSrMqLe6aN1mkkmjll3yEkghy3QfAm7XQPjX8LtO8V6paWWn6t4ltm1TxHFcSteQC8cqguTeRK1tHI3O3Krz/ABDJr6htteXwj8TfEPxC+JvhF7TxBc6BNaadd29quseGLy6jUx2q3ljdqz2ixBF2LDgRrlQMA18nfETQZPGWuW+o/wDCWeHp7/xDqUN5ctYX8Vm2nBpSFihtHii8k2642BWyrAYIO5j/AFlUzrLc7angJqu4pShLL/3lla6+Bu2z0Wqd92tf6RyDxIyLifh7N8Dgs7ybKquZ5asJUlmE6dKc8zbalSk21KV19lt3u73au/1p+PPikeIPDd94mnh1GfwPp9tqHhD4j61o18LR7yyaQJo1zM1gEuLjTo5Y4JriONmjLLcM67g7Hk/hX+2bqelfDnxH4S+A3wT00fFnU9MPhvUvF139hv4NH8NQobSy1qC81NZRezXEoR2kWO5csBkZBNfJ/wAHtYl8HeLfDWieNvE6S/Cy21JLGbQnu4tQHjGybzJ9Qtb7zZnX7S5aQWxcl1UttJOCc74zeG/G/hTTL/4jeFXh8O6V4ZttE8TXFvpYNnqPgmPx14p1O18L+FABtXUZb+NE1QwSqwtbNS6rsU5+nwnEGaZngHfHQnOGXu0pq804yaUry5mmr/4l7yu20zzOH+Gcj9nPIsyeEr1I04vLa1Cu4UauZKTjDDPDwmq84doX5OW1ot3Z6NP4P+IugeEdK1Lx1400SLxlqGu6xe+GdOuLzUWm1W1eXVLXWb3XdUcFtXMkqhrK7e6SFCFK2wOK5PWv2lrr4faJeeD/AAn4dsPDazWTWkk0OzUvt2prmLVtZt7m68x7S3mdSY7aIhM8hQevxtqPiTxlqNmviDxJe6lq1np2mnT9DtdRlvYms4Wklke5s43GLp3d2ZnVyS0jNkkE1xeo+J7zXFE80Z8hF2rCR+9ALPnH8XzHLMO56k5zXx6wWNWZTcaUYt2cmoJOTur3tHXVJ662t0V3+9Zbh+HctytyzmvRzPG4zHunSo4bDV4U6cHaHJGEXGMY8qs4pctrrRPX6W8U/tF+LPEXw30f4V6lZ+HNQ03R9R1LWodXa0VNSv5dT3lo5bkr5ieUW+UbsDjBwMnwG0gvXt8C0QncNv8ApDkLlnGEy2cfTnkEnIOaGky6cLS8mvEfeoGy3fPmcFtmMkkDn8PbIqWPVIzPaiT91GCpAU44BkC5weThQTn1xyRXLz493XKtdLW6LS2+35KW9mmfq2Uy4dyrLf3ccHlsYuU0qNV1dce5crtJuzutLapuersVtetLi31HTrS6lhtIky11KgExVXL7tzEE84+bnONuSSrGuT8Sa/onhfS5NYnvbe1t7fH2VJtglkbeRkE854OPm6luQRmtjxBLqerX12+lWM1wsK2a3dzhjEn2p3RTyCPQA89x83ymvmf4t634e8O6JHZeKxDr3ie3ObHQ7S4zDYgM+37ftbnqSd47jH8RP6JwflVKostWOzKGHpSfv4DB+/Va5pK87apbXcny6u7Sab/l3xw8WI8NYHizHcOZVy4ytTj/AMZhxFCNPKMtoXd8t4ewNRc2OxEuV6+9K9tXzSt4ppviFfEPxD1fxakhW6i8S6feWMk1ssEl5FeFwFkhAAkXHqCDlTwck/pt4R8Q6xoqPe6ZeXel3V1brBcGCeWCGaBtxaKRI3VZI+c7DlScErkHP5EeFH1i61+81rU2Vbu61DS74RRALb2rpqLolvGi4VERBtVRgYwBgjn9M9P8RKdOQuSwWKNsZycgHJ69ThiOTjPJBAr7LxLgsdkOXKny80ZcvPBav3uV2mndpvre7uns0z+b/oJ8XUcJxl4hSzWpieTMJ/2k4yw8XGUbyd+RxceW3vLeybTve56L8XPjH4ug+Fd94Kh8Q3tjYTyRXikPKkQMDs52qGC7WK8+oI68mvBtH+K/2jQbaWO1u9T1b7IqzvD5EUdztyoZPMONzbQSwBPGTyDnz/4h/E8eIbA6IlkXtPtM9lLKwzKhXevBIJA4XjPA3HJ5NeaeHfCOq3BWR7q6WGDi0SGSRNy7iAMKQBxtz6knn18fC5Pwxw9w3gKGY4SdPNHjoY1tOSnKDesW9JOLurxbsrO10m38v4sfSS40ynxj4nzDw54hnTybNcDl+BpUnSj7ClW5pxlOlTtyU6jSl70UpbXk21f6ksvGujre6fJ4l8Zf2TMm0jRUljuNmdx/0uSGPLYBGQ5IzxjAzWj4h+ImgWtjJZeF9Ol1Sd10wNKy+VAxmLmbcAcN538echvmLknNebeHfh/YpK1xc2pmmfaDJKm+QnMnUtluuD+AyeGr2Wx8GIq4W3jAOzA8sY+TcF6AgbScrk+ozyTXwuecU5RRv/ZuDqtp9HKz1aTsntok7a66N2bPlMF47+IOByH+ycHLLstx3POUcxqSWLz5TqSl7SVPF15VIx57q/K02rqTabPEtX03xb4tvbrVfEUhNy3l/ZLdSfsluqFtghhyY48ADAQAg5OSSM2NO+GGo6hnzId+SrEMobcxMgycqRn3JznGT1NfRtn4VkYYZc4I6gEcE9Bjj1x16dRivUNE8OBAAqADAHCjjBOOxOTjI79QM4JP5jjeNcdDm9nFU2npyRaslayj72itve6u0nqm3+UYrC1uIcVLOc8qzzGu1FSxMpSqVnyv3VKrKTm1F6wvKyeifU+QYP2e579HMqlMXCjIXHy/NxyOnI6Z9wcZqg/7NSTM4ueApKgFQeAXHUr0wBjHfPOVzX6I2WjrtI2DqD0GN37w7sY6kfrgZxk05tERgxMaE4PO3n/lpz0PPA/TqRk+dHjjieGsMbCOzutLbW6/1ruVTwWFpr3MTVgv7lWcOtl8Mk+qu9/RKTPzuT9nPTbcFWWUg4GGU4ODJ0G0/U+2OBk10ej/AAW0ayY7LTz+g+aMMfvNngp0/XrknAA+zToDnOQDzxk+7f7J7Ef5FFl4ciXOMDHXCnuTnOB7Lx6dyBXFU48zyrze0zVyTa05/PqubVt7Po73bTRvGOYLbGYp/wDczW2v/wBfP6V9dHbxjQfhro2njKabHGcLgpBGgzlsHhM89+emOxFdevhdEOUiiBHQhEBxlh1C55BGfX8M168NOiUEhj0HYYON3qT6D356nNVtiD+BeP8AZGf4h3+nc+nJKk15LznETbk8VWk3a7debu9fW3ru1a+iN5YOrU+OcqlrN805T1135pPv/wCTS6xPLx4aCy7VRQMAlQi7ScnnGMdzycnBAyetS/2MwyAijtwidiwH/oP/ANY5rvJ1UNwAOAePfIPPX0//AFkmqpRcNx29/wDpp7+38/U55v7RUtJNu9rc0lLdtLe/a/fVXbaZtyq1rJ7b+XnbyX+S97m5IaZAOj4+ikf0/wA+pPNPFoVHCADHUZGRz6Y9f8kk1siNCM7R0H/s3/xP6+1KUXaeOg9/9v3/ANkf4dcuNl70dG7O60b+Kzva/R/j31FCC2hFekV/l/XcjWGFY8iNAdoJIUDkeZz0/wA81kSR3U282q7gOvU4GW54/H9eoFa/npjBTjGDyemX5+9jpzj3I6qc7NlFbRWrtbsHJwSMA/3s9z69/Udea8qLd1q911f81Rd32X4a6XdHmk9zd2oZWDfdHUnrlh/Nck+h55xm3pVq0jGd8tGT91slTkg9CSOMe/U84FXte0yWcidMqnHAyAeWHr7fqvcZrR060NraEMMg7ev1I9/X1yM98ivVj8K9F/7k832X4au2oQXCKpVgMH1Gc8eZ3zn/AOt2I4rGNlkEmNTx1Iz688/h/iSSa6vy42GSoPA68/3vU/7P6+ozVAquDx29T/t+/t+p9af9f1r/AJ+rFyxW0V9y/r+tzA0XTtKvfGFna6qY57e2tFv1twFMUtwCxEToRtYcDKke2B95vfV1u3WJYUjCwoB5cXARAN4GEAwuAOg+meAa+UE1aWLxwvlKE2FUBAAONxXHDdDk/geQTzX0lpdp9ttCQMsVXnHIyWzz26HHPXPXPNZlz0o0oqUoxlTjNRjJpWlKVnZO2tm2t7vzZEFH3laN7vZaWvbTy7f0zeTWbPjnB+XnnrmT/a9f8mp74LcaTfzW/wC9uFUFFOWI5c5Xk469R3xyQc1WsfDUUAJkYN90/MM45Pqe3br1PuD0SQxxqUVQAwAbAxuxnrz34/I+rZhNuKu29Fvf/p53b/rrfUtKNtlstkv73a/9X7u3x3bs095qVxdMyXY1LYVPdNzjbyTxwvHI6epJoa1em3tJLmcmJABhQSq8eZ0wenC5PYlc5INdT4mshpHj3xFCQBFJKNQsVAIR0y2Aq8DnB7Edckk8+G/EjWSrf2arstwduYgSOCzZyue4P8+ck16+AwUsfmVOnF+440pyau0ote9ZXtZWak+j0V7NuHFNPRXV+nW6t06qzS76Xum1wjwP4nv5r2ZiIYyVhGSyy7XccgnDZ756cndwc7mjaelrdFWVcFgMbQABlhnA4BwevUdwcitrw3pJh0ss6r0BHHclhxk9h156sOSVOdWy0sm6JIySR24GS/b6Dp6554GfqMXmKXt6CmlRpxcKcU7K0ZNOy83du91e9rK55vnu+rez1/LVX89Lu0j9av8Agjt4I/t39szwhqzxq9l4L0DW/EMhZFYC58lrWzUZBAzLKpU+ucHOTX9mFprO8nLNzjI3MOfnznBOOAOgz1JwR838xP8AwRO8Cvp138YfiPLErBIdE8O6fMVBZWNyt5eLG5GQNkeWCnkkE5IGf6F7XWSSfnPOONx6/vM/xE9gefccklj/AF74L4J5fwDhqml8zq/2i5WtKcYTm1zPVuz1V3prZXTb/GeK8dH/AFhV/eSSUE1ezi5Kyu7Ju2213HW6PoSz1o8/vH7fxN6yHuT6e/BOckYrrbPVz/fOPlHXH/PT0JPTJ9eg5IBrw2y1VcHoPu9z/wBNPXnoM/ieCw3V2GlXrNnLE/me5I79ux9zjO4Efrp4Z7hZaqvTjPy9z6v/AIg/j0Jy1dhZXpwfmOcL3P8AtHj8CPb3ILGvHNKu85zzyOuegwOw+vscnHIYn0DSbrJOTnp1JPQnHf36D3GTnNAHqVldjnnnC56/7fTPt29c5JG6umX7o+g/9qV5zZXY559Pyy//ANbjp15xursYi32djk9U5yf8f8+poA7L7Vwfl7df++vf2P6enOcbr5W+Xt/8c96ofav9n/P51m3F3jIB9Bxnpl/Qn3/QZxk0AaX2rg/L26/99e/sf09Oc83fDYX157/8tMHr/n1zzWbPdgdz2GBnpl8/TgdD3P1znXF3jODzxwCf9v8AEZA6HvnnH3gDU+2HB4P1yf8Aa9/b36DnrnP+2H0P5n/Gudub0gnDEegBPq3PB/2f5ckZzRuNWUA4J6Dp/wADz09sfmeS24EA3De/KTlu/OT9fX1/TjpzX8t//BdG1Zvj58KdWB/4/Ph6Yixxkrb6rfbgSRn1yDxjjFf0p3OrhQQrtyxHBbAyW98+/ue+Rx/Ob/wXOtc6x8B/EYHH2LxBo7vg7mxcPOqMxGSF3MVUnAyehzn8j8ZEn4eZpdJ8v9lWulo77q70fmtbH1fhs7cYZaru0oqLTbSas7KSu77aJ6X0s7pv8w/2SrUt45S76jzVGcA/xv8Ay+Xn3B5yc/vf4C/48x/1yj/9Bye/c8/XuTzX4X/sfIjaz9pIBXzABnOer+5OcnP9RkV+4nw7ZmshlieExnnjDHuT6jv7ZIGa/wAzeK23mErtvRbtvv3b/pvzv/XWQb1fSeuv93y6W/8AJj2CzJyeTyoz15/1nv7D9OeOdX+D/gNZyKqjIGMgZ68/6z39v585JJeSdrcnp6n/AKae/sP0545+NOv+vz8/T72r6XaH7rfT/wCOVQ9v89/f3P59aXJ9T+Z9/f8Azk89cpQBGY4yGyoPHcf9dPUmuZukUsQFHA447/N7/X/GupP3W+n/AMcrGukXJ4HAyOO/Pv7nr6+vNAHF3FqclgOfXHPJf6dcDjrgHoODztd8UVuoB7c+nPv/AJ49K4a6tnTOOMHt6Zkzj5unA9MDHBA5AIq818cANpGoK3zLtbg8jhZMden/ANc9SSa7SdmDYDNwB0JH97nGf9n9e+K43xYAdKuAecrznv8A6zrz/n3px3Xqv/SqgH5DfHDgahjuZM9f70nv7D8MckDBwP2dNAd7ODUm+aNpLtnzzuKXW1WOep7D0GMEZJrS/aGLJcakqMVH7zAUkch3UYweOCPz5Ocmtj4Ak2nhrSwxxut3YjPBzLISTzySRknrzycEV3+IcnHgnL4w0VTHxU0krSjKy1V7X7N3s3vezOZfa9V36W8/+H11dmfoj4Cea0WS3eMFm00vuxyWy2GPB56kdxzz96vTF5Xn0H/tT39v588nPBfD395F9ofDwbFTzT1CHeMbmHTjOM4+9wScn0ry0wTtHTg/99+/sv6c8nP83/1+fn/V3q3dtmeY0w3yjp7/APTT39h+nPHNLA9/zb39/wDOTz1zo+3+e/v7n8+tM8tP7o/z+NVzS/ml978vPyX4dVdhn+Wn90f5/Gjy0/uj/P41fMaYPyjgf/F+/wDsj/Oc06Oef88v/An/APJAM8tP7o/z+NHlp/dH+fxp9FHPP+eX/gT/APkgGeWn90f5/GkMaYPyjgf/ABfv/sj/ADnMlIfut9P/AI5TjOd170t19p/zVF3fZfhq7XYN8tP7o/z+NNMUWG+Renp/109/YfpzxzLR7f57+/ufz617kfhXov8A3IBm7F9P1Pv7/wCcnnrlPLT+6P8AP41fMaYPyjgf/F+/+yP85znG4twD+9HHt/vf7X+z+vfFMA2D/nmD75HP3ufx4P5d91IUGD+7HTrkcfe5xn26e3XnmodQtxn98OP9n3Ye/wDd9epxk4zWfc63ZoT+8xjg+/LdR6HPB64Ddya5Vgp/zye1vebvrL+9/wAPZLSzAs0Vy1z4jsl3YlA6dCRzlvQ9wD+vJB5xLjxfZpnExHbhnGOSOzeox34I7gmvQWEzC38Pt9lPTW2rXl+CV9LnD9dj27Lr5/5X76rdpnQXaqMEN2OSBg8bgO+fp/wLg8mvMtWuly4BySMHoQeZBzkkjPfuPrUep+No13bWOcDIyR/z0zxknn5cY68DnrXluq+LI8N8/qep3dZPc44PrwCATnFe/l+S4+X2L8tuVNLT47yV3o7PTtdK61D67Hlcbe72s+Xrq1f1/wDJtbu5wvj7Q9N1dJReQwsrbgd8aHndKDwQcdsfiOa+CfiL8FvCmoyPcW8IimR2ZZIkKOrHfgqUVSCDj69c8HH2Z4k8RLeb9rkjtznOPM9/px15HB6nwfxHfTXAcLEB1Hyjjq4zx2I/mRkkNn9g4axmcZRZQq1qb92yhUqR6vtJdvweqTfN8Pi7R5lF8urn7t42nzO0tGve91WfxJ83vPW/53+Mvg5qKeUNN1vUF+zXC3UAju5cQ3ClgJUG47HxtAYc4yCTzXWax8cPi9J4RsPAHxD0+18c+GbPWtK1HUL+1cWPiiddIjeDS/7RuQwjvhYRNItqsoYRKSFwcE/Q+r6XNdBtsKjnkhQMnLDJHXrk5z64IG4V5Pq/gmS6d3RArEDLKvLDJGCcenr6njIyf3rK+L8wSksxxOHxEbRjy04Rho+ZWvBqS80nbRXTs2ZZfxBxBwxmsc0yXPsfQlBxlGUZTxUoyUl70XUlNxlpa6fNe+qTd934rfHv4e/F6DUprXWrLwXpXhmJdJ8EeE9d0ZrG7EGHBub27s4mt5G+UEM75OSDkhmrlPCOh/C230tbvVNX0jV3tNFLQQWuoQrLqHiG7ZmtpH3uhS2tx/rBnAHVSTzyF98LTPvWe3imDYD+ZEj5GWA3Aq3t1PpknGaxLj4J2MwJhtHj4A3JGEOPmBAwBgcHGehPXJJr6H+38uvJrF4+N3e9lLRPTV2e7XW22jTZ+u8P/ST43wGW/Ua+AwWY1Y6xnRmsNO91eUZVW2m97pp7K8tWd945/wCFRxeEdKXSIVs/GDXko1m/XXIJNKEYMnyogdiMALgDgc5JJJrxq9+IXwv0PQrvT3tv7d1uC8int5bTznlZF3Fo96nbsJ4IJPQZJwa6a2+AmmyIUkt5HG7cUZQwJzICcEHB+gB65yATW/p3wO0+AkQ2AjC4HyRIGIG/PATvj164yASRSjxPw4ruWLxku65bXab63f4XTu3fTX0cw+lF4h43LJZflmV4HCT9338U1jJK0pqDTpv7Otl00tqpM+WPE3xK+JXiiPVbXwvp8fhHRNWSJLtUjDXcixF/LMDAllYYDLg8Fjg814rafCG9urue91MXV7dXBzLcXLPLNLnIO9nJJB44JznHBO41+nVn8IbQcC2lAXG0hQNuPMBwNuAcKucDqV6gk10Nn8I7Ujm3lIOP4QSP9ZnPHcAH646451h4kUKKeBymMMLNJR5nG02uZPWbblbRNa2291tcz/n/AInzbi/jPFxxXFWd47O6sJc9PA1OenhYy196FBS9nGSu7NR5tnfRt/l+Pg1qWLRrGHmORL2YovMiK7MgbjkBlyAeATknoT6np/hHxreoIl/0VMKDnIG0FgTjI6g5PbJXJycn9DrD4WWKBgtrIp2hPugHYC/B+XlT8pweOnTBNdLZ/DG3yQYkYZUZMa9tw7jpj644xliSeLH+LmKeW/2fNc8oO6cnzNO8V9pu1/vXvbtXMOGMVnOQTzeeUZxi8qlj1yqWDi3Plu/cck+blta8Vpq9NOZ/nvpXwPaVi8qh2dhK+RkPISSzcr948c4PfJ717DofwiMKBUt0CqFwAnHAboMe2epxzwSCT9m2fw9tlBwiDpg+WvHLA5IU+gHryODyTtWXg6NNwGBjAyMDOCw44Ps3YnA455+JzHxFzHNbJznLksk3OTaV3ted1/hT3su5i8ulKXPJKU21ecox5nJNtSu7u97u99HbXWNvmHSfhyQDmJT0B+QHkHnI29O/POc5xkGtpfCTrd7QoC8ZAwB0YAdOOg/8e5IGT9HjQ4LIQki1xNeLb2vn3CQebeHIEPLDIPHydOTnpk8Pq1/oGj3DzapfadBAuof2eZftSLcbwX6QbtxK8gn6dTk14zzXMcx5uRSWq1Tknu9rN731XZRd73O7+zlvaN1105t+j38/1bOLsvDEGTxnBH8Pu45yOc575xkdTmuyg0RbMcxr0XBC84+bORj8eePfJ3HXvL/wr4c0CbV9VvYzbfZVu7P7Kwmvb5N7cwwAlyBznjGM5GBiuG8TfE3wvpWhXPiS0vJtUtI0tGhtYIZEvT9oJ+VlkATjHPfrgHawrzIYPNaklGMaknOUYRvd3k5NJJyaV+qv/M+sW5aqOChHlVS0Vb3VOaVk39lO2/l2s1Y68RIoIVVHGOg9x0/Lp7/Wsw2r/NgjnOO3d/fjqPxP1rzL4ffF3TPiPrNxp+n6dd2sVsMyO+4bdrsp38Y45JOccjqME9ho/ia81DTvHfiVdMSfw14Z1ltKtZY5R5l6bUOl7cxtuJMcUuFbHAGBkHmvQeR5xHn56UounyKabs4ucuVKzW73tdvlTequ0ljqS0Uae2/LHvLXbrvfq0uzZNdXVotzaaYLyEXzEZs+POYMzY4ByenOfVeeKjvYhbmVjcxWgdRZ2vmEKJHywL/XjrkkDbwSST5r428USaDcweONB0/TdWhvtcl8OSJLHIt1bafpiiS6vonIDJKBw8g5POTmvAPGnxF+Ivic6x4aj0C51C5sviTpNvYyaRY3cCW3hy1fVlubiC7aQC4WbC+aQSrbVyCQTXrYfhPEYhp08Tl2CilH2k6s6acLylFyfPUS0drczXxySbfK3w/2ja/e6srPXfbTqlrur6XumfXkN5G8MrC5iuVcYt7mIjynYFgeQcevr1PUjNcXqvivStLu4NKecNe3LDAhPmdWP+0SMjHrxnNfG/iDSviz9ru0D6/o2laRr8NpoyLO6xz6RI5Mc1ytvIBIYVU/aWYZPfnr0uh2j+HPFNt4g1jxVpYshcSKqTzzSTTvKrjb++aTycN0AwMlevJPqLhHB0oSlRzmhj5ezm406CjUbnGLcI89NyV5Ximt4y5oSs4ybn+1Md/z6VtNdtLpXs7ffe7dt1dn1mLtGUEqxOByQP8Ab7ZH93nv05yCTQ+0Qfadm8jp246tkjH6f8BGeCa4W98Z6dC03nahAmy1jvJ4lYb1iaUpCy4OSJQcggZbPJJINcbN8UdA8thZ3Ml7ILq5tTDDA0cwNvbS3rEGUZ5jTnvtJxwBXylPIcxm5KOV4h2t0na1205OyUU9Hq0rWs2+Znq876r59L6X79131Ulds9v36f8A89h+be49fb+fOQSaP2oYxt4xjr259z6fz64OeD0fXI9QsoL63Aktrmzs7wOfmKrdysg5z6nHqCGGSd1af9oT/wDPnJ+Te/8Aj/L0rknh68JzpzupQlyyTla0k2mmm9HG12uia1dmNSi1dPR2ez11aT0vfVb7XaV7ps17m7xuCnngAfi+M/r+JPYDMlhrEtsGDAFcqDz2ZiCfyHPuR61yxF2c5Rj6Z+rep9h/PPdpPs2qEf6qDaQP+W4HGWwcFuPXHY7cnvTVCKWtSF9NeZLr097zfd7663EpN/ZfT9f0V18rtJ3fpDz29ypEDeYDtJU8jJJyBz7859uTipgo2hSOMDjp/f8Af2X9OCSSfMI59SsJyIZY3HG5c8cF8jgkEHOM5zwfeuhtfE9mWMV3HLaz4A2IGlgPLc+cCQMgZxnjGOSeb9lPl5ovnSSfutuSV2ruLfMlpq9Uvdu1ZN90XC1nFJq2rS1s5L9IvXbTV2TfXbF9P1Pv7/5yeTznmrklWODjC8Y/H/P5c8VL/ay+n6H3/wBk+n8+Tg55+61JTu/rnnk9/wAM/QhupqIxlJ2im3pt6u1/mtL9b6tp3u0Etor5K73Wn3fitXZs8j+3zn4gIoXgyKOhGPmPOAPrjP55HH3F4Ztm+wRkZUmNCc9zjJPXOTjI/wB3qSOfibw1aHxH8SpntMvbWgVJG7fatxOwnPBx+QJHXJP31pkYsrBAwAKxqvQdQjA9+OQQO4OepOT38SQdOWVxtyP+zoOau78zS+JX+L3U3/iaurpvz4681nfVWdrXV2n67aO+99XZt2toxg88Afln3yM8d/zyaTYvp+p/xrnbq9IZsMw+bgAkfxN6Dj/656jrRn1fAOHYHjoxHOZPf2H4Y5JHPmx2Xov/AHJ5vsvw7a+hGMbL3Vsui/v/APyK+5a6a+UfFeyNp4k8L6qygx3y6ppx4HzNGzBNxzzt425yRxx9418u2+gy+JfE2u6jqI2x297ttAR95QXAHJPBx0HGSSQSSa+qviSW1/So7ZCftdmDd2FyCQn2+QkNErA4XeqkkLjOQp5BNeB6JrdlcmTTL63bTtVtmJvEcFPtL/OA8YyCWyCST69Tivqspx0qeV1amXXnywhSqTSUqtKn7aU3NJvmcZaxk7u3Nq9Wzzbq77Npx/vPVbt6dGnqmm9dNbEdva2iNGWG0AADp03A8YA4wD+XJJJNa0mgLko+W3/Lg453Ee/OcdPwOScT6vamO2Zrf5zgtnqRw2OTzxj82HqWrT+AfgfXviz8XPAvgTTrRpH1vxJpllcqqlmEH2tTczAZ/wBUIVJI5GAecV25bgZ5lzctVuUp04u7V3eU18LbevXfRO91ZtNKzbilaLbdnbRya12V+Vu+uyTu0mf1gf8ABM/4et8Ov2X/AArc3EYtdT8ZPf8AirUBIMObeZWhsSxIyd0JLqD/ALPJK/N+jmkfNnJ3dMZyeobBGT/s5z6ZyTjnzLwV4VsPC3hjQPDuj2xWy0HQbLQ44SoXdFYw+VK6pgYUMhOBwM+ma9Z0e1OC3IwFwRnuW6cdvz6jJ5r/AEU4Yy+OW5NlGW2ivqeVrAtWsuaVndpLd7t76qzdmn/PGZ4uGY5pLMFGPLCVkrLdTavbz076N66a9zo/zFs889+f4iPX0/mec5J9B0j7x/CuK0e1b5iPb19T7c8qfr2Pr6DpNqecE9PQdRtx0P19+mM4avdSskvJL7uf/Nfj2141r/Xr2v2/qzO00j7x/CvQNI+8fwritItW5/D1/wAn+vavQNItW59f8/n/AJwTTA7PSVVidwB+719s+/8AnJ5POe1h/wCPdvqlcTYwSKSQxB46HHGXH4/d/LBxwc9raAElTyNq8dv4/f8A2R+Q5OOQAurpVzhVHThcD+JhzgdPfr06gknAubzk+vHfnq2PQ44P+c7nXTMD95vu5PJ5+aT39h+npzz1zdgE45PA9+r45zn1/TnFAF64vByfYAc+7455wOPXjC9ckVg3N83zfMfTG4jucemB1+nHcnNC5vW5wzduNx9W9D7H8e+M7sC6vWyfmY+24+renrj8wOcZyAXrq/b5vmb6bj6/h1/njjJIrn7nV1AYDnjnn0L59euMfnyT96hd3rYb5z0OPmPqeev+cnnA55G5vCN2GPX1PqRnrkf/AF+hABoA2brV1G7/ABOe/X/vnP4dDxX8/P8AwW68Y6Ld+C/g/pwuEOsWniXVXEe/979ja1JZw3XDHljnB4PJy1ft1qusBQwDlfu/dJGOXych+4A475JIyuK/mz/4LH+GvFGsWPhzxjYLLe2fhrUryO7hjMjSR2s4kVZTjlRgD22gjOCK+B8TMHjsdwZxRl+X0o1XHl15buKi5WsrOySjp2urN6nteH+OWB4hy15h7jdkm9HduVtWubd997auzk/nn9jPXLE3ZgMgL7wck5PUnrk+vPOeWyTya/c34eT29xpVoY5SuQAzKzLuOT1I69AOc+2SWB/kl+Bnx3l+GniWxurmaZbGaSMXG+ZwsY3nqGfaCAOfX1JBr+gz4DftJeFPE+j2Mljq8DSsqExiVMDp/DvIznGTjPI57n/MvjnJMxjJ49QVkoxbS03ku3eNu2q13P69yDHx5XgbXk7Wf2rNya13+y3Z7JvV3kz9L1vgFChd2ABndycZGTz3z/Puc1pbxt6L06cZ7+/X/E++fBNM+IdjeZIv4Og6MD3JHR+Bx0/POCa7i18Y6ZdZ23ZOB/ePv3D5+meffh8fmP1Hrd9L6vXVPvZa8332va7PdUbXXu9N2/PXfS7Xk91qk79lkeo/P6j19v58kgkr79vX/J/z61gW2t2d0SFkHQDr6MepB989ec9SAa2PPtymBKPu8cf73v7fz9aP6/Pu/wCtNXYzJSRhuR09R/009/p+Y59c9lUhsgHjuAf+enrn0H6cnHL8n1OPqff3+vr36800/db6f/HKAOZn4c444HTj/np7/wCfrzWZd2p2k98e3q464Prxn25ya6cxxnkoh9yin19c/wCSeTzmgwBVsgHjuAf+enqT6D9OTjkA8tvMBiQB909vTOP8+55658w8b3rJpcqqxXgggMwB+/2B74z37dCOfaNXswvKADHooHGZB2IHQHj1x3DV87fEy6+yWki8j5WBwTjP7zkADGc8Dv15NPL7OOuvw7rX4qmqd/v39blR2f8AhfTf3pWf/B6NaqyPyZ/aKuy19eopYb2VAAxHLSSKCecZPU/hyTk17J8FdFnh03TdOeBC0NjZuxMYPyyQSORypzuyCcdW6kk7q8W+KkH9v+MtM05ct9r1C2gYEZDn7WxbcDnduULnIJwSCSQa+9vh54Tt7WSJV2xtJNawIY0CkJGgTYCACFAXhOgBYAZyK8/xVzBRyjhzLE7c0oydpdbtKT76c1r6u+7abOW39a/1/W99T6A8J2X2LRtm1VQKPlAAUnLgcDgdfTPTJOc12C/dH0H/ALU9z6D9OTjmOKKOOIRoiKoVQVVFVTjd1UDGeB+fqc0n2lQPuDAHXA7buf5/4Gvw4B5RMN8q9P7o/wCmn+A/Tnjmj2J9B/8AF+/+yPzPNN/tSPB+UYxz8v8Avf7PHfv368Gs7+1EwflHT+6cfx9fl/z83PFOOrV+6/8ASprv2iv873bDRy2OqDgcHI/vDnn2P59ySabgekX5D3/w/UetYNxqyjOCQeOhPq59Sfw56k5LDFYNxrci52yygcceY3+36H0/X3zj1VgYtJ+nby8/7kvvWr1A7f7RZ9yvHX7vqw/un0/nyc5qibu2ww3+3Uesg/u/545zmuFuNYK52u34MR6+h+n68k8Vn3GsbQ212HHZiP7x7H0PTpjBzkEFLARVt+j3ffzf+LTzXkB3n9pWuMb1/Lnv3xnt69xycGqB8QwDcNucZHUYOC47dOg79CvIIJrzO91y2062a6vJykeMkB2Ax8w/vHHXtzzkfdBPw38aP2pb3w1NeaJ4TBNwPlE0jZdDucbkcuW9T7c5ycV9HlvDtTN5KnSipSlZJJJdXrd6JWtq9k022kr8P1+KTfRW6N63S7u2qX4dFd/o9J4pjj3BltLYDjNxeckZbkBnHPA47cDJ/izv+EwiGR9ttx15EkYzyffnGOPYjk5r8mfB/wAQvFPjKJ7zWdbvZLmYjYq31z9mQ5kI/dCbyw34cEHnJ49FTxl4gtQRJdXcgXAGbm4PClvuhnIwcD6A9MGvQ/1fnlk5wqWlyuzu+ZXi2nZ2a72u9E9L3BY6L1t26Pb3rb+UVa9/tXve59/3PjRhuAmlyMDKzOMjLA8bvp9cnGDmsq58YygNhSPQZYHncAcfhn0wwPUmvkrSfiHq6D/SJY5hgf60rJ1LdRJuz09zkNnoTXott4rj1HIl/dtgDIJXu3OAR6jj2GMnmrWXYHo1dW7dG+/m9d91rbVzzPo3pbv52t/krtXd9b39PufFNwFYgMvfhiP4j1w3rnPfBHctXJ3fiu5Jb745H8bdmfn73v7nkdTmqpuIGQgzZyuOeT/H3Ld8foOuay2jgbOSp9Mjnq/v1+73xnHoTXpKnTsvdg9Fryrpza/Oy/8AAVvY8nnn/PL/AMCf/wAkWLjXrkrwDyFzl2w3D8n3x268gZJBJ5261O8O4Dd/303qR6+g/mcZBzsfZnK/dB+XhiO3PPI/2T/nrQNs56oD9Rn19Qf8k8k5J6rLsvuRscxdzTsFzNIcqeDI+Cfm9W+n5nknJrlLxLwhgVY9QMknuTnknt+pJ5OSeyurZsHPBB444xlz65/yeoBJybie1twwkvIDxj5iDx84xyW/u8gH0yctkezG8Vpo7K9vLn6p/wCH8NdGeQpNdW9ur6OXn1uvuW555c6VI249T6kZ/vHuOpwT69OSACeaufDrfMNgOfVOOrnoQOQcnvxjknmvUGfTyGzOG4zjccc7/fv8o/3sDOATXg/x1+JV58NPhj4i8UeGotO1LX7BYlsdN1Y3EUdxcXExjSKKSI/M2APLBOcscAsK+iyLnzPHZfltN+/jsdHL4tu3vOVk5ScrRV46u6Vldu6u+DGpLmzB600rclnayaW39O97X3NT/hEXbIMakE/3VIAy+ex7d89znlWJzv8AhCbbJB8vgjqiE9Tkjgg89T05wATmvha1/b28WjSbeSPwJZT6rf8AiO60OCy1C6urC30ZtPsrGe+tLmcW8pu7q7uCy2RlLSKshRCNxNej6z8UPi9qfwK+KPxAF0LXxh4C+KD3mg6JoeirbnXfBmgalE2oeF/LmglNxNqqMY7e88uSV0BVWIJB/Sq/h3xJgHl6xk8ny1Y7MKOXQdbGTTcqtT2cHu7vmerem7TfKm/NWe5JTT+oUMdUe2lJtN69G35Xv3Wuiv8ASR8FWxDZ8g8f881JODIP7p7/AF5I5JBJLXwlp5kSMSxl4zi6tdimZAS2MZAYZIGBwDwMY5b869M1X9rPTdL8WXt1qHjC/wBZ8MReFrXT5PIjlOrWvj/Urjxbr92mlPYNYyzeE9PdfD9lM0bPp7A21q8MQKVq+P8AWv2hdJ8PLresXPjiW/1Ow8JW90/hmOHTteuXjsdX82VINOa3WylMy2Y1KWLbJOQGuHd8V7MfD5upCnHjLh5ym4qKjmCbfMlKEknNWUoNTXM4yTm6ckpwqHl/2lXs3/ZM9Fq+Wztfvq9/l1u7n6BL4d0e3a+Vrmwb7ER9qM2oaZbmyDl3U34Mg+yjb90vglSOTkmqOop4a0R9Gjv7xLceIL5bHR3LCYaheNG7LBafZCfMt/LBb7SpI6fNksT8M6V8APiT4pa/17W7trSXxPocKa2NU8U61Gl+zWKCKTUdOiuPIvLuKQfvXuI3fzc7nJBY/XWmeHbOLxJ8Pri+1fTl0n4d+FYNLtNPiCb4tblhNvJf4KZ/dxeY0UpIkCkjcDhj52PyzhnJlLk4upZ1OKkp06EYtxlCn7vLKFSompVXyKWisrtp7ehltTEvmdDLJ4O9tZqWurtZtXWivfXpdpu7q+Ivi18KvCPxD0n4WavqRPizVYbV47eLSr8Wtmk0V7dm+1K4E5FtbJY2UsheQqCAzHO3JoXPx6+BtnYrqCeNrOe1nvr3SVfT7e7uTY3+i2c2qavPc7EY/wBkQaRqEF2+ot+7QIjGTMYYeUfEb4OfCQfEHxV8UPiL8T9XZfFst3Y2dhonhuOC5s7YeF7vQo7aXWoZop/saWlzK8VsZjbi/czhPOLMcLSPDv7Nnh2x1Lwqb3xBMmneC/F3hzUNRktbLRX1jSvFDW/h29SzgsGi33t9YaZJYWcpzKbVmtA/kMFrtWB4Gll+WVfbcRY5vLYVa88NhW28yrSlDM4xk1CVqM5RpRhPaSbhUak78LxPEKcv9kwa191urK7s3bZt/Zvp3knpFX9x8K/Hfwp4y8V+FfCHhHw14s1GfXdV1fSL+/vdAu9GfTLfSrG2v5LuaC8kfBZNbgzIRkosJ6IteMeJf2qNX8K/Fzxr4Xk8KaPP4I8HS6rYvqMkWtSavqs1hFGsjafqFndHTImS+k8ljdQZVQy5xyex8Ma38LPAOmDxv4R+3atc2NrrEltq91qlxf6lfTapfw2ly11f39xLczvDa21valpJWYW8FvBnyoUWuQ8X+P8A4c+Apb660z4a+CbmbxUJNQ8SvfjSp9Q1Y3zm4vtsUsLPJ5kqrLNnPmOCzkuoY9eBrcKf2jUWF4PzHNfceXU1jJqk/aQk3Oc26kFCooctlyybbntJKY8Vhc3hlyccdSi7xblGKTSdtLxV9721uno3qWh+0945vvD1zquk/D3RtKNhpUusXMniDVp3FxavOLeyjgisbcbpZi6uqbhv5XdgknzPxX8VvjV440eK60iy8VeHbt7DT4ZLnQPDmp2ECXL3c17JKsL3GpCRTbWwgEuxS6yYYKCyt2OiftJafPo/iKz07S/Dvn2OmW02laXolpHHZfZX3C2069UJJFMbFlEnkSIY0dVwoYA0eEfid428Q6toS6zc2iW15A7XBNhFH5m2GQopa1jUweWfuMMNwPmBxjWnVWVf2hUhwPl2ClgpqS+s4l1VKPI6sP3U6c7xSUbuTlCXM4WspyCODxL0ecV3pG/7m2rlJPXT8NVo9EknoJdfEvxdd/BOz8VRaiq+FfD1x448Y63cRQada33iK4sWttI0q4tbUokxt5Jbqe7jnUlpIBJIokRGrI+IHgvXfGFw+IbKC/uvFGi22jtHp8aSra2zaVfXN55i3CtqDzRSSLLJlmkieRZGZWYno7TX/FfiC18eWepeG5Us7NG0/wAMPpM8lndawrmdWuHkZo5In+eT98r7z5kg3Zdw3l+heBfFFtd+GY7/AEG5lg0zVn1yDxHc6xOLu00Yax5mjWUFleapc+VP9jjjttS8sKZrZIrecvCoWvKjiZzzH6/LE5XgP7P0jh8BKFWnKNSrWzypNe0xEVeP8B0oRbVK9JRk6c79scHNXtOcr25pOcr31W2+tua9+rTdmmfQWp+H7PQPDPhjQ21zRorywutR07WNd1RbdL2SO48zyYdKF0dalhSPpGkJRV5CqprjvEfhW3PgZvDWp67FNb3OoxC1v4bOO7la1eZhax77ZIiZjkMobnsQAWFZ3jDwvr3jHxEuoKttBp9i6W9uNShRZdRZSx+22oiQ/Y7jG39/EVkIDKXJBNdPqNlqWoaJo+nTyWIm0+9sZ7qTzrtolW0Y7T8xI3Dbnc3O4ZyTg14scwqx/syos0puc5KpVdOnC8GpS5bO1ur5l8KbUXeSBYDR/JfE9WnK+71+fdPor8V4d8FaX8FIJtTsbjxf4hjv1eG8B0/T4Eht5Wd7iUyEbhMfuW8LHzBngbgTW7o3xc8MeHrBPCel+F/sGi6pBrGp6fa3Dx6lc6jPFOZLz7fDscQefKxNwHXDHG8sy5qH4gPaXsNhaX91fwqs4vUFlc3ENjcNG7kSX8UUiJcEbSVaZWZQ3DZNfP7apoeiapfS+HdNhN9LHOJtevNQvZFikvXbzLaxhkkZbdJWG6SOEKrty6lgCfZy6U87y+rUzOpicRjZuU37GXsKMmpVYUZ1JRrRg+Vt/DTc5KVSnFKUuZz9QcdracqW7bte9kns7vR7aNyadyjr/wAf7vW5b+JdGJe3vfEVvaaLZ3Onx2Ty6atp9qcxR2vneZcJexi4IXdIu0SlsAV0fhTWPHy+Pbnw1rmk21poSaeurRyW9utx5Vy3nMbaK/VWKLyxKKwUFnPJZiy+D/CsCXv/AAlN3aWw1a5mnFi628XmwJdkC7vZnMfmGS58iHz5mJeUIgldgi171oGmuokCgAMu1vlADJljgg/eUYUhenJPUE1pnucZJhKVTBZfk9Gblh3QlUrVp1JRxEpw96g+bV0krKcruUpVFflimJZe31V04tva6u/i6q61t5NK0mm+OtbLxXN4k1dpbaEeHf7Ne30SAIqb55N4ZrjggySlcPI6lvmG4EHJ4G3+EPiKXzjLY6DZWN5rIvr6x1KS5vr5YVdiEs7qx0pHhjYruWISbAXUMCASfqQWabceY20AHnOMDcAeW9j+npk07p7WNWKMoKrgYAHTdx27ZJ+vdgWr5OjxbmGH5vYUqFPmjSg+SEld0lyxnyqooupKS9pKbTl7RJwtqj0v7P6adevey7bJbLta7buzwrXvhdpWpasNSutQuYUSxs7T+zbPTLON5ltpxIoa7EayugMYVTIS4VvmOSSWjwV4NtLu5ujok15eXF4LvfcTrNDbymJoGiVGDrH5sS7JAuA0ZaNgVJz293eoGcc4ycYA/vNzjPfGTk9dvJBLHk7i9VZ3jBO1juZQRtLZf5ioPLYxzyfckHHqUc7zjER5HiayjCmoRipuC5LxspcjTlrFNuTu/dUpNR5nX1KSv7qvfvrutrvv6aWd07s0bdLDTIVt4LK0gt0SGNLeK3hihSOJi0UaRIgRY42GURRhGIKgE7qS4vmBO1mGccKxHdvQ8cL+Jzzxzz9xdnDfMT06k+rjOMkjrj24x1zUEFyZwfIguJiOMkyN3PQ7mH8JJ6gHt3PPHBylerNyk5Nczk3q3J6tydk33er1TcnyMpJLZJeiXTbr/XdvU1Z3YN98jIH8RAz82e/uc9/ckE1nzEgjaSPlHQkc9Ox/z655qImUj5ork47FpTjlhjlsdj37nr1MaWuqynzoIiiZCgXIJUAkgHDhhg4z9Mc5+9204JNu8UlbVuKTfvW2b8n93W7Tsuy+708/JfhvbW0ZBtPTcFxngH+Ieuf4R7/MOTjJ5ue8urNWjIfyz1j3FVOSw+5kg8g54zyMkg5bpbnQvE1kvmNZQXW4BgI5iTj5uOncckAccDkEGuN1KPX7y4No2javHJd7VigtYIJ/tBBYfLdY8y06DBQg/e3E4yevL6dCtKSVWhOPut2q0/sykn7rkpaWWtlZXu0ozYXW1tuuvkt336L13abJv7dZM5mktcAA4lkucckDgluuOR06cg/e5XUdU8S+ILiPw/4Ykmv9QuHFui2dm2y0tSx/0i6vYwCG6fM756ruI5rufDXwR+IviG4efU2/sjR4iDDBBvtr6fJk+9JGiSPxggljznk8kfUXhbwZB4CsJY/Dmi2ltJMgjmvfJuHuZhl/lknurgsyZwcFyDkDblQa68XmuSZI3Oi4ZnVfK4QpRjKjB3TTqybcpctruEeZa2lUWqa+pz1Tvbq3J33eytZX11etuWyekjE+E3wntvAmjGfWSLvWbrF1eTqisUu8ZCGUqWz93BYlskdcA1351Ge7nayt0MTZ5MoPq5OMnjJHOTnoM/KTWFfXHi51dY9Ss7NGIdlkksVVm5AZlIxu65Y/MB34yMfR9ah0/VSPEnjLQnYZP2cTaYDgFjzdEbgQMc5zzjBIzXytatmWbznUrRWMd3JeyjLm1k7RioxslHZRWijyp7RScUoq1k1Zdls38791utHrY6DUnazDbwuVGCcdSN/PXjO3v/ePcEnhW1Ge7LBY1GMjgDJGWwRzz07dCGPIBrY8RfE74MWm/wDtbxt4fgK43BvEMbchnB+W2TIyRyMZxgZJ5rn7H43/AAQlU22g+IdCvpAdpaCD7SxIZ+N12rEk4JyG546gtnpWVZ5yOayzM/ZxsnNYabgtUleXLZatWvu3JaN3k1y7a3utL9LtPRXetnbXTTVtSbyL23vruPy1N4ER1kULauEEm5/3igKAHIwC33gT945NePfELwVqfkHxBGstnqNgQyTvuQXIDEjfJ1fIz94kZPODivf7j4z+EI9zWcN7eY2/xtajq3QK4zk7M845bknAPh/jrxtrPjRns475bDSiRi3hto5mP3iAFAPLcck85Xk5Ar2MgwWZ0MyhTwtNqm3ZqdOVpRk1GacVFuXNe2q1cldpJuU4xRSfLb4He2nXfRvpqn2s9btHn+geNRfRNb6pGkM4UI8ZAXIyykgZ74JzxySTz1/Y7/glF8PNGb4v3PxIuora4nsrdLDw3DJBDIsEsu8TXah0JjmjU/LKhWRQCA2M1+SXgP8AZ++I3xI1uzttH0+6gs2kQG9NgyyON55Mwj34I55Y7ctzgHP9R/8AwTp/Y/1v4cafp9/qtrchyUdnKyhiSiliSQD83HuRnIYDI/q3w28KqlPMv9YcdF4LDRfNhMvrK7rT5pWajJWW6stXvfRs/NuKuJ8voZbPL8vquVSyXMpSU95XfNe9m1rrfdNNxP2H0TSWe0WRgruUGHKqThy+8KcHCuPvDOCCMgnOeysdG2jARQMLnCKB1c9uORj8icgiup0Tw2UsgqouFCKMrzgbgOMexPrnPJJwezstAcDhF6L1Xj/lqOn0C8em7uST/TMVZLpovw51/wDI/hq7Nn5QrW00Tt0t/N5/3fxWr1MWx0jaOEUHC9FA6bxzgcZxu9e3JAJ7DSNKcMeD19BjqRzgYx045J47BzW5Z6QefkXt/CPWT+o9fX1LHsLHSCp4RR93kKAesgJ4HsB+XBxksZWsbEL0RRwo4UD++D277Bx1yOpwWPY2FpgZAxkL0AGfv+h9h3JznkkMTYs9JIzlV6DnaM4BcH+Y/P6mulsrMDI2LxtH3R0G8c8f/X5B65BAJLK0Pf0X8f8AWe/f889+9dGlowAxtHC9AB/z09/8fqajsrVsnPqB0PTLjHH04HXrzjJboRbOABtB4HOPTfz075/Q8nmgDya6ZgRyeFzjJ/vSD1/z+tc5dXCZPAPPp/vDOQe4H5gHOMk9Dd9f+Af+zSVx1195v92gDOurhAGwB7cf73PA9P1J5/iPI3d39/1wfX1b8e3Tr15wDnQuidzcn7vqf8a5C6ZssMn7vr9e+cnqe/frQBQur0jdhjzx1PIyRnkenTPTjtg1yNzet83zH06k8ZPofYfnnsau3Tvk/MeBkc9+f8T19fXmuRuLv731+vdhnj/PzccLkgGZeXIYtu5J45ye59/bv7chfvfFH7SnwqsPiT4T1rT7q3hkWeJ1lSSFXEgxKo3KytnBxjPTI5GRX1Rqt4VJwxHTofeT0PH1/PIrz3WblZkeOQ7lcAEMMggmTqM9AQOD0J7ktUyhGUZwkk41FapFpNTWvxJ6S3636dgV4yU46Tjbln9pNOVrS3XTZ997I/i3/ao/Zm8U/CzxHqU+mWN1LoXmSuFRXwn72Y5UAcBRs9sbRkgZr5s+HHx08e/CrVI7nSdVuzDZsm+xk87pvIK7C2OBxyOnTnBH9g3xw+BXhr4jafqNvPZJJI0bgZiUnLCTPJU8dMd/c5UH+f79pP8AYG1DTpdTv/DsE8RLOwNuuwHBkYfdUfj79jX5NxD4UZBm0ZqlyYVSd3GrCLTbbvaLVkl+ujbufb8P+IONy+V81bxGsUnTbTsuZXum9VZNrzV23dv0D4W/t8pqCWFvrU0lrK4QSN5zLub5twPzj0UY5PJGCQa+0/Cn7WlhdqdupoeRjMueMnqd+R155ySSM4XJ/mi8S+GPiL8Mr7ytW0O51GCxbmWNGjfAd8MWGCSVGT+HJPNdL4N+OtvBcG1Gr3On3fH+hagHiTOW481mHcDPOe2SfvfzBxZ4GY/JeZ4XK6uJTaaeBj7TRuVnqm9k3Z9ba3R+8cP8f5DmutHNaVF+7/vzVNbt7ykrXt5395Xuk3/V74V/aTs7s/LqMePlz+94yCw5+fOPX6jGfmz9N+GvjFZ6yFAu4SMKCdy+vJwSO3Xjr1wea/lW8H/HzVLH7GlxdrNCxyZYpGyRl++4E4x1zxweSTX2d8Mf2kpFK41PIBX/AJaMCMNjP389MEDnnPXnH4njeBJx5rRaSTaXLZ7tdrK33bK9rn3KxkXs73trZWerXbytu7e7ru5f0g6frtvqKqLaVWOFzgn/AGvcgf8A2WMnbk9Wk8ewAqMgAE9Dn5vU/r/tdfl5/MP4P/Hn7elmPtqMGCBssTnkg5Bc9RnBz36ZOa+8/Dfie01mzG2UlsfeznuffOCCP/HepGD+Z4zAPLebmT382vifldNadbrW+p0rXbyV9LWu0r6f3d/70dbp39I8uM8hR/nd/gf054Gcy4RFxtUDPBx/20/w+vX1Obtjzbkkk/NgEk5x83qfZfzPoaW4jTC/KOg/9qe9cK12/rf/AORf9bo4DWP4fp/8c9/8+pr5D+L90Lazv95yVRtueccMD/ntx1yDX2TrCKBgKOmfxAmP1/gHf8SRmvgr4/3my01DaccN0JHTdjv7Z54645Bz6GXRj/aHLyx5fdurK1/aVLaFL4bbbq/q492v5fuk90nf83ZZobj4o6fPcyHZptxNeOCTj5GcqSDkcHkHBwTnOcV+iXwu1Rb+G0uwQw3FgScgNlgHHJ5IGc9QMHJIYH8zIM3fi67cZLbghbndjcQR64OOR3OOcnn9B/hFbulgigsqqqhcHjqASP8A9ec5OTgmvjPElc2e00/eWAwCdmvdTvLVR1Sem+9r7u5y9/K3f+vuv5s+kvt0n95/++m55P8At+gB/HHUGs77dJg/M+Mc/O3T5/8Aa+v6Uq9Bn0HX/gf/ANb9KYY02t8o6f8Axz3r8/UYNX5I7L7K/veX938fICh9sbB4PPfJ/wBrnr7+v6nNUy74b526f3j/ANNPf2H6enNzy0/uj/P401o0CN8o+6f08z3/AM+9dUYQuvdjuvsr+ap5AvP+t/JeXT5LUzCSVbJJ47k/9NB3J/z3PWs4gHqAfqM/zP8Aj9Sea0iB8w98fhukH8v855qrMqqRgADaP68/p/Png56FZq/p+v8A8h+WraucF33f3vy8/JfhvbVhiiPVFP1HpnHU/wCcnknJPH6nqtlpSNJeOk82DiJOmct2yM4K559VGMnNS65r6acMQfOeOvJwd/oRg8Y68enArwDxX4i4Z95zj72TxzJ79v8AE9a71GKVrJ7a2XS+u3p9y10C77v735efkvw1bV3y/wAS/H032ORVd1TnChmwPmlC8Z4wOcc9h1wK/MP4handT+JL28fdJ84ID5II3uSD3wRt49CeeDn7M8V3jakHRCbkAnhCSMFj7nAGO/TI9CK8F1PwV9uunZtPLM/ILyHBOXxn0Pf2zjng19rwZjKGXc7rLmTSjqo8z1v1lfXqtdLattsyaWtkunRW3dmu97d7Jc2rbbMr4SeIXSbyb5BBHNdokaDgKMn7oB49/ZgMHnP2Hbadb3tqWDBuhyMZwSccgnqPQ8dxjBHxa/hzW9OO6G2gj8tgY9sgDKVLBSBnqcHI9MAZAyfqj4IzarqNq1trgeU5wCCSSAxHXOcdOvvyRzWvElPBSlUzRVYRhzRXsoVeZK99VFyeisuZtXvKPe4Rsk01eyWtkus77/8AAsmtW2bslkLTO5ew5/EgcgcZxz7nnPBN2x1X7OxV5GJyuAWyD8zDGSfpx7nnOa6/xBpGAcKB93kDBwN3Xj6H6468kebagoszlgAQRg46/MeeTx2yfUjqW4+PNP6/Pzfb89XZ39ks7wuOWYgqv8TdCG7lvQKfTJIzkE1Q1W7vLdWNsXbjP3m45cZ649D+fT5jXJ+Hteje42OSRhRgglf4x0zkZB/PPcV6JcWpa2+0hRtYDHTGCSB/Tn3OTxk0pS095rVdX3l3f91P0cVtFXVl2X3I4ZNX1IBZ72/gsbOAgyXd3dtbxY3HgkuBnjAzkDB44y16bxro8d/babbeJNOlv5932azgkSeaZruykkj/AHm5om22Ya6TceGy4JZCRwXxS0zVr/wxJaeHtMtr/UXu0CpqMgW0tc7910wRgJAAf9S2Rkj3FfP2k+AtZ0TXdNcvpq6RZ+JtG8TTTvNJ/aXnWXhK70G40COQnC2E91KrnB2hgMtlTn77KsJga+WTnmOb0aM7ScIpR5pcu0G07xlNtKN1q07O6d/K9pjrteyVtNbabrXbt89VrdO/0h4k8ZWtrHNLNrVvEbAuZrVbq2Wa2F4WEIufnz8o+4H6DGCSEJ8I134reEtJmgF74gtCbq7s7ZBFIk4zctIy/vdxiyPPTjOcYAOQpPh9x4J1rU7+/wBX1bXora6n1jxXeWUVvGZIry21fXtbubeC8WRiJI9Mt1WK0Vs+TGFCZxXIN8KvBsWkHSb291G+sBLFqawzXCidLyzYHYkqLvVQY0IXPTaM8Zr6TA5JwzCSWJzbHY5KcIy+r4d6x5pxlKLbim48ilGLdpKVm00zzlUzDX9xHpbRbt6X9Ulfe1923I+rrf4m+Ep9P1a4tdZhlGiic6mT537lYdxJYhjtyBz0PUgnOa8Z+Jvxc0248EQarZ6XaeKNMaWG9NpqDIlr5UU3yTwhyZJjE43K2DtYjBBBNeN3K2Wnx+ItO0jzorfXY7aPU95PzxxoyOqEnnzFwJGyQ3GSTnHE6tpt1d6bFpdlaWs9tpihrWwnMkYaHcS0YcuF2MQpK/dJz1I5+iyrh3KIZhSrqpiKvLiKVSKxElQUaSivaXlTqQlCq52UZqcXycrlJySE5Y+UXD2VNrlSs46Xct7Wa7N6au+7u126/GbT7bULq3PhTwa+nfbtP1SNdOSGb+z9dvZ44kuLy6kDJ9qu4FBeV18yDah3AqpHcXvxV/tD4Xav400+4/syWfw7ca/BakWyQxyR2crGaZchSzSwrKJGyS2GzuUk/K2pfDjxN4kE9jBocNhb6k0UksNifJaWRAVWR5lbcxTGFJJxkdjmvUdJ/Z21a+0Y6XrOuQ2GitafYntFmmcG0ZXU27JyDEw3KV6YPrk19VmeF4Ol/Zk8Vmcva0cXQqKlLESxCdOmo+0jCHt6idWU07TbT5Y+9UbcjyIYPMFzKFKOsd1T5W3d2ei2tayV9L7vU9E+IXxGstK8D380WsXyzCLS4ZE0OdHv7rzS0klnC+/fBEz/ADvcIQSWOWJAz89aP8VdUtNS0P7XqHiDV7mK80SePUZJrg6dJoxtZzqFrPEZCZbxLhVjd2BLMOWPWvpS2+DXgXTmIuhPqsuyNN9zcMIdsedi/LxtB6dccDIxXSQ6P4U0cIsOkafEIjmMSW8U4QlpDlSVzljuY98kdeWPz2W8S8NZTl0svw2WVs6qTlUcq2IpxoNxqRS91NVJpRd9G7NNXV1G/prATs09LJeb367JfD8273utPjXU/ir8avFWoa3L4P0zW4Iftl1Db2tz5sUMmkiUqrWv7sOJHPKskgOCcEkZNzw34f8A2hLlfEkl3bTNca/Y/wBnWc11PdJJo/mROv2mVnmRpHTqrsS3XsCT9lHWGhjEUCWkUajaqxwxxgJuZgBtUYBIJx64OCRkjauXzvJO7G45PzYz1y3IHGOemee1d3+vNGlBYbKOEspwifIlKrTjVqe5PmSc5pO3PTT196SlKLbTknyLI8O208XX7u1WWl3JX+Lyu7a2cex8l6j8FfjbrXg2z8Fav4vsrazicWt3dOiXF3ehpDKZkmdmeGRXGd4YMBj5ifmbltY/ZY8Xzvd3118UZ59cm1Lw7cR3t0ZJILS30y4mmKQwQlVjjEsjSbVG3zC74LZz9n3Wo8EhjngA5Of4uxBOcZ/Ek8AMDzlzLIzF8li3BOScj5z17Zxn3z0zljrgfEjiyMnGg8twi9pKpyxy/BqPtJ1Izn8dHaUoQcotuLUUmnFWO6HD2Cs71qt1ZXc59mtPevtbXff3m9T59PwRmt/BsPglfFt35VnYmB7hXkBMzzPI7bs7iXfLHJzkktkgMa6/s+6HqWsW2ra7dXN/eWkSxQyP50qIoDq4QtKRHvH3gOMEA45z7z5DncSSd/3jhst97qQTnv8AnwcgmtmytvIB3ksMqQGBPc9Mk+o45wT6k1xvjfiWiqs4ZpONSpOrUnKlSpUpyqVuWNaSlCEZWqKNnDVOLs3s3msBKS5XH3VZJSSaum+XRt68rvfe8km21d8j4f8ABui+C7KeHwx4WsohMP8ASAkESTTH5tzPtTcwbqQxPJwRwCbNrf6jaszQ6HaWRXgGC2jiJXLjGUQHHUH2xznmu7klUHK/KQFBYA5/jx378568Yzk5quwDZ3Dd655z19T7dDxyOeDXzP8Aa+JrurPFueJnXledStXxEqlR3a99upLm9XqtFsg+oWslolslFdGvw39fU5+28UalNkT6eE24APm4xgtgjJ4JyTwMcDnLCt2y8S6VK4kM9xbSAY3yQjI+ZuhYZwTycZ5IyTuJC/YbK6VvMWOLAABAIJwWGeOhJznn8QNxrBu9MkRW8kCUcY4J/iYZweTnuP8Ad5xzTtl824pcnMkrU6k4xWkoO/O5br3ei5eaLumm9krK9k13aXdf8Bfhq07ej21/Yy4NoyuUA2knpkv04GMc4xnJY8kKctubiO2tZZmQFWU7gR8jY3nLA+u3JHPOQTgivLLf7dYl7mPfaT8YBLPDgF+2SMkDk5z06Y524fEtpdWjWmoXNvFNjAkeSGCInLDkSOBgnOD12k9CM1lHLnGS+pc1ZKULxTc5LV83JpLRq9mm3dp2bY+WPvLlWm2m+yXS+qSdntortq78h8dagdStL+cyNBHCrhAjlFCKzEgAEAKAq8A9DnHJz8laB4lt/E/jGHRY7hpZYblZLaws2MsYgs3f7TLqDKzbDMFAhZjkEnGTVj9qD41w/DnRrjw/oE1nfeItfe5t4HgnW6is7dmZJJXEbkKWVsxt2OcHIJON+zvP4A+GXhSLX/E/ijSV8QeIVN5qtxNK00tqjsXFvlVYoGycoDjPck5H9I8OcJ4rK+CsTnVbBYqeJzJ+w4cwFOi54itNJqVeXuyapJtJyavNXgmua582sxh9fWXJa4NKVR7X1bUZNr3pWvvorxunZN/eWj2a7MY42KmCP4OcrnP3efu9PUnJrvob2009WMMgkYY68kjLg87icHHPrxzgZPxvq37YPwD0NDa/8JU97IMAnT7CYEEE55ZvyI6BuTyGPll/+3P8Lhu/s6y1u6OQPmUR92H97uATz055OefzteFHiDmkuaPDGbKMmuX/AGecYyTk/eu9VZX1vty6tu69b+1suV1/aeG5klpyxct9dL3+9ejP0BPiS4O4bQAQQPp8/uTzkfn35rnmvZXLEu7ZJ7nHLP23dMDgfTqVIr4A1b9tewCkaT4bySOt1dlhnL4wFft3HuMk458l1z9tXxucjTdK0uzznB2NI2NzAdZOuBn/AIEDgAmvocr8D+Nau2BwuFcnFfv8RC6+KzaabW2v+JaasX13Aa/vHpot9dtfi/Du1sk7/qhc4HOc5HXk9m5HPXnjvlTzkV5vq+qpYXZSY+RCSP3kpx/E/IJbpxkZ59+Tn8qta/a1+MV4rLDrZs9w4EFtGcAk4xgsQOfrjHPG6vINY+K/xU8Ts32/W9evgcECFp4geW/urg57dRyowSMn9GyL6Pedtc2Y5rhKbaScKcKs3HWV3bkUW0nouba6s22cOL4oy3LlJyvLSLTbjZ2bt1vvvpo3s7KR+22jJB4m1VNOtNU06zN0Rb31zcXkMUNraDf/AKSvnzYRhxyuDyeSdxP0d4m8R/BPwD4SGlp4r8H22oW4zJdPq9tc3D8vuzIJZXP3eRnPI4yuT/NRC3xR1My/ZoPEkhkUJIwubrLJl/lbEmSOM8nP3hxnJ37H4S/FvXi5Gjag28DJuLiZ88vz+8Lc9z9cYyCa+kn9HCGZ2+t8VYilGEoS5MPhKMFPWd3OTqrmelop6KKirKXNf518bZdFS5XFvS2rT0b20fWzeuve15H68ap+078FdEur5brxbp9wISfJ+ylrkSHc3IEbKOdvf1BPORXmut/tw/B+3UwWMuq6kVIOLeyjiBIJJAMkp4OFwee2c8mvz90f9kb4xay536etupIw22WRurAdFP4d8kZBAJPs/hz/AIJ3fFDWyGuJb3J2f6izfuWxz5fvx1PKnJ5z9Xl/0c+CUk6+LzbHNct+TG0oJuN7tqNOTin9r3tdNbLmPn8b4l4rXlo0o2cUvcV7ebvpuumi63Z7XP8A8FDvCkYaPTfBF7c7QF3X17bx5x5gziMEjPB/EDOeSaB+3FqE16bjSPD1hYqcEid5J16vjhnI/u+nbqd1bXg//gk7401cq13Drc33cBP3YJy+TjycnPp0HzcnPH2b8Pf+CPfiBxhtJ1U8IPnDcjB5z5eOceuAcAf7XqPwE4CUJRwWRqpJ6SnLFYlt2backqqje6vpFW11aTbrLvEalUd8e4w1itLJ3vO/RdeXrfRaJN3+Vbv9uL4k3pX7DHp2nlAu0+SZCBlvunzcjHt0474NeK+Lf2l/jBrYdJfFV5OmcbbK22gZLcAJECcc4/EZJ6fuz4I/4I13KZM+h3MpOM+ZGTz83rGemD19eeSa+xPAn/BHHTo8fbdEiHK9bWL1IPJhPY/ln1zXVl/gZw5l03KOGyhK8X7+FlV25n/y8U2t3fVa2vq7gvErC2aeDqvotZK99F16ab783VuTP5FT4w+M/iDIil8X6kGOAEW8iUglhj5W6Y4z6EZyQc7ll8J/jz4n5t/CutAsAcz3N0x+bdgkFieeuAQQc4OSTX9yPgr/AIJK+C9KwJNAiPCclYvVh2i4HfHPY5JxX1d4M/4JmeANMGZfD8BwEwSsZ7sOnl+oBA/2iTkKDX2lDgLh3D/wY4al8OlOlCC08oRj59L+8+2vzj8Qs7d17CNrpXcV/NK19L6pLzt3+1/AP4c/Yb/aI8U/8w02OSOZFu5idxbnBVuRwcfUc4Br6o+E3/BLv40LfC71HU9XKblbbBZzBeS/QGPkZAx14zyQGz/fL4U/YX+Gujfe0iFdoXj7NHjjPfy/9kfmOcive9C/Zs8C6UMWul2jbQvAtohgc858s89fz65Oa9b/AFdyrklSeBnKErcylFNNJq27fW7XZt621fCuNOIN1i6XS2iXW6+er131Wmuv8bPw6/4JX/EfXvsP9qTXyhgN3mWzncuSOpTkduc4yenJP6JfCP8A4JGWVgbJ9ZsvNLFdxntg5I3H++jdwCAc9Tzkqa/pv0n4WeHdPA2adFHtxs2woMYJzj5RjPX6HHYV2Fl4XgTG2CIBcbdqDj7/AKDj8+mMZwSMct4d4dytt5dk9Og01Z1qEJNe9P8Ang9VZu/TRW11+e/tnFP/AJicQ01/z9q7XfXnb7212vvqfmN8G/2CfAngFIv+JRE+xUwDaR4GCOQDHjtk9+vUk5+8vDPw60zw1YiCytGSNQqqqJtVQNw4UAAYHOevIGeBn3Wy0lsYwOijoP8ApoPT1APrnPOCSegtNIyrLsXqOw/vNzgj2P5np3+lUY2iklaNuWySS1k9F0u03631bd3npLV69bv566p/yv8A4fV+VWPh5gCAgA+XjBx1ftkehJ9sHu2ejs9G6jap6dv+ug7j3J+ufWvRF0fbgKijoOB7t6j1XoeOozgZO8mjKo4RRkDPB5/1nt7fz9Tmhnntno55+Re38I9ZB79x+pHIGa6Kz0pxnPt+WXHv7evUjkDJ7RLBVHESH3A92/w59SDkkk1pJZYGBGoHGSB15k54/Pv3HJBNAHPWdoeePTj8XHr/AJBHBA537SyHzZUdfT3P65HXrzk8YzpJZ4AxGB93kAjoZMHp6c+vbk1opasoyqjoPm5GQN+D+P8AQ+pyAUFtWX7qBc8HGemT2/AH8cdia0hby46Z4HPPP3ufx/p7VYCLjkc4Hc/7We/+7/nNX1RcDjsPX/pp7+38/U5APnu76/8AAP8A2aSuOuvvN/u12N31/wCAf+zSVzd3GmWG0fd64+v+cfTnigDgrr7zf7tcfdfeb/druru2b5iPQ8Y7ZYcDP0P0xg/erj7u2b5j3Axj2+YevsOvOOeSGyAcHqnykhePpx/z09/Yfpycc8Jcd/qP/alej3lqWD7snjAzk5A3Y7+5I5zyTyDiuCubZhuxzz/IkA4z7nvjnnjmgDzDVfvN/n/npXn+q/eb/PTzcd/85PU5J9Z1WyHPyr27DsZP88/U5rz/AFWzHPyjt2/66e388+5NAHm14gJcEZ3Kc5zgnnqCT6nj39ea8d8U+FNM1hJY7yCFlbOQ8YIPLjOGB4xnj1JyMgZ9t1S1ZVbbxjAyAf8AppngDPOB156cnHPn97bM+4vlj789zyOeD0/DvyQE4xl8SUvVJ7bb3/rqxcsf5V9y/r+t29T84vjN+yV4R8XWuomGwgywJytvHnJMnP3PUep4yRkb6/Fn9oL/AIJ93NvJf32j2cx2g7TFCVI5bGNoBHC4Hvngkc/1KXdplZFIyrdQRwwBOMg8e/fHB5AryDxR4PsdVSRLqGHy34YNGpDEFxkqVwTx0+uCOdxyx/lX3L+v63vqCSj8KS9Fb8n/AF3b1P4otU0n4nfBbUxa3drdatouWE9pdCQTwgF87ZmORgDjH5kE59b+H/xS07xBCJvD968F7Cw+16VcSmK5QqWLYDMG4IOOMY28kgk/uf8AtIfsiaJ4s0vU5Le0/eEMQ6wR7s5kI+bYD/d59SuPumv58vjN+zt4y+FPiObWdCe502W1Yt58du5ivAryYWUxhd4IHO4kjJ5JGK/J+LPDrLeIFOWDhTwOZ9MSqcI0HrNW5UlHX79W94tv7fhLxDzDIbxxs55jlfur6vzSnXW6vzSblstbvTWysm3+j/wh/aQvPCV5ZwapJIsAZFLvKxxhsHuOOuPr1yCT+3v7Of7QOk+KrWz+y6lFKWCbsy7s8kYI3EkYPTrkjkg5r+RjwT8TV8Q2smi62q6f4ktQFAnHlx3ZUuoaFWOAWK7jg5+Yg5IOfrf4F/HXxT8KvFmmyG+kOmyyRfaE8+XyIh5h/gEm1eM8Y6gjBIFfyJxx4ZycJ4LExjgcwTslJRjzWlPW3ZpX66vfe/8AQmR8U5dmWBePwNRzXu+7KTlZcy0s3o1yR63953bsz+1vwtrVrfWm5p1OdvQ5xzJ9c8e/rgkA12G1GjOSOh5/E+p54/Dk9QOfzg/Z6/aD03xj4f0+9S9tm3JHuG8sCR13BmIPbqe45619zaF4usb5Qpk3HBxlt2cbjyCc9D78Ejk4NfzFjMA8s51N3asnftFtJ9O7fz2Pt4vmV+ujW1t5Ntr/ALdvfze6i70dedltbxgzZDHBBOQNzDg546j/AB4zX5s/tF6ttivwGONr9+4Djnp33HPXJPJIOf0I8aarHHZTbCFyDkjIz9/B4weQM9ep5Ock/k98etYN7dS2YkYtIzrkscnMjjnJ6dMd+COSM16GRqKUptJtJO9tdHO+ur191/dq2mFv61727fPvY+d/h7oMmsa692M4L855z87Y6564+mCOpRhX6O+ANIFjpWdoyqr8wGO7Djv0QeuQTzkk18x/BjwHcQESMCd5V+QCTubOc55HI7kfMckYOftO1jTT4Qm1UG1MqAAuecnGQOePfq3Wvw/iLMZZlmmaY1ylJRXLq3bljKzurvRp3fS1rq7Vuay187fht/X4l9eAAfQfpv8Af3H59TzQfut9P/jlZjy+XbtdPdw2qDn9+wA6sDjJ989fQckEnn7nxt4dsw32m8WX3iYer9wx7c4xgdOTnHnx2Xov/cn+X593c/r8+/p+XfXo8D3/AO+m/wAaQgbWznGD3b/ppnjPPT+fXJz59dfEHSogTbyLJ02564yw9fpnnv1IGa5w+OUubhkjmZQeCoYheS4GRn0HYYPIJwBl3fd/j5efkvw3tqHoN3qSRbhB85Bx+rA89e3X69dtclruslFyrsnA6MwPVgcDJwePXnngnNZtxqyAFgcdDwSOf3h9fQfqSSWFeS+NfE0yKwQleMDaWGeJRzg+wJ6nGBzueulX6Psvxkl+Mb/Ndbi5Y9l9y8/6+b1et8TxZ42SG6KW7s/I6MTk7iOmTzjH4k9xk+L6zrZuwTvY/wDAiehfIwSTz+eMdgQPKvGPimVLl4EnkVx3R2DcluuG/Hv1I6kmuN/4SrUbxLSKS4SK4bbuVXKluSOQG54UE8EAEZz8ufpMBw9XdJVpTupWSTcr2Sm72vflbT20TUbvZuVyXa5VpZLRa6tW36dV0v3ueoTX8EYby1VSeMquCT83PHPTPGfXqwxXPGaYljk898HPWTHP48ded3PBJS3zdDHUgDnnsSD3569e/HHGa27W0JzuGcYxkcjBYf4e+DnHDZ1XLQ5k7uV1zK+qd526ed737a3ZKXPskkvLz/HZNbdr3V3Bp/h9tRJLRhvmUnKg8ZbJwQST8v5EcHmvoPwPpVrotqXO1WUDkAKRywyMDJ+6T1PcZBDGvMNIVoMm3t7h+mcA8438AYwMYb17ZzkZ77TtRtZVKeabccAiZioBVsH7zD16+vHQZry62Pc3KM05RUlaL1VryXw3aVr6p66qzvdlxjG3wrZbpP8Am8v7q/Dazv6VL9ivhwQcYHP/AAIdz39D156EAjxzx5bWllak8AjGSM55Y9eeeBxjPuSSCfRbS4SPd9nxN0IyM859vwI6jlvRs+W/FK6SCxke5UIVUlQQBnG8+v1OMk4x0Ga1oxdSpTgrvnnTirXb96clp9yt5W091hyxs9I6Lsrfa8v7q+57uzPLdK16BtZs9OtZiZDIASrcn5j1Hpxj+fJGfq9LlbfRQZiGHljO7nGA3IJPHQcZ9Mj+9+aXw18RDUvifbRK7eXNcCWNQTgRiRxgDPAz1H8xnH278SPGMGhaIbW3YeYYgMg4I4fnII7Zx9T1xz7+fZFPLsdQy9ObqVaVKd9U3KU5pvTWz1879Vc86DSUr9H62001u91t373OG8Z+PIdOE0cB3DeSwyeoLgnrxg85z1wegOPnrUfFt5q07Rq7hGIyiswUjezcfNk/MA2f72Tngk8dr3iZr+6kBkdsseGZmHLPnAz34/HaM8NmlpLtvJ3EnPXJHGRjue2e+fXJNfV5ZkCy7Lr1VzStF++k/eu7Wvr7q1Xm3rdatNu67WWq1eqTfZq1+l0pLrJM7B45nClyzBc7cs3G4vux/vF3zjruORjk8DrjNHcMiMVXLfKpIHzfe7/xd/X1zzXpIeT7GSYwCSBuwM4DEDnGR9AecjOSM1wOr2UdySwkJYHrnngvnOD9f0Ga9DK5qNeTlLlik46Xsm5PXf8AuX7q7u07mfLpprr212vte/R29Ord3xkVqbwvgE8fMSeoy4HbrxnHP8PXBzt6NoMMzN5pEh+6CwyQu5uOT0wF64785LZkjt5osBYdo4BYLjIy2TnOScHPr97uBnobaW1sRuaW0h4GTJLHCc8g5+0XKe3f8MkgfQyqY3EqpTwUalScrOKh70lZvd813/d3u2+is+BNtt81rNJt7auy0Tf8rbW2u91c37aKPTwMKq7cbcKBxhwOf1x7jnBNJPqw2su87cdM8dWxx29cdcEDsc+a6/8AFHwHo28ar420LTcZDLd6vp0ZGCwwAZ3PBGcA446gnnw/Vv2rf2eNE3fbfihpdxjAxZedqPO5wf8AjwFz/d+vzHuCTWW8D8T5rNeyyHOsTO6tGlleNqSu3JtpKlpdweu7dnduNzlxmZ5LlqfPmWAjbrKttq09HLta+2t90pN/SlzfFZzGrFV4ON3y9WPqfX68jryapM7tnc2/PTJJI5Yd+cn35znnjI+HfEP/AAUD+AVpcudIl17WwMc22jTRA8kcC+eyPoO+3LcYJFeY6t/wUq8LKWGgfDrVLwjdg6hqllbD+IKSLZLkgHAzyfrkMT+hYHwW8TMwf7nhLH4RNLXMZUsJru9aklo9dXpdattNrzP9cshSbeaUmu0bSv8AFskr/Zdl2k9eh+nH2WbHK+nO0jPXvk9f89saaxfIBtHQc8Z/jGeD7fr35J/GPV/+CmnxAuiw0TwF4c00AkKby8vL4gAuASPMs8ngHABGQRg9T5vrH/BQP9oXV96215pGlqRx/Z+jhSBlsYM80ueBnPPUZJ2tu+uwf0Z/E3ENLFRybAK6s6uNp1dHa0rUlJva+ibvdWbbb8H/AIiFwuua+JxEtY6Ki1d3VtWlvZ+S927d+Z/u+YJz/wAs1PHB2+m7ryeuB3yfm5OOcqaa0s1/0i4sID/03ngh7t1E0ox/MZJwSa/np1X9qT9ofXyTdePPECqxHGnM9mBkuMfuCpxwcdueCMbq4G98XfFnXCx1DXPFN+Tgn7VqmozZ5k5w1y3XvzjGOCc19Rl30Vc/k28z4ny+km0msFgsTVbV5Las6S6LVdL63TbP+Ii5Ok+XAVG9LLmdn7zSb1lpZN37Nfy2P6KtS+IXw40jcdQ8a+GLLHXzdUtuxI/glYH3HXpwDk15lqv7U3wL0kus3xF0a429RaJNcZILg48s/QA579TkmvwTj8L+Nb/O+2uZMdTJdu3Ut1DSHJ+XkZzyeSVJN60+G/ie5+7JZKeOBJNnksOmSeMHp1yeccn7HL/ovcNxbeZcR5tjLcq/dYWjRvrK+sFW6Ws7bczu7yb+dxviRFXUFCOqS1lvrvpF7rXqtVdWbf7F6x+3x8DdKndIrnVtbAwP9CszEpwW6ecQBnkDGcdzXmep/wDBSvwBbM66L4A1i7977UYkHWQKcLgjOBx2GRzwa/OC3+CGs3PMk8khwM+Rat1JbOCFJz1GT6qSSQWPX6V+zne3nHk6kc7ckWkmCPmwOF6HB9f5hvtMF9HPwwwGuJyzNMxty35sylKNuZq9qfsuj25vxbPnsd4mcQK6jicPFaWahDVe6lZfPre1nvqz6j1r/gpb4mZm/sfwBo9opwVN1cPcEAl8cKw7Ad+eRn5c15fq37f3xovCfscujaeD2trCTgZc8b5DzyckZ6rnNVdF/ZN1K7JMOgXFwSF+8ly3TcOnl8Z+UjPOCAeRk+u6D+xL4xvQwHg+7b7vWzUj7z4OSmeg4yedx9Gr6/A+DHhhgJKeE4UyetKKV3VjXq97X9rUqWtbXvdWaabPL/1/4jcWvrlO2l7KC3aa1Suublf3LV2bfybrn7VHx38RKyz+NdYVO62CtEBkvgYQd+eSfQZzmvKbvx58WdTZvP8AEHi2cMf4rq+I+Ytzw2OcDjkD5u45/Y7wn/wTw8f3QIi8NTLkJnbaKMHLYzlAep4PuOSMmvofwn/wS48falgz6PeRklD/AKjHG5jx8gxyT1JwcZOTX2OE4e4cy/XA5XlScbWdLL8LB/b6qle/u9X2SWjb8DG8T5pjb+zrV9eVNKtON9Z22ei3ffZatSZ/PdZaR451Sdbm4t9RnnwoWe9aWWQDL5w0hJHABP1z1U49T0zwv41n09rOS0lcuAMOrsBy3qeMgj2GDzlTX9MXhL/gkp4hudhutLnH3MEwIc9cHJjOOnQnHXqBz9PeDv8AgkOoIN9YOvCZLW8WerZx+7PbGB1wWwSeD1zwGAqKCk4WpuLppQUVBq791W93XW6drrfVN92XcX4zAXlOPPJpXlNc0m07O8neXa2r1crSaUm/464fgB4y1a4aSNiFY5Yi2uDgZOc5X+R9PavSdC/ZN8Y3JIdNQl5A/dWr46ueyH8+voSckf2/+Df+CTnhi2XEmks3CAhrSA85YZwYh1I4Geu4n+Ld9P8Ahj/gmV8PdJwZdGi49bK35+Zh08j+vXJ6AY9OEYw0haNkvhvv71vVe63a/wBqTumlfy1meOvLHqLs3d72bc7a3bT8tNtL3P4WtB/Yb8b6rjy9H1EAkZPlScjLDnK98EkZyMkZzyfdvDH/AATc8Yaht3+HppMleXt52PJbJ5Tqflz2zn3Nf3b+Ff2CPh1pHLeHYu20tHbkcb8EYiI6gZGcZzz8te6aB+yX4JsB8ulWy4K8CztwcZYD/lkM/d59MscnPKVOlZtwg9Veyjpqkr21e+j3dlpq2X/a2c/9DCPRaaadutt1b9bn8Ofgv/glF4nv9pbw0WyqctaA4J3Z6xn8PrggluPq3wN/wSE1ecf6TopTAGD9jXuSO8ZPpxnj1OTX9muk/AHwhpq5j023jIC/dtYVyQSDnEQ7deuSRzlcnvtP+GOgxKVj0yNMADK20QzgsR0Tp1J9R0J61ooRX2Y9NeVdL+r/AB+bdmuOVWrNe/UnLvecmvtd3tt+OmiP5PfAX/BHqKHP2nTNnA62qDuRk/u8e556YBycCvrbwh/wSO8NW3+s0yFsEZzaoc/ez/yz4649Mk5B4r+juy8CWS5CwQr0HCIO7jso7c9e65J2jPS2HhhUzshjXp0RQOC/+z64/wCA45Jo5Y/yx/8AAV/X9bsg/D7wZ/wTE8AaX/rdHjbbt+9aRHpnPWM4+70+mSSCa+lfCn7BPw20cANo0BwF4+xxDOC+P+WeeSRn6+ua/VCz8OZB/doDxztHqx9OM4Jz9eQDk6Nv4eLb9y5I7kDHVsYBB7A/hgnOKIwjD4Ixj/hil+X9fPUTSe6T9V223b/rq3qfCugfsofD/T8hPDVqNpXDCGIZwX5wF77c4x/EeSQSfV9L+Bfg/T+I9Mt02hQAIEXGAR1C46Y/M8kjJ+orTw65z8o7dV93/wA/QjpznetPDZbO6NG+71UY4347f7I/4D6nJNJKPw6X3tpe2239ebFyx/lj/wCAr+v63Pn7Tfhno1jx/ZkYHGMQJjvzwufr/vHnKlm6uw8EwJnbbxj6RL/tj09OvfBXGSGz7ZbaQWJ3KrdOqg8bmHcY6j8ec5C5rRXRyDxGq9BkIBxls9G9Ap/E9wad33f4/wCf9eZVktv6/r+m3qeR2fhWIA/6PHn12d8t7+4P0ABz1rYs/DrKWwvTpxgcFhx26f8AsvBPNeqLpDAfKi445CgEj5/9rvz/AJNX00hgBhFHT+Ef9NM9D7DP4dccxyx/lj9y8v8AJfhvbUPPrTRQwIZAT8vVQf8AnoOmfUdM9cnJBOdBdFCfciRfogHc/wC1/nJ5659BXSGUcIo9cKP9rnOR+ffHbFTiy9YlPvj6+3fj/JNXd93978/P+rvV63nlj/LH7l5f5L8N7a8Pa6OXzuUHp1z6uO59R9e2cAGtFdG28CNQDgH5cDq3+0frn3/2uO3SyCjiNRwBkDsDJzx7c/mOSDWgLLj/AFanpzjr97np3x+h5OTS/r+tf69dQ5Y/yx+5eX+S/De2vEppDLjCKPu8hR2L9wfTHb8MggaqWW1QBGvRckZ5x5nJwOc9fXr3Bro/sr/3P1Pv7/5yeTzm6tlwP3S9B2/66ex9B+nJxyFGALLj/VqeBzjr97np3/p7Voi1cADbngc5Pbfz175/Q8nmtH7K/wDc/U+/v/nJ5POddYoto+Reg7f9dKAOY+yv/d/Vvf39s/iO4NXxasB93sOckDjdz+v4c8nJrZ8qL+4v5U7YvTHH4/4/59aAM5UUAAjsO57b/f3H59TzV9EUoMjPyr6/9NM9++B+nXHK+Wn90f5/Gnjjgf5xn39z+fU0AM8tP7o/z+NPHHA/zjPv7n8+poqVVUgZHYdz/t+/+yP85yAeHXlkPm+VeF/ur6yd+w7j8cmuQubRsn8Bzj1Yc89OmR1yUGT1PoN1BJzycjoOcdW9/cjP6YBNc5dWrc9z078/e/LJHueCc4JNAHAXdofm+h9P14P1PfPcjmuPu7Q/P0756ep9iMd/XOMk8GvTrq2bJ7np9R8w9eM49zgE9Sa5y6sxz8q56HgdMn8u3rxn6UAeSXdofm+h9P14P1PfPcjmuQuLJcN8qnB/uj/aHfpkAfQZ6kEn1u6shk4UZ6fdHTJ9/b34zwcYPNXOktz8oPTsPVh2/T/gXJGTQB4PeaXKScsW575PQt2JPbOB6se554nVdKf5uvbHA9ZMY7fXvjvivoC60g4YbR1POB2JHcdwPfjjBON3HXujkiQkK3pkA/3x798Hr6jP3qAPnK80l2DAjPB6jPc44P8Ank5Oc54270c/NhF6H+EevuPT/wCuSa9+vNHOXG1epH3R03Efhz+pA6DNcfd6OcsNq9T/AAjpux/9f9M4+agD51utKfLgj17Y7vjofbOPpzkmuPvNH8xWDIrjHG5Q3Utzhs9wT65yCcHJ+hrvw6x3fIvf+EYxuz6f5X161x914ef5sqD+HHf/AOt/wH2JFAHzdrPhhZ1eKWKOWNxhkkiR1YHdkFWVg3U9Rj2JBr4z+NP7MHh3xvp2oK9jEq7JMKLWLbuPmD5QI8Dk9R3H3iOR+mN3oEh3ZXoePoCB+HbjJz8p5IFc5feHGkjkWQBwwwQRkHluxBzwDz1zjJ4yVZPdJ/Lte39eb3d20oxWySvvZJX28/Jfh1V3/IT+0V+wvr3he/vNY0CwuI7i3kMlvc28LxTRfPKy7JIlV0UhFyFbBAOcAkH5O0291jTZ/wDhHvGVm2napGQlpfSoRbaiVZ1AlLKqwNhQWYnJJJJLV/Z344+EGh+JLOW2vLTez53GSNWDZMgwdytlfQZ6FcZzmvyp/aM/YA0fxBb6hf6Xp0asAzKYreNGB/eHIKw7gSeQQT7knmvkOIuG8u4pwEsNi1CGIXw1lFKrdP8A5+NczV1Favv1Sv6HDvEWO4XzB4vCqVWg2l7J3dN+9LaDbje1tbX0V7t6/CP7O/7UOs/DKZdFvZ1fTVwFmaY4XDHozMQAABgj2HUfN+0vwZ/a88N63Z2R/tqJ3bqXu1Zn+Yj5mLsWxwB7EjBAyf5tviJ8F/iF8Jru/ttT0u8v9HjBEchLyXKANJt2SMN68dMHkFRwBuPIeFvid4g8MSiXSNVmtUQrsszczJIvztjCiUEHIBPpx3JJ/kbjvwYzCLcVh4qq/wDmPVOKpPWdrrlUesX31Tb3T/o3IuOcuzOPN7Z+zfL/ALDzN1W+ZdbuVrcqts7uzaTv/YJrfxns7/SJG+2wv8p5LqxI+fJB3HtnGcn6k4HxPHbv8R/iB5cJMtnbTGd8nfEYw54K5IZSRwDxnjsc/lB4L/a/8SQaebPXpzduQF5keQ4y2370mctgY/Hngg/sh+ybp6yfDe28dapaSR6r4pla5gjux5hg053PkND5oJjR+DhCAN2c4cgfyzx7l0uB8gzWc008UlgacvhlGpea5ovRx+1qne7fq/0zBY6OZfDZNLTzWtuvkuvXd2Z9IeHdBttDtRt2pjAUoqxngkD7o4HGMenqATWtq+tWunWzXV5KEUAbctwTliOpwOxz9cnAFQ3N0tvbNNIAU/uE/LwzDhScZO38z9M/N3xL8Who72ESuYwBtTe2xcGTOFLYBwMjjjJHJFfzbFXWy9617L4m3Lfe+qW93d9Wzosv6/r+u7ep518Svizqt1qLWyX5t7cZAhiuHiiIDOATGsqocjA7nGeCd1UrDxCup25urUmVc45YsMnOeucYxk5z1HUg18p+OdYNzqzXAYlMj5SW28Mc8Z4z0x646810fw58Wm3ktLJ5nYMRvRmcqRuccqWwSRjjn+HkivoqnD8o5ZTx8VJ1eVSnFRbSi7uzfTlUI6bK97Ns5Iyu5dtEvVN+fXV97aXaWn06t9c4yIwM4zj/AIH9P7v6jn5eeq0jDNuIGflOcc5Pof8AP1J5rkbW4jcElVPQjK54OeRkZ6Acep6kA1PFrAsgx3MB7MR03e446e4OOpyB89bRrvp/6V/n+XZ360kmrpbrp0Tl5duX8N2tPUZrr7PbF3O7Cg/McnB3Yxkn0+n3eeTn55+I3iEWgO5yBjP3mBwxYdd2O+APTdzgGu9h8RLe/IXLDoQzMQRubBwSenv36E44+av2gr5tI0a71zey29qo3qCVGMsPuhgBx2+nOcGuvIcFPMsyy3L/AHpSlNRtd80nzNWdnfql1veWm4W/ryuvPyX4O7tr83eJvEoudWvbSBhKoPFySTIDk/dk3Fxz15/iUHgAm1odo19eq5IZlxtZ/vLywG0kE88HrwM4OQBXg/8Awk+kzRQasdWsLe3vJBd+XdXYt52hy2Y8m9DbPVc4xg8DBrvPC3xz+CHhhWufFHxQ8LaYflPkSanbXc3Bc/8ALKF23KB0yep7kiv6LxHC+a0cvUcryrM8ZUhBUpLC5diq03UVoz0jTlq5RdkrxXvat7+LDEYSXN9dzOnTTas42SteTW0ltfbu3u02fVunWjWcGZACfl+bBJ+8Rx68DqeeozkZPWaFp0mqXBijLCAXKp5gbnHORkdsjgdB3AyAfhrxB+39+yrocxST4ktqyKcFNG0HUrkEgtjAWGFDwvGTg/xZBzXE3H/BWv8AZy8MKy+HPCfxA8TTqc7otO0zTLZ3G/acTag5+bjLFC+CMqWAU+HgvBjxZzZOrhuAeIKiqNWnXwlbBU372j9piIRStd3fS/2noccOI8gwF1PN6Etk23F2vKauld9Ip27N7s/aPSNFsrDSJIYkimmKn940SPKOD0YgvjqeucZGcZNfOPxLubrQJJLiIybPsRbaCVTdmT5toONwwMsORzyCBn8k/EH/AAWu8QjengP4FkDJAbXNXe4BGXGWSztYsZ4JQN1yofnefkz4mf8ABTr9rL4jJexaZoXhPwzY3A2qmm+GprmaJCXGyKbVLm6cbgxJ2qF3DoRuz99wz9EjxgzTMqdTGZTk+WUm480cTnGHqNRuk1OlRVWsnb/p3e7Ts2nfw8b4m8FZZdVcdi8Y7/8ALqkkldtaNtK2m3rva7/eX4bfHS11vW7vRrecXF3aBd8hnL2/3nAJVnYYzjIznLKM/MxrW/af1HXtP+EuoeM9G0jVdTOm3en2+uQ2wWO6s9KuA/2vW4IprwPII+M2yrhACxAAr+VHT/i3+1DbXE1zpXjPXtInnOZZtNvoNPlkBZyQ7Wpidx1OGzjjBzk1a1fxP+0N4qhmt/E3xR8aatBPkTQ3XiHXrqKQktnzY5b90f3yDwQDlQQf2bA/Q0x9PibKsxXEOWSweXypOrljw2MnOtJXdTmlCFK0XKzg73SupXtr87/xGDI3FpYKs7rTVJW5pcunNLZR1v1a3dz9y/2XfG/w7PijVfF3iPx54Ss7fS7R3+yax4isbSeyA3nOya4/euedyDdhtwAOMg+Nv7aXwQGrXsMHxN0C5tULKBpesWl5yrOuEjhRienQeuAS2WP8+kXwj8QXTu019PIznJLQSEvln6li5Jyc5J5OM5JrfsvgXfMG3HVG3bcjypQG5Y/3SCDwR1IBHJAJr9Tq/RY4ZxPEL4gzfiPNcSowp04UKWBpUqFNQk3upz5nqtfZqT5pc0uaTb+b/wCIs1I8ywGTUJptayrOTbblrv2t12cle+/6Yah+3B8ELJ3NpfeI9ccH5jYaAybsFv8AlpdXaqd3ZuFIycYJrmpP+Ckvw50vP9j/AAu8WanOv/LTUvEGi2ULEFhnZaQanweCM8gZBywBr4bt/wBn68vBj+yNXY4Ubmafn73zY3cA9fXGOcgkdlpn7NOsYKp4fS4AC/LN9tkHO/kB1OD1zjrnodtfdZf9HDw1TaxGFx+ZR0vGeaNRdmtOXDxoNJ3Wjbd7WatJvy8b4n50k+WnCm/ds1BN7u61b6WtptdXb949j8Uf8FRviFeqV8LfDfwnoI44vdY1DXh1cfdDaOM9OMdjnOM14TrP7en7Surs32bVNE0gN0Gm+FbcPyXwFN6LokncMHk/d5JLE+r6P+yd4pm3eR4SliJxyloFJA3Y+7ED39eOOcFq9C0n9jb4lXGRHo92mSMbFkH8TgZ+XPQfQdzkDP1uW+EPhflLbwHCWQSkuV3q0auI1vKz5cTKsr36NPZaWTPkMdx3xJmDfJmmKtZaQg6d1rvyJPVLe901vq0fE+pftA/tO+Itxk8d/ECMEZK6bHJpUeGL9GsJYCFAzgqeA574rgrzUvjNru8av4i8ZXxY5P8AafijWLkHcX5K3GozYznkduORmv1k0P8AYI+I+ocNo925OMbg/ct0yh9Djtz0JJr1zQv+CaXj/UjmfRZ0+7j92R3OP4P938Mck7a+0wXDfDmXy58BlmVwlFKzw+XYOk47venRi2999VdJPSTflf21nDXLKviWna969V3s53esnbdXSd9Xdu0r/hVD8OfE12S11fWi5wxM95eu5OWJ64OeMnJP3hzkk1o2/wAINSl3Fr9hjHP2OUjqf7xb0zx6gHJBNf0Z+Hv+CWfjS6X/AEvTbnAC43B8fx8f6tvbj2XuWz734U/4JKa3dZF3aTjgdQ/+36xe/wCHGDzXpKMY6RjFLySW2239epwuc5/HKUn15pOWt23u31jF37ta3i2/5arf4NRr/wAfE+pz9MfZ7J/Vx/dbP3R2PU12emfA1DzHo2sT5C5LRzbTkuBkbcAevcEEZOST/Xf4P/4JHwrn7Zp428ctChGAWB6w9ee+Rn1zmvofw1/wSc8P22DJYwkZXINvGRjJ65h69OOnQZPzU7Lsvu9PPyX4b21nXv8A19/9d2fxjaZ+zzezn/RvC1vKTtxuhumbqRypgOTnBK9DwBxur1LSP2VPGd0QIdCKkhcBNDUDGTgZFuCRgdeO3OeW/ty8L/8ABMbwHZKobSlyu3cRbRDOCD08j2A9enOBk+56F+wH8N7IgNpMZKhQc2sWOD0wYT2z378n5uBpS+JKXqr9+7f9N673P6/rX/P1Z/EDoH7EHxPvRhdCvOxH+jy4x8/QbABxzgj+IDAAyfbvC3/BOP4l6ixM+h3kfI6WsvP38cBPY4zkD5sg/Ma/uB0H9jr4b2IwNFiBAXn7JCM435IxD3/IfMCABXqum/s6eDbHppNsuAAMWduP74BOIs5wvscsecg5pNrZteja/X+u7K5pfzS+9+Xn5L8N7a/xV+FP+CVvjK/J8zR7iMcDiydepOSf3YzyD354BBC5r6Z8I/8ABIrVZ9v2jTXjzjg2XoT1/djPfg+uMkYr+vrTfg94Xsd23S4FPXi2hHduOI88Ad8jJHJwK6yw+HWkpkpY7cYIKxIvdgD0HcdD0IznB5S0209NO3n5Lv01dtYaT3Sfqv8ANv8ArrfU/l48G/8ABIWwiAN1YrGcLnNggz1B6RHjnPPfPzEnFfTng/8A4JU+Frb5ZtNtZCoUfPptu3ALD7xhOM89cEEg5OOf6FLLwXHg4gi4GBmKPPBPH3c8AevcAk5robLwgEyVhRTx8wRfV/RePftyDwQQUoxW0UvRL+v63Bxi94p+qX63/rq3qfi94V/4Jq+BNHHz+HlP3cnZCOhboPL4GDgenqQOff8AQv2FPh1YZH/CK246YIhthj72MkR+oJHOTzzzz+m9r4aBzuiRjnqygjqR0Ix3z9MHJxW9Z+Gs5zFGfu9UUjrIe4PcA/7uOSRkiSWyS9Fbbbr/AF3YWXZfcj4N0H9lLwHp5+XRtPXGPu6baL03jJIgGT19Tj1zmvU9N+BnhPT/ALmjWSj5cEafajOC3PEX8z0bqdvP1iPDhHSOIdOigdM46Dt2+p986Vp4ed/vqG+6ORnjL+oP90fh365FGK2il6Jf1/W4JJbJL0Vu3n5L8NXbX55sPhj4fjGI9JgUDbjZZwLn7+OkQPJH5k8gnFdRZ+BtNBbbpi4UAZ+zRgY+f/pnx9fccevvyeHnUjaqDkdBj+KQdv8APv3rSTQZgeMDOAevIy/sfQfqM8Nlcsf5Y/cvL/JfhvbUsuy+5dL26v8ApvVu7fhth4RdMhFCgY4VAP7wHAHcdfpyeM10Vp4bUgho424AOY1OcF+eVPOcY56A9xXrq+HpF+6EH0GPXvj/ADxycVpLooT7sMY9xGoPBb0Pv/LkkHNFXduW75e13b7r2/P1b1PLLbwwhzmCE+hMSEdT6qf8ck8nnOna+HG5+ROgx8oxwcDt0Hb3/OvU10grwEUdM4UDu3ofoe/bgndWgmjleAir0BwoHGXz0Psp/Ljk5Vl2X3enn5L8N7azZdl93p5+S/De2vltr4dZidyK3TqoI6sOMg+gx77uuMnoLTw42SNi446KMdW9vy993NehJpDAjaij7oyFGTzJg9fx7/jWkmlyJ0AHQHjHGW9Cfbt6cH5qYzz1fDQX7sMK/wC7Go9fQf5yepyTppoaqvyxRjgdIoxn7/sOuP8AJAJ9DFlx/q1PA5x1+9z07/09qPsX/TJfy/8ArUAccmjEKMIo4HSNB/z0/wA/1NaCaLhRiNBwOkaD/np/nv8AjXYiy4/1Sngcgf73oO/+PqacLVuPlx09fV/U/jj0YDOByAc4mi4AxGg4HSNB/wA9PT6D17cnHOimkOq8AAYGcKo/vg9D/u/p1wTXRC1fH3c8DkE/7Xoe/wDj6mnfZ5P7v8/f/P4nnrkA55bAIPlSMdMkIozjdzx9R37DvzWgtiMD5Y+g/gX/AKafX0H6cnHO4LLgfulPA5x/v89O/H5H0p/2Vh/Dx9T7+/1/XrzQBQWxG0fJH0H8C/8ATT2p/wBkb/Z/Ie/v/nJ5POdUIuBkdh3P+36H6fmeT82byxRYHyL0Hb/rp7n0H6cnHIBlraNtH3eg7D/pp7n0H6cnHKfYR/cj/wC+F/wrY2L6fqff3/zk8nnJsX0/U/40AZP2Rv8AZ/Ie/v8A5yeTznUWOPA+ROg/gX/pp9fQfpyccu2L6fqf8acOOB/nGff3P59TQAzy4/8Anmn/AHwv+FO2r6D8h7/5/E8nnK0UAJgeg/IUv+f5+/8AnJ5POSpVVSBkdh3P+37/AOyP85yARUVNsX0/U/40bF9P1P8AjQBDUygYHA6DsP8App7n0H6cnHJsX0/U/wCNOHHA/wA4z7+5/PqaAEwPQfkKX/P8/f8Azk8nnJRQB521qzA7kB4xk54+/wA9ff8AQ9Tk1z1zanLfXHQ8jJwcA98E+vT0bPdFFw3Hb3/6ae/t/P1OcZrVyGJQHjvn/pp2z3wM/hyccgHF3NkMH5QenG3ry/PTgkjnqcAetc/dWQ5G1T7bRg8tz14yRnucA88mvRDau3VAe3OenP8An8vSsu5ssZwoPTt1+/8AlyfUnAPUZoA8turBef3aEj/ZX1bkceuT34z17c9c6XIN2MH8PqPX1z39ug3D1O5s+T8oOMcYHq/T09evTd71QuLIYPyA9O3u4zjPsOvOCMnABoA8LutKfLZHf+pHv7d89eSOa5260f5WGwZ6Zx15PbP+PJJ7bj7jdaOMt8o/759yP5j9Qc5BrnrrRyCw2g89x7kenv8AXOPTNAHz5d+Hj83yDr1x7n1B9c9c45zgmuduvDQw2Y1z9BjqfY9se/Xqa+hrnR+DlBnI5I/2m/8ArceuOTyw5660c/N8oHbO0epHYevPrzjkZNAHzXd+HWBb5R+Qx1b0HsM+2eQSCePu/Dp+b5R/3yPX/Dn6fnX1FdeHz82V9eccd/X8CfbPJFc9deGkw37tfyH90/5/E8k5JAPl268N/eHlp9dg9x29ufpgZxk1zt34TfDYUY9cepYg5zx09/qcAn6juvDS4b5F/wC+V9Pp6cf1zWBdeHSN3yjGPQepPt0Bz/Qkk0AfJt74UkYtuGemDz03HBHP1x9enNcxf+Cop0eKa3SSNsBldAwYHfkkEEd/w455r63u/DYO7ES/XaOuSPTuBn164zg55658JsN3y9cHoOeTjH1Hv1znORmeWO/LH15V/X9bsVla1lbtbT7r/wBeup+Vnxo/ZS8N+NrPUTLp0WSBz5Efq5/uHnt9M9eK/B39ob/gnLrGmX+o3/hyxuIdmdhtgY9vLkY2IO6gj3yeSc1/ZFe+Ed6urwqwOAwKghsE9cj1/n35rzvX/hPourrIt7p0ZDY3B4EIbAcc7kOQQM889OvWlOnTqx5asIVI/wAs4xnH7pJr8/VvUunOdKXNSlKnL+anJwlptrFp/j829T+CjUP2d/jX4GvhJDY3V75bq4Se2d1ba5IDZABB2HI9MjcQGNff/wANP27/ANpH4f6Zo2geKfhLp+uaRpFvBZxR2Hm2MqW0AZFRQsrgfKobAAUHBIyeP6ate/ZY8FaiXL6ZbPkYybWEnq3PMZwOvTnvuJ3V5RffsPeArsyMmkRliSSRaQ+rdcx9eQcdMZJJBNfmnFPg74a8fU3S4k4cyvHwvzRjhHXguZuV5JQdua1rPVXtqryPpMs474kyi/1LNK9Re6rypc2ie7cm9LNf/JNqR+M11/wUqttRsTbXfwb8a6e5HzfZbi2nUN82cB5QSAQMZ5xgHB+94b4v/bRtPEQkFv4N8Z22cbhJZwjPMgAOJOfqPfkmv3Uu/wBgvwIWY/2NFnsfskPdm9IvXH5nqM1z11+wH4IbOdIQ9B/x6w+rf9Mz1x78Z5PNfl8foheB8Jc0MozmLi042zirZO6tZOhJadE77rdp3+iXirxc1b21Ds7wiu/mv+HS1va/8+L/ALRWlXW43vhTxGcEcvZoe59XPPTH4jJFb2i/tI+HdEvRdN4A8V3Kqfl8u1tsAhiBgeYOeM/Vhydtfvf/AMO//ArAZ0aM8DrZQ/7f+x/s/wAumDkX/gn94FQYXR0Ue1nEO7f7P1/Xriuj/iVbwm5XT9hm7p7cn9sVeW149PY216rs46vW7/4ipxZ/z/wHT/mDqvZrXV+u/wDd1SVj8RdU/bg1CG0a38PfCDxJd3W0BZbydIYs/PjcIWJx657E85G6vC/Ef7Y37Tuqb18NfDnwzo4+6GvYdTv3GS4BObhBuHGegyB2DV/SEn7BfgVAVXSUUfL0tIQM5bkAR898gkgAgkk4zpWn7CvgQZJ0iMYI/wCXOLsXP/PPPPJz1yRyCMnsy76LXgtl8bYbhDD4+zi3PNMdVx0t0/tSpRtq/s31e75jhxvirxqr8ubYRaJWUILS66WunZeur3bP5VdR+NX7d+sBvs+t2Whh++j6BBHgMZMbTdmY8fUnpzkmvHPFXhD9rr4j28tp4u+I/jy/tZeZLa2dbCB8l+Hjt1UMBngkZxgc5r+yW0/Yp8BZYHSU4IHNpFj5S4/55nPY856nuMHp7L9jTwONxGn2wxtyPssOer4/5Z9e/ryOcgk/pmUeGvhvknL/AGXwXw3gZ0nBwnTy+hXqqV5axq1KE6kdm78172absr/NY7jHirM7vFZxjKCdv4SqU09X0jJW+HW705oq7ad/4cR+xX8RNRjRL+PxReLGgSNZ726cIvz5ADHpnHHQ7hwSrZ1dM/4J++K5mLS6PcyNkfM7XLHOT/eB55Oee+MV/dFZfsmeCxn/AIlttwBj/RIhkZYH+A4zx9MDk5yelsv2WfBaZxpdsCPS1hz/ABDvH64P5HIxg/cU8Ph6UeWlQo04/wAtOlCEd29opLfX1b1bvJ8H1rFSXvYmvLb4q1R6rm1+N+Xppq/eP4e9K/4Jy+LZMl/DhY9ebdScZbPWPPOOc84YHJJNegaP/wAE3fGU4KxeHZEGVBCQIB1cZ4j+vPPOeM4r+2yy/Z08IoCF0y24x/y7RDoSP7nUgLnnsOpJNdNYfAXw1ECU0uBcYwVtogDgsOcJgE59+Pc5rWyWyX3f1+vqzN1KktJVJtec5Pqn1k+qT6621bV3/F1o/wDwTF8VtwdInG4LkeWMDk548v1GTnjnOScZ9L0j/glp4kYHOlzHGMnYOnOcfuj/AJPU81/ZDZ/Bbw4mcadDwR/ywQdNw/udzt/UZzk101l8J9FG/bpsa46YgQcd8/L3wMfh1waShBO6jFPuopP79/x+bepm0nuk/VX792/6b1et/wCQbSv+CU2oyZ36dK3TrGOM5H/PPt9emOSBmvTdH/4JNzH72nuRwP8AVqe5/wCmeOR9ep6HIP8AWDY/DXR03f6AgyR/yxXsZMZGOPxOOtdTZeAdPTOLaAY6fuk9SP7vpgj6n05tNxlzxbUnvJNqT/7eTv8Aj8wsuy+5f5/13P5dNE/4JQWcO3ztLVsFMF4Yz3bpmInIHfgjnjIwPZ9F/wCCVegwKDLYq2QuQ0KHru/6ZewwPTOMkGv6Nx4LiUYFrFxjHyKOm7ngden6Dtk6Vp4OUg/uU7fwA4OWHcZ6Dr6kEngGi7ta7s91d2e/S7/pvXe7j7vw+7/h079n/V3u7t/gTon/AATD8HW2fM0gHgZLW8ZGfn/6Y/iMdiQSTjPrmif8E3PAdoDu0wE4B/494+xf/pl7jv1z1xz+11p4TkycoODzlR2Lg4HuAuOh9znnfHhNx0iXoBkADOM+g+nHb3yaiMIQ+CMY/wCGKj+X/B9W9Rtt7tv1bffu3/Teu9/yN0T9gbwFaA7tITjH/LvH0BfGMx554Pfvkn5a9O0X9i34d2mQdGiPQ5NtFkHcw/55Z5x+WRznNfpwPDuB91R0zhVA4z7fTH48mr6+HAo+4vOM4Vff1GfTH49aajFbRS9El2/yX4atq7S0209NO3n5Lv01bV38C6X+yj4FsOV0m0HK4xbQjjLcH933wPxxkgfe9B079n/wjZA/8Sy3AAGMW8fqRn7h6Yzg9yO5r7ItPDYYndGD0HKjpukPp6DP0z6knR/4RxT/AAL/AN8r2z7f5yeTzkSS2SXoku3n5Lv01dtXd93978vPyX4atq7+UrL4P+G0GBp0Qxgf6mPH8X+wfRfwJGSQTXU2Hw10aPOywVcYwRHGCeWOfu9x69cdeM19Jp4cUDIRRkL/AAr/ANNPb24/Hnk50l8O7RwqjgdAO272z6frycCmI8DsvBEC7ttrD2/5ZIOm4A42dv6nJOc1q2ng5QGxCgGf7gx1I7jp7fT2r3geHtvCqB9AO2fb/PHJxWgvh4rjCjPHQDk5cemeePc4OeRmgDwyy8KOMgKB24HbLjPP0wP+BeuToL4SYfdHcfwgZ5Yf3e+Dn2x1xk+5p4eKgYUDp2H+3n+me/TJzWgvh84B2joOw9ZPx/XPvmgDxuPwm4UHGDhc4UY6yZ7dOB39Mkkc6P8AwjfHKofqin+96n6fXjpjn2ddHwACi9AOnpv9vcfn9avDRExzEnb+H/e9Afb9OT81AHjNr4bL53Rq3I5Kj1fB7+mf93HJyTWmvh5l+6F7cBAM4LccHv0/DvivVhpG0YVFA46D0zj+H3P59a0BpHHKr0HUf73t9P05POADymPw6wxtVR93+EDvJ3z7Afl1I5308OlQMBRwvRAM/wCs9D3r0ZdI4Hyr0Xt/109v8+prRXSWwOB0HYj/AJ6e3t/Ppk5APNk8NhR8qRjOM/uxz9/3Hp6evHXdpjw6y9Ag+iAevv8AT8zycc+jjSWxyATj0+v4c8f5JqQWbd0B9+ff+fH+SaAOGGijoYo+3JjX1b39MfpwTkDQXRto4iQdP4B/te49B+nQ8t3C2XT92vbkD3fngfQ/mM53GtAWXH+rU8DnHX73PTv/AE9qAPOxpT5HyjqO3u/+0f69+pBq+ulPgfKO3OPeTn73tnp69yc9r9i/6ZL+X19v85PJOSb62Xyj90vQdv8Arp7UAcUNKfA+UHgdv9/1b2/l6c3xpDAYCL/3yPVvf3/lySDnqfsr/wBz9T7+/wDnJ5POXeRL/d/nQBza2WAAY17DOPQvz+RB/HHJzWgtkMAeWvYZx2zJz+XP5jJINdALLj/VqenOOv3uenfH6Hk5NO+ysP4ePqff3+v69eaAMxbL5RiNSMDnHX7+D078/wCTT/sr/wBz9T7+/wDnJ5POdlUUAAjsB1Pbf7+4/P61eWKLA+Reg7f9dPc+g/Tk45AOY+yv/d/U/wCNXhZcf6tT05x1+9z074/Q8nJra8qL+4v5U7Yvp+p9/f8Azk8nnIBi/ZX/ALn6n39/85PJ5yC1f+76ep7t2/I49wMnbk7WxfT9T/jRsX0/U/40AMSGPaMoucL2/wCumaXyov7i/lUg44H+cZ9/c/n1NFADdi+n6n39/wDOTyecmxfT9T7+/wDnJ565dRQAzy0/uj/P408ccD/OM+/ufz6mpVVSBkdh3P8At+/+yP8AOcrsX0/U/wCNAENFTbF9P1P+NGxfT9T/AI0AQ1KqqQMjsO5/2/f/AGR/nOV2L6fqf8acOOB/nGff3P59TQA3Yvp+p/xo2L6fqf8AGnUUAN2L6fqf8acOOB/nGff3P59TRRQAUUUUAFFFFABRRRQBhmNMN8o6en/XT39v5+pzQ2Lg8duOT/t+/wBOvqefvZ3zGmG+UdPT/rp7+38/U5oeWmD8ozjj/wAe9/8Ad/zmgDFNs+CdvbI5P+3/APW/SqDWrsDlQeMZ56fP2/D9B1zXReRJjOOMf4/4fqOearFFwRjt6n/b9/cfn160Aco1lnOY1PuQfV+Tz9Dz7jOdxrPNjnrEp/Pnr/hnn1HcGux+ytg/Lxjrz/tc4zz9P155ofZW/u/q3PJ9/QA/jjqDQBxV3ZD5htH0x/vD19s8+hPUmueOlyHOQD9R7t/tfT36dcV6MbVm6oD9c9if8T+fU037Fwf3a9OuOn3uen+ce1AHlNzo+N2VB+q+5Hv3x/POScc/c6Pwcovbkj/abt+XP05POPZWsgQ2YlPHUjrjzADyP/1ep61mtp6sDmBD9VHX5+c4+nf8Tg4APGbnR+D8i9v4f94f0Hv0/wB5sC60fG4bF/L6jsR6/wCSS1e5HSCcgop+qA8Zf1b0I498Y61mtooOQYkPPXYvrJz1+h/Ede4B4ZceHThvlHbHy8Yy/wDhkfXnjJODc+HTggKp5A6HHV//AK/v74Oa+gjpDENmNTx3Uf8ATT1Y1gNo5O4FFPOOVHrIPX0//UKAPCLnw38pPlp25wM/xjOAPQZ/HORznBuvDpwfkHHQ7T/tDjn6t+JHbNfQraOx3Aop7cqPWQD+I/59elZTeHmO7KoR7jtmT29P85oA+fz4cJ6hT25XsM+/ufz71nXfhwndlQf+AjHcfy569CRkHLH6B/4R08/JH14+UdMt7em3/wDXmmnw2TwY4j/wEe/t/njrigD5sPg5WB+QHOCPl95Mdvy56Z5ODVL/AIRJhuxwR6DHOZM9vYZOemMnjn6R/wCEdb+5H/3yPf2/zxzxWefDrfN8kft8oz1f1HXkde557mlFKHwJQ/wpR/L+vMFptp6ad+3/AAd3vrf5vbwkzbsgEn1UHvJ7fTv0I5P3jnt4SZs7hnkfwjsXx29c/p1PzV9I/wDCOtk/JH1/uj1cc8e357ueclv/AAjZ/wCecX/fA/wqrvu/vf8AmKy7L7vTz8l+G9tfnD/hEm9P/HR/8TR/wiTen/jo/wDia+j/APhGz/zzi/74H+FUP+Edb+5H/wB8j/CkVd9397/zPn//AIRNv8qPf/Z/zk8nnIvhJl+7kdunbn2/zk9ec/QA8Ot3SPt/COmWz29Ap/E9wavjw3xxHEeByUH+1/s98H9PTmeSP8sf/AUQ4Qe8Iv1iv1T/AK6t6nzevhDaSQo56naOevt/njvmryeDwAMIB90nC8H/AFnXj/E+5NfQX/CN/wDTOL/vge/t9PzIzxk6H/CN/wDTOL/vge/qP88cnFNJLZJeiS79v+Du99b223u2/W/p1b/rr1Pn1fB4XooHTovGQW9vp+vXAp6+Ein3Rjpn5euCT6e/+SSa+gP+Edb+5H/3yP8ACr//AAjZ/wCecX/fA/wpiPC7PwidpPlqenO3P9/J6+u39TkgZqceFHUnbx64UY6n2Pv6nB6nNe4roEqfd2r9B2+bt/T3Izxk3V8OscfIhzt/hGTzJ6jqev17nrQB4hH4cKjChR0/h56yDrnPb09eMk50k8LzAcMRkDOFAB+/1wv+yP8AHOc+2Dw2cDMcXb+BSf4s9h7fXI54NaI8OMOAkf8A3yO2fb3P59TQB4gvhwr91VGcdF9zj+L1H556kHO9H4ZUY2pH/D/ABnmT37gD9O4wfYP+Eb/6Zxf98D39R/njk4qYaOf+eadudgHdueD7g/0JLUAeUjw0vGUTt/B7vnv6bfwxwSCKvr4aUAbUQDA6L2+f3Hp/LuMn1ddHOBiNOg52D/b/ANoe/wD9Y81fXR+BmNOi/wAA/wCmme59B+nXHIB46vh0r0CjOM/L2y3ufr+J6kmtH/hH39vy+vv9PzPpz7CNFAH+pj7fwKf73uPb9PTlf7HP/PNP++B/8VQB5UPDfoq9v4fdsfxeuf164rRXw50+Veq/wn+9J7//AF/bPFeqDR+mY07c7B6vzwfTB+pPU7s6A0fgYjQ9Odgz/Hg/e+v6c55oA8sTw8VHyhccdF939T0wB+R4z10V0QDH7pO38PoZPU/Q/iOCevon9kv/AHR/3z9f9v8Azk8nnN5dIbA+Reg/hH/TT/aPoP05OOQDz1dEHGYk7dVHq/v9P04rQ/sQf88kP/AR7/7X+ePeu1/suT0/Q+/+3/nJ5POdMWWAB5Sngc49N/PTvn9DyeaAPOBo2P8Almo6fw+7f7R+v4gZJBJ0F0bp+7X+Hnb7yc/e/wA+ldwLL1iUfh7n29AD+OOoNX1suB+6XoO3/XT2PoP05OOQDiBo3TEanpzt93wfv/X9OKeNKfuo/L3P+0e2P8Mkgdv9lf8Aufqff3/zk8nnN1bLgful6Dt/109j6D9OTjkA4kaO2PuDt2P+1/tew/T/AIE/+y5PT9D7/wC3/nJ5POe2+yv/AHP1Pv7/AOcnk85Psr/3f1P+NAHNiwXH+qU9OcHn73PXvj9Dycml+wj/AJ5D9ff1P+eOuK7BbLIGYl6Dt/v/APxI/wA5yv2L/pkv5f8A1qAOdWxGB+6HQev/AE07ZqT7K/8Ac/U+/v8A5yeTznoPsr/3P1Pv7/5yeTzk+yv/AHf5+/qf88dcUAZwtWxjbngeuD97tnvjp7Hk5NN+wj/nkP19/U/5464rqlii2j5F6Dt/10pfKi/uL+VAGILEY/1YPTnnn73P4+nt14p/2V/7n6n39/8AOTyec7WxfT9T7+/+cnk85Ni+n6n/ABoAxfsr/wB39T/jTvIl/u/zrY2L6fqf8aNi+n6n/GgCNYYiBlB0Hr/t+/8Asj/Ocr5EX9wfmf8AGpRxwP8AOM+/ufz6migBuxfT9T7+/wDnJ5POTYvp+p9/f/OTz1y6igBnlp/dH+fxp444H+cZ9/c/n1NFSqqkDI7Duf8Ab9/9kf5zkAioqbYvp+p/xo2L6fqf8aAIalVVIGR2Hc/7fv8A7I/znK7F9P1P+NOHHA/zjPv7n8+poAbsX0/U/wCNGxfT9T/jTqKAG7F9P1P+NGxfT9T/AI06igAHHA/zjPv7n8+pooooAKKKKACiiigAooooAKKKKACiiigAooooAKKKKAK/+f5+/wDnJ565bsT+6v8A3yP8KdRQAm1emBj6D/H/AD61GYYsN+6j6f3F/wCmnt7D9OeOZaPb/Pf39z+fWgDN2jBGB0wOB/tf4j/IqEWjHpt/Ie/v/sn/AD11fLT+6P8AP40uxfT9T7+/+cnk85AOZ+yN/s/kP8aQ2jbW+709B/00966QxRYPyLwPT/f9/wDZH+c5pFFweO3v/t+/uPz6daAOZ+yN/s/kPf3/AM5PPXLDYjDfLH0/uL/00/wH6c8c7/2V/wC7+p9/f6//AF8cH2V8H5e3XJ/2vf8Azz6mgDk/sjf7P5D/ABphsRtb5I+n9xf+mntW/wDZX/u/qf8AGj7K/wDc/U+/v/nJ565AOQNiNrfJH0/uL/009qyjo/DfKnT+4n/TT3Pt69R17+hfYuD+7X646fe56e36Hnk1R+ytz8v8+eX9/wAcejAZwOQDzz+x/wDZT/vhPcevt/PnIJLTowwfkj6cfJH/ALf/ANb9K9D+xcH92v1x0+9z09v0PPJqj9lbn5f58jLe/pzj/aIzkHIB53/Yy/3I/wDviP3/AM/iec5Jo/2Sf9n/AL5T/GvUPsX/AEyX8v8A61M/s9MH9xH067R/t8/d+n5H0oA8vOjDB+SPpx8kf+3/APW/SqH9jD+5H7/JH6n+ufxz3zXqRsuo8tfTOPdxnHfsfx9yah/shv7i/wDfI9/9r/PHpQB5j/Ycf/PKH/v1F7+3+cnnOSUOhx4P7qHpx+6i/wBv2+n6V6f/AGQ39xf++R7/AO1/nj3qj/ZcnIx7fqw/vc//AF8/xcAHmP8AYy/3I/8AviOm/wBhx/8APKH/AL9Rf4V6d/ZDf3F/75H/AMVR/ZDf3F/75H/xVAHmP9hx/wDPKH/v1F7+3+cnknJLv7GX+5H/AN8R+49/T+fJIJPpn9kN/cX/AL5H/wAVSrpDEj5F6j+Ef3nHdj6f5AFAHn66HHgfuoc4H/LKLOf3nt9PzHJPJf8A2Mv9yP8A74j9x7+n8+SQSfTBpDDjYv8A3yPf0Yev+cmj+yG/uL/3yP8A4qgDgF0OPAzFD0HWKL/b9vp+lP8A7GX+5H/3xHXff2XJ6foff/b/AM5PJ5zILL1iU++Pr7d+P8k0AcUuhx4H7qHOB/yyizn957fT8xyTyXjRh2SP8Ej9Tj9c/jnvmvQhZcf6pTwOQP8Ae9B3/wAfU0osv+mSjkdR7t6j2z9CB0AoA4tdGGBlI+g6pH/t/wD1v0p/9kn0X/vlPcep9P58kgk+gCy4/wBUp4HIH+96Dv8A4+po+xf9Ml/L/wCtQBxy6ScDO3oOqp/t+/0/Sj+x/wDZT/vhP8a7P7K/9z9T7+/+cnk85vCy4/1anpzjr97np3x+h5OTQBxq6PhRlU6D+BO2/wB/cfn0PNTCxAGNsfQD7i9t3+P+c1132Vumzj6n/P8AnrTfsX/TJfy/+tQBhLYjaPkj6D+Bf+mntS/YR/cj/wC+F/wreFq3Hy46evq/qfxx6MBnA5vCy4/1anpzjr97np3x+h5OTQBhLYjaPkj6D+Bf+mntT/sjf7P5D39/85PJ5zufZX/ufqff3/zk8nnJ9lf+7+p/xoAw/sjf7P5D/Gr62jbR93oOw/6ae9XRav8A3fT1Pdu35HHuBk7cnXSGPaMoucL2/wCumaAOc+yN/s/kP8aPsjf7P5D/ABrpPKi/uL+VHlRf3F/KgDIWxGB8sfQfwL/00+voP05OOX/ZG/2fyHv7/wCcnk851ti+n6n39/8AOTyecmxfT9T/AI0AZP2Rv9n8h/jS/Zn9Rx/9f3/2T/nrq7F9P1P+NGxfT9T7+/8AnJ565AKAUAcgHgdv9729x/kVdWOPA+ROg/gX/pp9fQfpyccr5af3R/n8aeOOB/nGff3P59TQAm1fQfkPf/P4nk85MD0H5ClooATA9B+QowPQfkKWigA/z/P3/wA5PJ5yVKqqQMjsO5/2/f8A2R/nOV2L6fqf8aAIaKm2L6fqf8aNi+n6n/GgCGipti+n6n/GjYvp+p/xoAFAwOB0HYf9NPc+g/Tk45XA9B+QpRxwP84z7+5/PqaKAEwPQfkKMD0H5ClooATA9B+Qpf8AP8/f/OTyeclFABRRRQAUUUUAFFFFABRRRQAUUUUAFFFFABRRRQAUUUUAFFFFABRRRQAUUUUAFFFFADdi+n6n/GkKrg8dB6n/AG/f/ZH+c5fR7f57+/ufz60AV6Km2L6fqf8AGjYvp+p/xoAhoqUquDx0Hqf9v3/2R/nOYqAD2/z39/c/n1pnlp/dH+fxp9FADdi+n6n39/8AOTyecmxfT9T7+/8AnJ565dRQBEYosH5F4Hp/v+/+yP8AOc0ti4PHOOOT/te/+7/nNaXt/nv7+5/PrTPLT+6P8/jQBkeRJ6fz9/r6fz5ODlv2V/7v6n/GtrYvp+p9/f8Azk8nnJsX0/U/40AYv2V8H5e3XJ/2vf8Azz6ms/7K3939W55Pv6AH8cdQa6rYvp+p9/f/ADk89ct8qL+4v5UAcv8AZX/u/qf8aPsr/wBz9T7+/wDnJ5656jyov7i/lSGKLDfIvT0/66e/sP0545AOW+xf9Ml/L/61O+yv/c/U+/v/AJyeTzna2L6fqf8AGjYvp+p/xoAxfsr/ANz9T7+/+cnnrlv2Lg/u1+uOn3uent+h55NbexcHjtxyf9v3+nX1PP3sweRJ6fz9+/5//XxwAc79lf8Au/qf8aPsr/3f1P8AjXQfZX/u/qf8aPsr/wB39T/jQBz4tW7rj8W9T7+gB/HHUGrwsuP9Wp4HOOv3uenf+ntWl9lf+7+p/wAad9nkA6cD69Bu/wDr/rycUAZv2V/7n6n39/8AOTyecn2V/wC7+p/xraCLjkc4Hc/7We/+7/nNGxfT9T/jQBi/ZX/u/qf8ab9i/wCmS/l/9atzYvp+p/xq6sURAyi9B2/3/f8A2R/nOQDmBat/dx09emW9/TnH+0RnIObosuB+7U8DnHX7/PI74/QcnNbflRf3F/KnbF9P1Pv7/wCcnk85AMX7K/8Ac/U+/v8A5yeTzk+yv/d/U/41tbF9P1P+NGxfT9T/AI0AYv2V/wC7+p/xp3kSDt/P37n8f/r442Ni+n6n/GjYvp+p9/f/ADk89cgGcEXAyOw7n/b9D9PzPJ+bN5YosD5F6Dt/109z6D9OTjl3lp/dH+fxp444H+cZ9/c/n1NAEflRf3F/KnbF9P1Pv7/5yeTzl1FADdi+n6n/ABo2L6fqf8adRQA3Yvp+p/xpw44H+cZ9/c/n1NFFABRUqqpAyOw7n/b9/wDZH+c5XYvp+p/xoAhoqbYvp+p/xo2L6fqf8aAIaKm2L6fqf8aNi+n6n/GgCGpVVSBkdh3P+37/AOyP85yuxfT9T/jThxwP84z7+5/PqaAG7F9P1P8AjRsX0/U/406igBuxfT9T/jRsX0/U/wCNOooABxwP84z7+5/PqaKKKACiiigAooooAKKKKACiiigAooooAKKKKACiiigAooooAKKKKACiiigAooooAKKKKACiiigAooooAKKKKACiiigAooooAKKKKACiiigA9v8APf39z+fWm7F9P1P+NOooAbsX0/U/40bF9P1P+NOooAYVXB46D1P+37/7I/znMVWPb/Pf39z+fWm7F9P1P+NAENFTbF9P1P8AjRsX0/U/40AQ0VNsX0/U/wCNGxfT9T/jQBDRU2xfT9T/AI0hVcHjoPU/7fv/ALI/znIBFR7f57+/ufz60UUAM8tP7o/z+NHlp/dH+fxp9FADPLT+6P8AP40uxfT9T7+/+cnk85dRQA3Yvp+p/wAaNi+n6n/GnUUAN2L6fqf8aNi+n6n39/8AOTz1y6igBnlp/dH+fxo8tP7o/wA/jT6KAGeWn90f5/Gnjjgf5xn39z+fU0UUAFFSqqkDI7Duf9v3/wBkf5zldi+n6n/GgCGipti+n6n/ABo2L6fqf8aAIaKm2L6fqf8AGjYvp+p/xoAhqVVUgZHYdz/t+/8Asj/OcrsX0/U/404ccD/OM+/ufz6mgBuxfT9T/jRsX0/U/wCNOooAbsX0/U/40bF9P1P+NOooAbsX0/U/40bF9P1P+NOooABxwP8AOM+/ufz6miiigAooooAKKKKACiiigAooooAKKKKACiiigAooooAKKKKACiiigAooooAKKKKACiiigAooooAKKKKACiiigAooooAKKKKACiiigAooooAKKKKACiiigAooooAKKKK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data:image/png;base64,/9j/4AAQSkZJRgABAQAAAQABAAD/2wBDAAEBAQEBAQEBAQEBAQEBAQEBAQEBAQEBAQEBAQEBAQEBAQEBAQEBAQEBAQEBAQEBAQEBAQEBAQEBAQEBAQEBAQH/2wBDAQEBAQEBAQEBAQEBAQEBAQEBAQEBAQEBAQEBAQEBAQEBAQEBAQEBAQEBAQEBAQEBAQEBAQEBAQEBAQEBAQEBAQH/wAARCAPAAt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+/i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/z/P39v588HIAUUmR6j8x/jRkeo/Mf40rruv6t5+n3rfqC0UmR6j8x7j1Pp/PkkEkyPUfmPcevt/PnIJLAWikyPUfmP8aMj1H5j/Gldd1/VvP0+9b9QWij/P8AP3Pp/Pk4OT/P8/f2/nzwcsAopMj1H5j/ABoyPUfmP8aV13X9W8/T71v1V13X9W8/T71v1WikyPUfmP8AGjI9R+Y/xphdd1/VvP0+9b9VopMj1H5j/GjI9R+Y/wAaV13X9W8/T71v1Lruv6t5+n3rfqtFJkeo/Mf40ZHqPzH+NMLruv6t5+n3rfqtFH+f5+59P58nByUDCiiigAooooAKKKKACiiigAooo/z/AD9/b+fPByAFFJkeo/Mf40ZHqPzH+NK67r+refp9636gtFJkeo/Mf40ZHqPzH+NF13X9W8/T71v1BaKTI9R+Y/xoyPUfmP8AGmK67r+refp9636rRSZHqPzH+NGR6j8x/jSuu6/q3n6fet+rFoo/z/P3Pp/Pk4OT/P8AP39v588HLAKKTI9R+Y/xoyPUfmP8aV13X9W8/T71v1BaKTI9R+Y/xoyPUfmP8aLruv6t5+n3rfqC0UmR6j8x/jRkeo/Mf40xXXdf1bz9PvW/VaKTI9R+Y/xoyPUfmP8AGj+v07/13b1C67r+refp9636rRSZHqPzH+NGR6j8x/jQF13X9W8/T71v1WikyPUfmP8AGjI9R+Y/xpXXdf1bz9PvW/Vi0UmR6j8x/jRkeo/Mf40XXdf1bz9PvW/UFopMj1H5j/GjI9R+Y/xouu6/q3n6fet+oLRSZHqPzH+NGR6j8x/jTFdd1/VvP0+9b9VopMj1H5j/ABoyvqPzHv7+38+eDlXXdf1bz9PvW/Uuu6/q3n6fet+q0UmR6j8x/jRkeo/Mf40xi0UmR6j8x/jRuX+8PzH09f6/rzRp3/rbv/XdvUNO/wDW3f8Aru3qLRTd6f3l/wC+h7j1Pp/PkkEldy9mH5j/AB/z6mjTv/W3f+u7eoefTv8A0/67i0Uf5/n7n0/nycHJQAUUUUAFFFFABRRRQAUUUUAFFFFABRRRQAUUUUAFFFFABRRRQAUUUUAFFFFABRRR/n+fv7fz54OQA/z/AD9/b+fPBy0kbW5HT1H/AE09/p+Y5PcJGCNw5GBz/v8Av7j9fTnwz4/fG7wb+zb8HfH/AMbfiLcXUXg74d6BqHiTxFJp9u91eR6dYRSyyG3tlIZ22R5PPrkkgmldWvfRdfLX/L8tddRa6LXZK2uvTr16b/M9p8z2/X/61G/gjHXjr/ve3v8Ay9Dn+dBP+DnX/gl2wBl8XeO4SyggN4UvR1LdMSfTgZHUckCu90H/AIONP+CaHiLI03xx4xkwRknwrqfrg8847E4554PHPzcs4yOmuapmOAjFdZNx6tbuVujvro1u73PpFwRxg0muHOIHttlVZpq8dU+Xayb+5Xbcr/veG28rn65Bzycdvb8u4IOVJ5JbPPvjux7j3+vTkkEn8MNc/wCDhb/gmd4eurKw1X4nazaXF/aLd2wbw3qWShL8HjgnGT3JwOqk1e0j/g4E/wCCY+sTpb2fxlu0dtgP2nw/qqjLEgcsmOo57dBk9Wz/ANZeHVT+uPPsu9k0nG+PiqbSlKKlbm1jzRfo09lvS4J4x1/4xrP76bZZWcr32+HTTdP0TP3EDH0H4sB69vw/l/wI3HB4H13D/a7Z57cew555/Ipf+C23/BOsoG/4XTHjaGz/AGLqhOCH5/1Xovp3HUrzQ/4flf8ABNwZDfHRBjgg6FquByw/55f7P6+orgXHHB7bX+suRaNf8zOPdf39NFf9LJE/6j8Zr/mmOIOn/Msr943/AOXfml623bmfsJ5p9/8Avo+/t/nJ5POTzT7/AJn37fj/AD55r8jB/wAFvf8Agm8Rx8drI8D/AJhup5xzzjy++P5cf3r1r/wWr/4Jz3Stj47WPB76Zqfq4BwI+OBwDn+LJIOT1/69cIf9FLkelv8AmZYfbX+/6/8AgS3tK7/1H4y3/wBWc/tpr/Zlbys7ezTt/wAG5+sIBI7dv4h/te/t/wCPevNG0gZ7fUc9enPt+o65r8sbL/gsd/wTtugwH7QOjQHI5ubTUEB5bHWLA6DvyO/DZ6C3/wCCu3/BPi5G1P2jvCJzgfeuAOpHdeoyfxOMHrQuLeD3/wA1Fkn/AIdafo7/ALzTbbV6rezZyPgni9f80zn2n/Uqq7arT91d7arppd63f6XAn1I/E+/of856nmjJ9T+Z9/f/ADk89c/n9p//AAU7/YQv1/0b9o7wICwHNxq9tDwSSCPMnXHTgfTIycnobf8A4KI/sT3KExftK/DAkYz9o8VaZAQMt13XQ/D2JznJq1xPwy9uIste1v8AhRh3Vre95LTXS100tY/1U4l/6JrPEureWVFom1f4Nvdbet7Pbt9xgcffxwOM/wC9/te3/j1BBAJ39uOvP3v9r2H59ea+PtO/bt/Y41EH7L+0r8I7gjA48b6ECOXGP+P4nt3yenJKmuwtv2tf2Zblf9G+PPwunPqvjXQT3YdPtpP90YHXn3Negsyy7pmWXytbapDXbpzN68v4v+a64JZRmUX72XY6P+KjUXe9232W/mtG0z6R3P6foff3Pp/Pk4OU3n2/I/8AxVeIW/7RPwIulH2X4v8Aw+uDxjyfFuitxlhxi9JP8+fRsjZg+MvwpuRmD4i+C584wV8TaUe7dhd5/DJ5JOQCKax+XXt/akXqtpR11Vu1unXa2jcZXyWCx/8A0AVraauMrbpdvLbz1drt+wqQAMkdB3/66e/0/Mc+rvft6/5P+fWvPrb4jeAbhP3Hjfw1cZAUbdd0w45wMf6Xk4yPxxyMk1qDxZ4UPTxRoh47arZHjn0uT6fqOeDXqKtRtpVpvRaucf7397rZ/h21FSqW/hz+UJW6+X9Xe9tesyPUfmP8aX/P8/c+n8+Tg5wF1/QSONb0luBz/aVl/t/9PB9u/wDd5NWl1zRMD/icaX0H/MQs/wDpoP8Anv8A59c81XtKf/PyH/gUf/kg9nU/59z/APAJf5GrRWd/bGkf9BXTv/A619/+mx9P58nByo1fSD01TTj9L61+n/PY/wCfU80e0p9Jw/8AAo+n839eb1D2dT+Sf/gMvJdvT7111ehRVD+1dK/6Cdh/4G23v/029v58nByz+2tGHXV9M/8AA+09x/z29v59wSRTpvacH6SX+b/ruHs5/wAk/wDwGXl/wPvW/XRyPUfmP8aXr05/yR6+3r69wScFtf0JAS2t6SuB/FqVkP7w7z+w/PuTmsCfx/4NtQxu/Ffhy3A4+bX9NHeQf8/HB4AP4cgjJPaU/wDn5D/wKP8A8kHs5/yT/wDAZeX/AAPvW/XvaaSMNyOnr/10968nk+MPwttAftPxJ8GQ8kYm8UaOvdgf+Xzj6deTk565F1+0D8ELZSZ/i98PIMAjE/ivRh0JB5F9z+PqcgjJJ7Sn/PD/AMCj5L+b069Vu9Wezqf8+5/+AS/yPZN57Y9uvv7+38+uOTefb8j/APFV8/TftO/s4wgm4+OHw0gwF6+NdDGSCwPW+GMnAI9CDyVycq4/a8/ZWtgftH7QHwthPQH/AITbQvVucG+9B7/w8kk55Pr+XLR1o9PtRWt2ur292+v9697q+KwGYvalUe1rQm9uX+72S/FatNv6X81PX+X/AMVRvGDjPTg8f7fPX6fkeuK+RLn9uX9jq2DG5/aN+EykY/5nXRCCMuegvSfoPXPYE1z1x/wUY/YjtAVn/aR+FyYGP+Rp0sk439CtyeeuMc8n0GeD+1Ms/wChnl/T/l5Duk/t+vz9brsWV5o9srx72X8CXy6/3X/TPtryxjO79W9/Vvb9e3GU2Lzh846/Mf8AaHPzZH3fc9eCRk/ntef8FQ/2ELJXU/tHeAzzyV1a3mB5fONk3Q7R2PBGOFfPOT/8Fa/+CfVorCb9ojwmGGMm3e4uO7jOUU+3cjABBJDGl/rBkVr/ANt5d0T/AOFKOlmrprn8umiu97WO5cJ8Qu//ABjma6ONv+E6q7q+tvd7Jet31vf9MAxx0B4HJYf7Xr6/4eoo3H0H/fQr8rrz/gsX/wAE77UHP7QWjTkdrez1F8cuMkCLOeAMZOMHB7nkLn/guF/wTmsc5+Nf2ngf8e3h/V34G/nIj56DP1Xr289cW8H9eI8jVrX/AOFajq7u/wBvpy311952TcXev9UuMFa3DHEDT7ZZV76acui38t1tzW/YDzT7/wDfR9/b/OTyecnmn3/76Pv7f5yeeufxMf8A4L5/8E6E3LB8S9Z1Ejj/AEbw3qRHVwP4RwcZ5z+pzmXP/Bfj9gG0DbfEXjG55GNnhq8JIyw4G7jOBgd/XIbNPjjhCK/5KXI9NNMxoq9tHZOXTX7/ACbfZHgfjKX/ADTWfp6aPLavVtL7Flqur1VtWnr+4Yl45XnA/iA/vDuc/wAP8++CV83/AGTj1yMY556+2fxHOQa/BW6/4OG/2ErUEKvxDuR1Bj8NNzgkAjNyDz1GeeSDg5zz1z/wcX/sTAEW3hv4p3R+XG3w/FCDy/PzXvHXAzz74IrlfiFwMk2+J8jte3N/aVOz1tp5/rppuXDw68QJuy4Xz9X/AJsrqqyT7uHVdXbrq3Y/oMBYjh1P4j368H05+o9c0ZbB+dfzGf4unHt+q+lfzkXf/Bx7+ybZ7xZ/Db4nXh4PNjYxdC4/ivffp1JB6da8+uv+DmH4BC5NpY/Af4lPk/euFs7fozYPzznrjt6jPQGvNj4k8ANNribAWjy3alJpXuk732vDpfppqz0F4V+IVv8AkmMxtZWbjvq91fsk+vbdvm/p2BQ9h2yQx9W5xz2CnHuRnINBK84B4HXPu/OOT0Ufy4OSf5Z9f/4Oa/g/pFqbq3/Z+8a3gHRf7XtIcEF8ZL+vH0GOeleBeMP+DtP4ceE7Vpz+yp4tuzghceLNPHQuASDGcA7QT6ZI5613Zf4g8HZpJRy/iGlUm3ZR5ZNuSb0inB3eq08007uTYvCrxC/6JisttXy7XervLa0U3fpLXdn9iHmxjj5vTqPUj09s884I6YNIZYv9r8G+vp+H681/Evp3/B39o/iC7NppX7J17bklQjXnjKzXgs4AP7k5OAffOOTlifQz/wAHQvjfUbP7TpH7NmnWwbBX7T4lSTg7sZ2Q/wCzzjsepIxWuY+IXCeU3jj8wdKWiSlCSbeusU0r306PXbRu3YvBvxFav/q5JppWazHKl1aW9dvpr12u76y/sl3t/wA82/Me/ufT+fJwcgkJ6Ix+hH+J/wA+tfxkj/g5f+N94CLX4F+EbbGMFtWuJjjLdQkZ6A59c8ZJINc5ef8AByZ+1LtK23wh+G1uezNPqMpPXGQoPHP6Acck/Of8Rk4DV4viFJ6JL6nUu7NLa1+nrdtW0ubrwO8U9/8AVl201/tDKbbpdKz/AJbv/E1vdn9rwzgfPngc5b/b9j1/w5ODhef7/wD6F7+30/Xmv4Z9U/4OR/20lVhZfD74YQZBwWgvTjrycyEknggfhgEk15Hq/wDwcoft+fOLTw/8M7YcjLaXdEDBb1lPp165HXJ5VPxd4Bq6UszlPZe7gKjfb11t6692mdv/ABArxD0vlcVov+Y6Omy6S8o6+v8AK2f357n/ALw/75+vv9PzPpybn/vD/vn6+/0/M+nP+eXd/wDByF/wUZuy4tbz4c2vPHkeHpJCOWH/AC1cdME8ewIOATgXP/Bw3/wUquuF8deDLPJH/Hv4Xt2I+Zv+ej9eTn8Bkg0n4r8Iq96mM0t/y7kuqS3qX6Lz21urvVeBfiJbTLMHaytfMYd5LX3XZ+53bu0t4pn+itj1k9O/f5vVu+Bj/gXJxyAEgkSZx3B47jn5j7frznmv886z/wCC5X/BSfXrU3M/xk0myHGPsvhHTjwS3/Tbvk5PX64Jrnbz/gsH/wAFGr7I/wCGir61HcWvh/T4R1bGNx6dfXkjIxjPhS8fOAac5U5PHqUGoyX1G9mmr3am1dKKe/bds719HrxBcbqjl/T/AJmK2vb+XpZ6Nel7Nv8A0TNyc/MevOC3qff/ACMckYo3IP4j+bf4/wCfev8AODvP+CrH/BRO8DC4/ab8UqDgD7HYWEHeTn5Sef8A63U5rkLn/gpH+33e7vP/AGpPiSobP+rvre3HzM/K5PHt9R3NYrx+4CauqudPa37pq+rWl531032V9W9Rf8S8+IWq5cn0td+3emrX8nW1/vV21d/6VJkt1+847ZJfGeW55Hc/rnkkmoHvNPQHfdQJx/FcRr/eH8Tew6n8chif8zy4/bz/AG4rsN9o/ar+LihsH5PEbDru6bV7beMkjr0I55PVP2vf2vdTybj9qT40S5wT5fi29Tklz/ARjrwOmSQCcktP/EwfA3TD5y9Ul+6fkulby79+sbmsfo4cbWvLH5Inpp7V92+q0Vredmu6Z/p0trejx/6zV9PT/evrdfUdGm9vX15JGTUfxX4YjBD+JdETj+PV7Bf7w5DXI/X36kk1/loal+0n+09c5+0ftH/GKfkA+d481SPPMg7SKe2cdwTzwK85n+OnxyurvZqXx0+LU4JGfM8c67Hn5mGRtu884zn2IGSTW0PHvhOpFunl+bysruyprRW1s6t1ol33va0Wdf8AxL1xmtP7SyW2i/iS6X/vPo1v3T1Vj/Vjk8deCbRWFz4w8OR+hfXdLUYy3TdecEYPX+9wchgMiX4r/C+3VhdfEXwfbkD/AJbeJtFTu3re9f8A7Hqa/wAtOfxd8R9XXNx8XfivcDaMiXxxr6L3z92/AI47nkbs5KmsC7XxHfAi8+IvxDfkcv4014kkk9SdROSRjOQO/UV5y+kDwerp4DO01bX3LaNdOZtKy2W/VNJDX0beNkmvr2Sa2/5eO6Wmytdbu1rPXVNs/wBUfQfip8M/EeoNovh3x54T17VwpkSw0nX9Nv70xqzZYQW11K+0cknbhRnJHzGvSF5ibLDJAzk8jDk89xx0+p9yf8sv9iX9q74rfsN/tVR/FXwxd3/jKVdB1HT7TSvFniDWNQ0947zaJHKS3EsfmKBlWYFlOSCSzCv9Dj/gnT+1frf7aP7MPhj44eI9BtvD2salqus6XqWk6dN9otlbSrq4thtfI2hy+QPvZHUk8foXCviLkPGGOjl+A5oY+eAWZQunyumpqOjvbmTfve9dO6drH55xb4WcR8E4H+0c0inlznHA+1Utqt5uyTV0mouzu9JK7srr9DV+6PoP/alLSL90fQf+1KWv0hbfdvv9rz+//t3V2Z8KtFbyW/lzdn5/itXqFFFFAwooooAKKKKACiiigAooooAKKKKACiiigAooooAKKKKACiiigAooooAKQ/db6f8Axz3/AM+ppaQjKsP9kj/0ZQBnhAFlYN3A6HsxBPr7j3J54yfz6/4Kj6I/iH/gnf8AthaZbr9quLj4HfEN4EyCC1v4d1SYZGTyDGOeuSeMZz+gYcD5Tz8zHHrgt14PXvz0288GvyI/4LCfE74h+A/2btZ0HwTPDZ6f4/8AD/i/wx4qMukaTqhudNvdDvImtkXUSPJkdSwEkY34ZgGBBJ+V4qz7AcOcP5pmmYSfs8FTcrrR66xur9bpb/J2kz2OFMBPMuIMrwGC1qSzCjZSk0m4ycmr6t2SenW9rPmvH/MB8B/DK9197SaSxY7G2sCrMuVZ1Ix8wyOvPXI5xnP2f4b8G6T4atDbWoGTjLBRnqeM4yBn3PQ54znZ07R7XRo57W2GG8xycLtbPmSZwF4UfLkKCVHIxxWp/CcKCQvPQEHnHJHfH4c5OQc/5+8R8X4/iCrUjTlOGHc3KEIylfk5pODte3fVrV30b1X+mVKNqUdFzKKTutmrp6Wdull6aP3mfLPx3tM63olzjP2LTxZ5P1f/AOJHU9SR7V5nojtHIroxDKVIIJHKvkcg/wBePUnmvWvjJzNaZ56f+1Pf2Hr25JGT4PZXQ+1C25zuHX0DNyOfx9Qe4zz+h8PKpiOG8FBvmdKhZtrXkU5tuz82tL33XS7LR00SV46f+C7f8D1fnf7l8I64mvaOswwLizjW1uQQCMABQ3fqM8nvjkgA1oXWjrc7mAUdegAJwZB29eO+euD9815l8HmP2PVlBP2f7Qm4+pO4Ac9uCeffB5wfZwvGAeoGT2xk49+dp9/X3/J8y/4Tc1zKnTu43hyX/vpPW70tJyaXRe7zNts9OCi47K6t085pP7ra/LdO3L2tigLAqvUDlR0BYDt6ZOOvUZ3DNbSoqjhVHAzhRzjf7e4/X05in+8P90f56/59SeanX7o+g/8AaleZKcprnbfvXsu1m1389vTW6uNRilZJfd6/192ughRD1RTnrlRz19R/nJ565aIYl+7FGPoij+Q/z6k81JV5QNo4HQdh/wBNKi77v73/AJjsuy+5DVjj2j5E6D+Bf9sf+yj8hzxk4/iBFXTHKqoO4DIUA43SDGRzjgcfTk4ydz/P8/f/ADk8nnOPrH/Hq3+f+env/n3PNa0ZzjVpvmk7VKbtzPW05Pv1v/w9yXCHLL3I7fyr/p4v0X4a6XfkVnNLGzBJXj+79x2X+J8nhh2xnrxjJNdzYXl6mduqaghGPu3t2px+8OeJu5AOTkg46kZPA/8ALb/gX+Pv/nJ5POeys/vH/dH/ALUr6fG163LzRrVY3TdlOX2eXz63Wnqr6tnkxo0ZOT9jT0cP+Xcermu3Wzb87b3lft7DXNbj3CPVteQgjDJrGpKf48Yxc5zz05HXk4rdj8UeK4/9X4t8UJ0+7r+rL3b0vQf6421zdn94/wC6P/alauBs6D7voPf3/wA5PPXPzcsViG5fv63S/wC+qu9r95u2uv3Jt2uelHD4ey/cUdl/y6h/08/u+S69tbq76SPx98QogPK8beLoxgY2eJNaTgZx0vx0/wAOelag+LHxXtf+Pb4o+OuBjH/CY6z0zxgNfnAO3HHII9BzxK/dH0H/ALU9z6D9OTjkwvoOPb6+3+yf89eGOMxN/wCPWtdK3tZu+skr3l05dLa2aW1yfqeG1/cUdba+yp3Vmtvd69fVa6O/oY+OnxvtVJtPi58R7boMt488QN3f1ujxgLxnHToSQWj4+/tBdf8AheXxO6g5HjbX/V+R/wATL8vfd1ArzsMMAHacADv23f7PfI/IdaMrgjC/Xn/a5+77j8hzXcs3zFK31iuntze2ltzb25nayXTfm7rTzP7JoO/+z0ddP93p7XfZen9N29S1L9ov9ogWmbX49fFrK46eP/Eo7kH/AJfz2xj6HAyGrAtP2qv2mLS5x/wvj4skYAP/ABX3iTj5mHe/PoPfBA5zmvN9Tz9kcYx0x/302DjAH69zlj38/uc5btx6nsWGentkezDnk17OWZlmbhK+Y4mTvZP29W62W3Mk99dNLx1dmyv7JynX91Quraexje93t7j7a9LdW2r/AFp/w0/+0xd2uB+0D8VRnHA8eeIx1J/6f89l5yCDk9c7uD1P4+ftKm4/5L78XAMjp8QPE/J3P0xqGPfHpnnoa808O7jp5LHPI7dwzjJP59T6DJ610U0ZJBIzwOgU888/dz2zz7c5POcc/wA3wNacIZniJJSat7SSa1k923rpdr+8rtpuRCynKLP/AIR6enL73s4u/vK7tZ9NVfe6XxRd+rsPjr8fLvP9p/Gf4jXHYi68deIJ84LjJCXWeNvfHDdTzXKeKfi/8TGtXVviL4uc9MnxPrZJ5cZ51DPJyOefU4NYNzdYB+ULxwAD2z2Hf5SeucnkjHPlurO15dta56Fe4xwzeo46dPZuSD83dl9fMsyx3NLEV9H8Eak9UpNdZ6aJdb2e902X/ZGU3a9jQ6b0o7XSv8Pkr7/a1vrK23ivxrOXa98ceLH8w5G7xJrTE7ix/ivm65HXoG9smvb674nS6xN4h8TTKWGN+u6s64y3JDXh4bHOemW5JLNVtbV1UDaCAAM4xwN3P45/D15qgLY/ah16g8j3b1IHX+gxuwa9iOaYqSqR+s1kuWzSrVOXR2WkZafD1b6tWd25WFwy/wCYajurXpQ1s5LW8NdlbRW927k7HqmlalqUqjzL7V5OFyX1G9bru9ZznPfnHI7A56cmWQfPeXrcD71zM397+9J/s/z4BGTymjf0T/D1/wA+p611S/dH0H/tSvg8wxeK9pdYmuruT/jVe8Gt5vv91ld2ueqsNhraYejbR/wqfeT6R7x/JbXbCAw+bDe7c/3uTn17/QdwTUTxwlWJSJiBkZVDyPMx1HsPfpzxzKfut9P/AI5VCvPp1K0v+X9XdL+JPu3/ADef5a6DdGgrfuKWrt/Dh3t/L8zC/tBxc7fJjwCF+4vQM2DjHTA9fTnKkV0KTKV4ii5AzhVz/F14z2Hvz15qAquGO1c464Gf+Wg/z/k1Fbfef/d/+Oe/+fUnmu+VWUleLnHkUU/fk+ZttN6vTo+r1d22tbVOCTTjB/8AbkVp6W/rzNVUTH3F6DooH9/0H+yP8euVCIOiKPoo/wAP8+tKv3R9B/7Upa8rml/NL73/AJ/13b1HyQ/lj/4Cv8inHYpZklFQZx91QOQZDztA65b36c8nNscgE+x/H5//AIkfmeaXA/z+P1/yTyecn+f5+/8AnJ5POW6k5fFJt97vX4td99fxe4KEY6JL7v8AMTA9B+X19z/knknJK/5/n7/5yeTzkoqP6/rX+u5Qm1T1UH8B7/5/E8k5JG5DE8nHU8n/AJadyc/570tIejfT/wCOf4fz9TlxburPqu/8013fb7rb2uyy/r+v67t6nF+MSP7JcHAwTz/wLGce2Fz9RnkZr5V8f6T9s0u9O1Wwh2k/8CB+n8P+77nJr6k8eYGl/Tbj6Bhnt7j36cnDZ8L1WzN3bOCOMfgeHwOfTHuOnXaRX6bwhVngFSrc3K41+Z6d5Qkrb7pW++7TdjyMcknLorO9tNLR63v12+V22j4VtGudH1UkAgq/YHkb5MY4zx7Z7c5zX2d8MfG4urS0tLp+u0HJ4xlgep54Ix+XUZr5k+IGgGxvGu1OPmyR2wHk6c8dM9PQZPzFtj4d6qVuVXONu0fX5nHY9M9R1wcHnBr9x4gy/BcQ8P8A11tOcIxs18Sdp7SS11vqtN9NXfgjZJ+Vr9rc0un3Kz6vXRH6B2d4bT/S7Uk2wwSM5z/rMnqSD+PPTmu0DEA4PGPXgcnkc8c9PcnknOfn7w/q1yOD93C4zyP4x+Xyg88nK8jOT6ZpeqnOFJNrgEjjPU5wcZBBUE8+xOVJr+dczyyVOckmm47y25ld8vRpS9d1J6rllf1IyTW/b5tc1389HvtbrzHR3QUsRhcbcDIGOc/4fqOpOa89121HzEevp15GDx9c5zj73PBJ79iLkNt7DHfph8noewH4A8jvyV0oLOp5+8On+049eMj8sHkkknlyyUqc002nFRutteaXW/l26vW6Yo+9G19dddekvX9b28jgBauOhUfQD/H/AB/GknUAgYHCrngdeefqdpyf8neubb7PnODuHHJPVn9fzH/AuSM1h3H3z9B/7Ur6+Em2m3fTt6/192u5kev+ETnSzk5+7j/voj1/zk85yT2jfcH4f19/85PPXPE+Cf8Aj1f/AHV/9qe/sP05OOe3b7p+o/8AalfnGZ6ZhXX/AE8b/wDJmu/9Xem7frxWl/7sV93tBygY+oGff/Wf4D9OeOQqp6qD6ZAPr65/yTyTkkX7o+g/9qUteZd73frr/mP+v61/ru3qJtX+6PyHv9f8k8nnJgAEDjPcD/e5/UfkOTS0U7vu/wDhm+7/AK03sFl2X3enn5L8N7a4ep2YIztQ9OcDsZPY+2OwBHUdfM9TtrnJusfLleQOePM6jA/u8HvzznOfaig2g4zxznHrj9f8k9a5LVdLt7mzkx1wwGM88tjv3IHf8Ths+1lWP9jU5J7Nxi5Wv7rlJPS6s3/ld2aM+WMk7Wflbs35/Pa219bSG+HNX+02bFmyVUZyTyAXBIyD0wPxYgnnNYl1470qzvGtrplG0kEnGBgkZOcccc8465HGT55ol7d6RcajbXOePMxjOQB5hH1PBxg+oycZPzx4k1G8/tea5BO24vQoJYngO4Pv0/LByCME/a5XwjSzLMcdCrUapxhTqQlBNNuXM+rTXLruumrvq/NbdpPu0rbfC5ef95X6762Tv9lw+MfB2s61pUFtrWnDWwSttabl8y8BLAoDknPA4/HoGz/en/wbu6r9v/YR1K0dv+QL8UvE9jt5IBe30u+IAzxk3RPuTk85J/zlPhmu/wAY6RdsFOL1cEqMnmTocZA/H8Aa/wBCT/g211yO6/ZU+L2g4+fSfjFdXfttvfC/h3A6/wCwTz0yOSTmv1DwtwODyHxMyzB4SdSankWZRcpyb9+MqlTT3U+X3fhtprZ3R+LePUG/Dx2t+7zPKpyXVr99Dz1ba110ave15f0hL90fQf8AtSlpF+6PoP8A2pS1/Y8dUr9l/wC3/wDyK/q9/wCHgooopgFFFFABRRRQAUUUUAFFFFABRRRQAUUUUAFFFFABRRRQAUUUUAFFFFABSH7rfT/45S0dj6Y5/wDHv8D+fuaAKpCgHgfkM/xjP8u/93nPNfj9/wAFibXb+zfa3fB/4muoWpOehudF1NeOe5GPXOcjgZ/YFjw2OmcfgfM9D/n3Nfj7/wAFnT9l/ZCvNRBObPxTpRJxx/pCXVuO/wDtEHJ55Bz/ABfmfipglU8PeKUtX/Z833taTd7Xu9r9Xa92rO/03AUlHjLh1t75lRTb7yqOK69ebXXtfT4v4CbgYuLj/rvKPylmH9c//rqA9D9P/i/8P1PrVi5Obm6/67yk5/66zHnnjv8AmOT1qvxg+mOfp8//ANf9K/zlje6vfdd/5prv5R/8l10u/wDTeFuRXt8Me39/zfaPX+XV21+WvjRas2bhcjoB/wB9HP5YznnkgZ5zXhGjWjQXIuWGRBtzkE8kvk9cnOefqDnqa+z/ABb4at9YVwRn5TgYBB+/6jj6E8lhkfKM/Od54K1SyvHKXP8AonmZ+z7eSAzn1yR8ucDrxyMEn9t4UznBvKf7PqVlTnCD+O6c4ttKMWouz06ryb0Z5ujcuqvpbveSbbs9Fe/r0srP3v4ZG1g04nuxDH3ZmY5wT16H6cZ+6a9dAUgEAYIB6Dod2O/+z+o5PNeC+ELg2W0N8oG0YPTjHqcds9eDgZwxr2+yvBdKcYJwo7Z7gc5+hyOuSCTjJ/OOIKc3j6tWzlCT+L1lZb979Xvb+ZsuLV+W+yX3+/f5K/XXe7bRLcAbyMDGBjj/AK6e/wDn1NYjfdP1H/tSty4++foP/ag9T7d+46nk4bYwee4/L95z1/z6mvHwn2v+4X/uTz8l+Grtr3w+36U//cnn6fetX1t2fLHPPyjr/wBtPc/5755rW/g/4DWTZ/eP+6P/AGpWt/B/wGqfxSLBQMDgdB2H/TT3PoP05OOa94B9lf8A3h/7U/wH6ckjJsr90fQf+1KQgFWBAIx3H/XT3NefBtSi97Si997Sl/8AI/j5Caumu/X537ng/wDy3/4F/iPX2/nzkEnsrP7x/wB0f+1K5y6GNTYYx8/TGO57Z9f1J5JznorMjJ5HCjP/AJE9/p+Y59ftsZrTXlF/O7iv/bb/AD8jzIqylr9qCXylLz89tbd3e50Vr99vpXS/wf8AAa5q0wXbBzx/j7+38+Tg56TI2dR931Hv7n0/nycHPzlW3PLXpH8PaLv6fetW9X6cfhXov/cg5fuj6D/2pS/5/n7/AOcnnrlF+6PoP/alLXlDEwPQfkKQgYbgdPQf9NPf2H6c8cuo/l3/AF/+v+vvTTa89vwb8/T7l2AxrvJtmxzyf/QT7n3/AF5zk1wl195v96vUGCFHHynKkdv+mnv/AJ49BjiLvTGBkbsSTn/gRx+fPH6EDj2csrQi6il7usWnfe6a2ttpe/muzMuR9Ndl+LV7fc/m77Xe54c/49n+n8lP8j+pPOc53sA+h/yf8P58nBzw1ndfYjtyOigjn+8wB5PoMjvktnPOO3RgUU5H3V7/APXT3/zzycGufMItVE7O0pTadt7uFut+9vXd3NE0211W/wCNuvW1/mr6pnnWs4wM9OOvT+Mdz9P05J5rnLUD7W3A/L6+5/yT15z1viO2ABHTBBGOPfJ64655JHJ6jJrkrQgXR5GOB1Hbd7+/8vQ5+lwElLAykm97bP8Avfp0/vNXdm35y+G3a3/pUPP+6/8APvskDDcDp6D/AKae/sP0545x7X/j7b/Pt6/59Sea2MjBGRyMdR/t+/uP19OcX7MRckg8Zz39T27/AF6dD97NVQty1YttXirOzezT79rfJrbqpbr1/XT7/wCrs9B0fGTjGOPpx+P+feupUjA5HQdx/wBNPf6fmOT34fSOCeemO/H866lcY69AM/8AkT3Pt+Y59fmsdC9S2unVLuoW++3331dte9TtFadl93N+d/0u73Lvy7f4c7fbOf55/WqdH+f5+59P58nByVklZWXl+F1+v5drmgVeUDaOB0HYf9NKbHs2DlchVz0zn9515Pt+Y59XgjoCPwI9/f6/ryea45Sb/mX3672vr06b7vW925irXd+a9tfS9ur7fnro7r/n+fv/AJyeTzkooqCgooooAKKKKACj/P8AP3/zk89clFOO69V/6VUA4fxkB/ZTEf3uSPToOf8AP1zzXjfN3ZvjsT6c/M3ueuB78j1r3HxEobS5BjOQ3GM5wxxxz/knk8k+I2fBvbYjkMTx6bj0478ZHUHJ6195w7JfUar1vSrRknvpzKN0r9NHut1q1v5VvP4kvm1e33v83ru3434t0k3avwCAD+G0sc9Tz1PfnPJO414paWbaRqr3J485ioHYAMw6A9O4PuTjI5+qfEFl8hwvYA8HPU545HXHTnpg/erxPVNItxdscc9uD3aTOD/L06cnmv2ThzMv9ilSm705x5XHd2u97yuruMWnb7K1dnI86z173tt5tWtay0s99m9W1r6l4J1X7TbMM5xt65P9/wCn93t2x1JFe3WXO9QeMD6Y/eY74r5f8Om6swwXIA2g9s43DJ5+mPTLZJ6n3/w9qu7cD24yRyOWHc8gZDHP48ha+K4jwKVarUpW5JNNW1S1d9tr+7Z2/m1b5j0afw2e6Ude/vSvbXyae7bb1spHYgm2zyW3YxyfV+nPB+X8sdSDlZ+QT/sn/PX/AD6mp/lKnoTt56H1/wAT+dUCRhuR0/8Ajg9f8+55r4qnq7tWaaT89X5afj010NFot1ZWt5WutW35v7929TJuvvN/u/57/wCfUnmsC4++foP/AGpW/ddWx/d/z3/z71gXH3ye2Bz/AN/Pf/PrXtYPr6L/ANyGUf8A26H/ALkPS/A//HvJ/ujH/fT+/wBP05NemsBxwPujt3556/5yeeufI/BB5YZ7tx/wI44z7fz5ODn109v90f56/wCfU18PnkeXMKrTvfXb/Cl18/wel7s9KLV9/spfPmn5+fre/Yb/AJ/n7/5yeTzkoorxjQKKKKACmkLg8DGOeB/t/wD1/wBPenUfy7/r/wDX/X3px3Xqv/Sqnn5L8NdNQ8V8aWL2+pQXK4FtdYUkADvICeueDzyM89SABXnV18NrvVoby8s1LAEMoPpuYgdOuV98Ag884+kdW0z+1bbyAASMY4HZnOeemB0HPU85wSunWP2O2NrjAwOPXDNk/gFHB4+YDBI5+5wHEWLy7AUXSVqkJKLbV1KMajcJNNLWyipPslsmzzFF+8nazs9N07vze+vlZpJq0r+VfDv4fXelqdV1P/RJUA+y2x43EYy3f2PUHLHJJAJ/tV/4NmNWB+HX7TujH/lz8W+Cb8g9AL7Qr9CcZ/6h5ye/qSeP5AtbvfsWmrgZKFcDnPU5wTyOmfXGQcAc/wBT/wDwbG+IVPiH9qTw4WJ+2aV8NtcUbj1jl8RR8DPtgnrhgDjJNfofg/mWOzTxPyrNMfK7xX1+nFKKUUlSnotbtXbk07tty1aPynxjwLXhVxVJ72ynvsuIIptx6WTT3tvq25N/2BL90fQf+1KWkX7o+g/9qUtf3WfwPHZei/8Acnm+y/DV21KKKKBhRRRQAUUUUAFFFFABRRRQAUUUUAFFFFABRRRQAUUUUAFFFFABRRRQAUh+630/+OUtIfut9P8A45QBSH3pfQLn6fMefbv+vPWvyk/4LKWH2z9g34lXCrufS7/QL3hckBNUQZ6EjgkfQnn1/VoYzPz/AAY/HdJ7/wCffrX5y/8ABVC0F9+wP8fEiUO1t4etbvlQf+PXVIZyRnPRUIyOeWHq1fJ8dJPg7idWuv7DzF6bX9g1dr1v6N67nscN6cQ5Q07f8KeXXa009vG+v5/9vK9z/OovsG91Dp/rX444JklPTt2z7heTjNVPlC5+X7vcDtn39+fw54qxqp/4mt8Txm/v+vH8RwP04HuPXNclqep/ZiwDDAwOvbJ6DPXp9Bngmv8ANWnSlVkoQScn/m1r935d7v8A00hJKmuukFo91Zu/4q3mnrpcs3l0uGztAHJ4HYt2J4/ryeSOPNNW1CzLPwrNnGcJnq4Pfv1PPHAycEh+ueICRehTj5R93twc4IPB+nc9SAK4DT7e61a7xlsEgn72MFs4zjPI/TrjrX1mUZV7OEsRWk4KKjZXd3s1+mnTS7bcm1zX0Vtbet7u3prF9WvPvuWdw1zcG1tAevBVSDnc3cDHA7j37k49e8PW11bWxNyGwBgZznqQOvT1xnPJJGc5yvDvhy3tP9KYAlQM8clst1z7jr16g4C5rvkUBMDkcdcHn5x6e315POTmvLzvHQnelSi+X3eaTT5r3krrVW+HbXrrdXbSai5PfSy2XxPdW+9bataO7aqBgcDoOw/6ae59B+nJxzzdyAGXH93/ANmk/wAB+nPHPSKRgcjoO4/6ae/0/McnvlXIUsuAD8voP70nv9PzHPr49CXK11921r+nr5fet936cdl6L/3J5+n3rV9Us+Cf91f/AGp7/wCfetXI2YyPu+v/ANf/AD61hf5/n7/5yeTzm+v3R9B/7UpyVnfvf8PmM0F+6PoP/alB+630/wDjlIn3F/3U/wDanv8A59TSn7rfT/45Xmx3Xqv/AEqoB4vq4xqJ7HL+x4zj/wCt9TyeSb9gT83J6J3P/TT3PoP0645TxAAL9+B7cf8A1/8APr3osON2fRP/AGp7/T8xye/2/Nz4Gk7b0YW6/aflu/zb1et/LS9ya395L1979TsLD+L6J/7UrqEA2LwPup2H/TT3/wA+prl7D+L6J/7UrqEI2LyPup3H/TT3/wA+pr5bGX5la/2tr94cvXve3nezbuenH4V6L/3IP/z/AD9/85PJ5yUf5/n7n0/nycHJXAMKQ/db6f8AxylpD91vp/8AHKcd16r/ANKqAM+XYT8uQvtnPzfjn5frz7VzV1c5LAc4OB37sB2785+uMEgmtg/dYZ7Hn/v5z1/z61VtbTcWLAE5zyMgDLA44/zuIzkEn0qXJC7kr25Ul1er307L5bPdXOm/zt6+f9aeZg2mmvdXHn3AKqCDgZx1Y9OnRceo4wQck9uiqFAABACjOPTf6884+vXp/EihFGPk6AHAHON3+I/yKdlfUfmPf3/zk8nnLqVpVWuZqySUY9Iq6tbX/Dr6aiilFNb33ffWX+f56ttmNq9r9qtGJxkccDkjc/rz6H06AkcV5A4FrduMnHGCTxnLd8j05Puc5CjHt97jaAMdD0x/tkHr9D+XPevHfEFrhmIyOh4/3n9P/wBXTgkEj1sgqN89KT9ySTX933pa/Ky/8C8pHmctrO13bVarayXTyTtvpvq07SMGAIYHgdCP9v39l/T1JLq5i0uWtic8ggA9T6gnk/Q/4knG6LolcgLjGcYGcc+5OePXuOea9aph5QbtrH7MrWvqltr5Na6prW+jcZr7XlZ99/P57bWWrub9ldbcjpjA+vLDPB/nyeeQ2TXRWl2ctn5s4/LL+/B4+nOcnknz6zujuI6cj+bds+w56cjoc56+xYEtkjgKOv8A10968nGYZQ57p6rt11uut79FvrvoiVF9G9LX12106+Sat1tfZs6lSMDkdB3H/TT3+n5jk9wkYbkdPUf9NPf6fmOfWhkDuP8AP4/596MjB5HA45/3vf2H59TmvJ9n5/h/wT1I7K21lv8A9v2/X8PMs2xJL5Ofl7nv+8A6n2H6c5GToWwG5/8Ad4/8ifX0H6cnHPPC6I6bR68jtkc8fXr+ZIyL9ndZzyMnGenq4/L5Rj2JGMjNEqclzSaVtF0el5Lbt7vyuvNhp3X9W8/T71q3q9qikXkDPoP/AGf/AOJH+c5WvLGFFFFABRRRQAUUUU47r1X/AKVUAxdZUG0cbQePT/rpz3/z3NeISgWmqNnpcnA/77fB6cdvwyCSNor32+ANo44+8B743KP6t+vXBJ8S1+1xeZA6MCOM4wXxjHPrjPA5GScGvrOHKsW61GV+Waad32btpd7SV/1umzy2nurvW/4wSXr7v4vR8rbzNVs91qx27jgc46jMuOeSOnqTnGQAcHx/VLH/AElsqv8ACOg/vTZPI4/h4PPIyTjJ+gbdBd2ZGOdoXp1ILD1J5OfwJ5O1jXnuq6DdG6YhRjjt/Dul9R7evHGevP2eSY/2E6lKcrOLaV27auVtLebfdaJ73Is7XWuy263StbXt+erbd+BW1t7Tq2Tx09ix49v/AK3JBJPX6RdEbh06D9cdB+f061n3WkkZyfxPsSO+e/OPx54AdZg2mSR9PzPv9Dzk5zwete1irVaTUpOVS/XtzO1tf7l+urV9FdON42e233Xmn17Nffu3dnr1ldZGCc8KOecj5h6n0xz+WR80k+N3HTA/m39SPxA71yOl3RbPJ6gHJPTgA9e2eM+p3dQT2QKlM8HKj0z/ABY7n0P598mvia9F0KrW6el9UtWtf60eu7THFuUZK62TTb/va9736fmyiduGzjOO+M/8tB6/59SeaybgDeeB0HYf9NPf/PrWhPjecYxgdOnV/wCuPxx3rPn+8P8AdH+Hr/n1J5rbDqz9bP8A8m9f67EHVeCCPteMjl+nr1xxn29+/Jwc+uEDB4HTjj/rp7+w/Tk458V8InF6cHB7Y6/z/wA+pr2r+D/gNfMZ7G2Nbve8I/1ubp6tL7PL+Lf/AA/q32u3UUUV84ehH4V6L/3IFFFH+f5+/t/Png5BhSH7rfT/AOOUZHqPzH+NISMHkdPUf7fvz2/PpyacU7r1Xdfan6918nHe+oC4C54HAyf+++vP09e3JpCVwxyucdeP9v8A+JH+c5rm5wrDCcKeOM8eZ+OeB79OeOcM3T/McDH64zJ+uPfr3zXo04SknbXlte73fv8Ad+Xr9yuWXZfd6efkvw3trHr4NzaEDJx19/mbtjsF4z0GRkHGf6R/+DZrVGtv2jfjJom5v+Jj8LtCvCmThhp+u3C8rnnH23v90EgYBO7+b0j7VakL7de53sc/Q4PHPPYjO7+gj/g3M1JdJ/bl13SCdv8Abfwd8UIvJwTY6xol0vQ4yFBI44GQD8zE/pfhTi3Q494YpyerzVRfTSVOpHa701jpv0vdNv8AMvFyLq+HfFcVr/wnwlv0p14zfldKF115m9bpn90q/dH0H/tSlpF+6PoP/alLX+ha/q/z/wAvxXc/zs/r8/N+X46sKKKKACiiigAooooAKKKKACiiigAooooAKKKKACiiigAooooAKKKKACiiigApD91vp/8AHKWkP3W+n/xygCierfX/ANmk96+I/wDgobpA1T9ib9o2yxyPh34huxwDj7LaXFx3JxxGCP0IIyfttv4/x/8AalfMf7YunjVP2U/2htOP/Lz8J/Gyj6/2DqOPXkHGPqeflbPgZ6r5BnS3vluP0tv7lRWt8k/u3au+vL3y5llju0ljqLv6S331/rVn+ZN40BtNS1oDIxfoBjqPv8g9sjr6g9SAa8V1W6P2hgfTnjt849cdMfixzkrk+3+PE2azqcfXZqjoe+domHc8/dzz3zzkc+L3WmNuYNknr0GcZbHr7HHJHzf3vm/zhyt04ucp6ayXm05NXtbpy7eb3auf6eZff+zcq1b0hd/Nav1aV/O3Va8taWpu3uzkkkqSDyMbnHcntnHPHcnOR6Roujqqi4VF4CZwoHHPJwfx/HGTyap2VoASeONvO3rgv7egzycjnr/F2diuNw6jC9v+unbJ64H6enN5jj6k4yhTdopK6vrZLlabS62T7rZu6i5XG13rfVWvfX3pa7vs9323aV9dFUKAFAGF4AH/AE0/wHv05OOXYHoPyFC/dH0H/tSlr5K77v735efkvw6q79WKVl6L/wBv/wDkV9y101TA9B+QqC4VcrwPuDsOu6QZ/Qevbk4ybFNIGG4HT0/66e/9fzPNVTlyy76pb/3pL/238fK47fmvwdyhgeg/IUv+f5+/+cnk85KK7QL0f3F/3U/9qU7/AD/P3/zk89ctj+4v+6n/ALUp1cEd16r/ANKqAeT+KAPthOB1HOP+unv7D9OuOY7X70n+6lafjMDD8D7yY4/2T7/5yeSck89Y/fk/3U/9qV9vhHzZZTflyrrs4q/3u9vxbZ5sVyqS395L7/6/4Y7+w/i+if8AtStpfuj6D/2pXL2P/sif+1K6hfuj6D/2pXzWKVpWvfRna9l5K34Rf6/1c0F+6PoP/alLSL90fQf+1KWvMNQpD91vp/8AHKWkP3W+n/xynHdeq/8ASqgFCrFt96T/AHf/AI5VeroACcAD5ew/+v8A59a7wHYHoPyFGB6D8hQv3R9B/wC1KWvPu+7/AB8vPyX4b21BCAQeATjHT/f9/cfn9a83161wb3jochsH1cdc55A+nc5wM+kH7rfT/wCOVwuv9G+n/s31/wA+pr1solKNfR7uC89Jw8/689LRJLlflbp2bX46fclrY842L0Kg445APdh6d8HP4emTatgMuO23/wCOf5/qaoXH3z9B/wC1Pf2H6ckjJmX7o+g/9qV9m4tq3N8Vtbefr/Xc8tK/3pfjJf8Att/n5Fq1++30rvNIsy1o10ST27+rA9+20d+jD054K1+859F/+K/+J/X2rsNG1UC0Ze3YeuGYeuOducY6E85PHnZjCcoT5E3aUE7eaaV9fne/bW6uWmlOV/L0uuu5v3HB+iD/ANn/APiR+Z5J5rn7m6IyAT14xz6/p179OOoyJLq7yTz6YHpy/oDj8eeT2DA0wARnA6Dt/v8A/wAT/wCPHuCT5+HpcseaWu1lZrrO/Xqn2vo905Ccruyel1rrrrJLpdap/h2Tdoc/iF/XP+fxPJOSdvSbYksSSRjPc/xHng+mevqcZIkzg23+s/z/AHsev+fXvXXWH/Hux/2k5/7+e/8An1rLFNqEkn8Vr/KTX9ddXru3pbz/AKvF9/7v4r+XXbAwAPYD8t/+I/X05WkX7o+g/wDalLXzh6EfhXov/cgUUUUDCiiigAooooArXn/HuR23j/PX/PrXl+qKGklyAT8wBIH+1j1/u/qPevWCBtb6f/HP8/1rhNftMBsDrgdD6n0+n1/I17OT1VCo4u+sopS7e8+nnZ2X+LVtyvm47teWlvNrv6WXm9brXkdAJDPbck7iSeM43MPX0HTPGFySRW7c2f2lWIAJGQenYsOuD6cc9SuCcZrko82t2Dz1A79d7A9+n3euR2z1NeiQ8xEjGSo545yM+vc8/wCc172NlOnONaD1l7ya2u7KV11u1t/i35Wzz4rmUo3+F9O12u2t+V67p733flWp6WctgYI6e+DID1zkH8T05xk1yN1aEfh9Bnlhn/8AX7ckkV7Xc2pG4989cZ9fb/PBzgVyGqaWSGOCD8vIwOcz98+o4HTlucAmvWy7M7qMZva1pN9b66PW1+/aOuhPLo3ro0tttXvr2Wj7p6O7OTtOCSOOEJx9W9/QH8+vJrftLo85z2HOegJ9z2/yTjHPmCQZ4HBxn15Yf+y5/HvjNadnxuHoE/8Aanv/AJ9a78RCMozk3fSK/GS/FProm3dNjlorLsk9N7N2f4O2unvd5J9JwUzgHK+n+/6n6/pzVAgYbgdPT/rp7/1/M81fX/VD/cH/ALUql/n+fv8A5yeeufJo9f8AEiEr/gvxkvP+X8Vu7mr4T/5Cye459/mx6/5/Wvaf4P8AgNeL+HP+Ptv+B17R/B/wGvns+1xaf9xR/wDAXJ3+d/8Agu5tBW51vrHXve/r+b3fW7bqKKK+aPRj8K9F/wC5ApD91vp/8cpaQ/db6f8AxynHdeq/9KqDEUDA4HQdh/009z6D9OTjnJ+0Hn5V9uB0y39CP8cirFJgeg/IV3xUUrNc21ntt167/wCWuisGTcH5vYgHH/fX+P8AnNJ9mfbnI6Zx+fv/AJyffOvgeg/IUYHoPyFaqq4xUUttG++t/l+IGNa4DSccfLx9P8f85r9vP+CBurmw/wCCj/w6tAT/AMTjwH4/0884DAaDPfkHnkH+zs45OQOpNfihcWxGT14GMenJ9OM46fXOQMn9Vf8AgiVr40f/AIKWfs47s5vLnx7p45zn7Z8OPFyLnp0OCATjkf3cn7LgR34y4Xkle3EWT3V3dL6yle9no+qt1V5Ozv8AD8fwcuCOLo6O/DWc2vqrqE0tbO21+600XKz/AET1+6PoP/alLSL90fQf+1KWv9II7L0X/uTzfZfhq7a/5rhRRRTAKKKKACiiigAooooAKKKKACiiigAooooAKKKKACiiigAooooAKKKKACkP3W+n/wAcpaQ/db6f/HKAK+B6DHU8fXnr9f15614d+0TYDVPgN8ZdNlP7q8+HPjK0Jx2n0DUlOPXr+ZA5Ga9xIyrD2I/9Gf5/xrzf4l2cOp/Dfx5pc3MVz4W162Y8kkSaZdjPP1bI68KDXBmCvl+IX/Tr7/jXf7097rXRt1T+OP8Aih/6VNd/Tr266n+Wz8RIxF4n1+HtHewpz/s3cyAkE9SF/LPOBk+Z3NsfmxgHI59cn2PHPT2J6EmvZfi/Gun+P/FcQHCavtGVAB2ahcjgEdT3H0Gc5rx645PHqnT6vx1/2f8Ax4+hz/mVqq1SzaTnPW3aS01WmltF57vmR/qNlWuUZO1/0Kovtray79L/AIbvVNjtmwPmA6Z7Hjfk9eexH0PcV19nwD2/dr+e2QevX9fqeayrK1/f5IyMDrk8ZbGckA9B+JGck1vKoUYGOgGcYzjd7+4/IV5mNqNpRvpeS002avfr1+7e90erGKVn6ef89n5dX11tZ6SFooorziwpD91vp/8AHKWkP3W+n/xynHdeq/8ASqgFCirnybP4fu+3v7+38+eDmnXctV93/t3n/dX/AIEu12F6P7i/7qf+1KdTY/uL/up/7Up1cMd16r/0qoBwnjID7M3A+6e3p5eO5/n3PU5J5GxBLSkdFVMnsOZByc+v49eTg16Xe+H9Q8QiaC0QJBbIbi/v5gRZ6fZo5L3FzKRtRcKVjTO+WTEaAkk155czWKSvZabuazgOBcyDEt5IpdTcuM/IrlcxxdEQqMltxr7fLKbeVKTukp2i2viacbtd0r+8+7S1d2eW6keaVOPvSXK5JfZXM7c3Zy0cY7tNu9ld9RY/+yJ/7UrorX77fT/H3P8Aknqck85Ykeo+4n/tT3+n5jk9+jtfvt9K+exad36L/wBKv+Wvp1e53rp6r/2zz/uv7nro76y/dH0H/tSnAE9AT9ATwM89T6fz5OCS1fuj6D/2pT0do2DIcEEEdwcFjggnkHPIPBGBjgk+SrX12027Xld/cou3m1dNM11s7b9O19d/w/HcbR/n+fv/AJyeeuemGj/2tp8+p6PGXlskDappqZaa3iUfNqEC5y9mxOJMfNA5IYFCprmaqVOULN6xkrxkvhkrtNp+Wl1um2nZrWITjPmSfvQaU4v4ot81k1fqo3T2ad02lcTA9B+QowPQfkKWiou+7/Hy8/JfhvbWw/z/AD9/85PJ5yUUUAIfut9P/jlctrIH2SQ4HTrj/rr7/wCcn3z1J+630/8Ajlczq/8Ax7MeoGCeO37wZ69On5jnPJ9DLtKvpOn8/ff9fN763XR+sf8A0p+fl+e9m349dZV2xz1GfxbB6ep7+2TkFiy1Y/P9B+PLY788E5I7lcA/NWx/ZGrareNZ6PZXV/d3DYtrGzt5rmZiWwNqQpI+WIO0bSckDnqfq/4T/wDBP79tH4ziyX4f/s5fEDVLe9wo1C40S9061+ZmAcXN/BGu3lSGHAGOCDmv07L8vx2Pgo4LBVcZL3U1TpylZ6Xb1X4Nr3X2d/mcbn2W5fzPH5nlmCVo/wDIymlf3pJJa3+y7vzje7jd/JNojZYDBzjGOvBYZPGfwJ6EckgE6iqwGAPfOAB35wehOF9xgdcmv26+HX/BvP8A8FEfF0Pna54a8JeC4yAwbxB4kEN2ASeNlraSAkcAgnuQSSOfqjwp/wAGyH7UWoA/8JP8cvhp4fPGfs2m6vqxH3v7nkevGDk9WOSBX1GG8LuOMfeVPKpQh3qyjFbtXav2fV3t0bbZ8hjfGTw/yyXJLiiMZaXWXKUk7OafVq14u2vytzN/zRfN6j8j7/7X+cnuMm6A4A+YHgenbf7Y5z69jyea/qz0v/g1p8XlHOpftV6ErZTItfA19yPn5BN0R36fTk5rsbb/AINbLFVIuv2r9Sc8fc8GwbcjsMsTj0z7ZBJNeg/BHjSVvdwa161PW32b20Tffmje7Z88vH/w3/nxj23yxra195K97ff1s2n/ACaaQPmOVzyB2PAwM+nfjk9+SRmu1j4TGzOdvOMD+LHb/Z6+/Xiv6sbP/g1+0W1yf+GpNTbgYx4Pt+eW55Y8/L06EntitNP+DZPSxnH7U3iIjgHHg+w29W/2skdMZzxnIJArysb4CeIFSTcKGUtK3xZjKMt0rpSppXsrpa7S31u19ILw5V/9qzlXd/8AkVq3nb3k9+l9t7o/k+3H+4f19/b/ADk8nnJuP90/r/hX9ao/4NlvDIXn9pzxGSAM/wDFI6X2356p3479jycUf8QzHgz/AKOc8Wf+ExpY7t0+U+o/ADk1wrwB8QH/AMwmUaW/5mS8u6Xbz6p7ts/4mE8OdP8Aas76f8y1f3P73r+N/tH8lW4/3T+v+FJv9unXn8B2/r+Z5r+r64/4NlNPYP8AYP2rfEMHBwb/AMH6fMM5fGcAZH0zxnOeGrybxT/wbJ/F6K1kbwb+1Z4WuZ8Mwt9W8DXMIYDcQrSQzk5IUDOMgtwQRki8AfEFNr6rk+nLZ/2nZbvq479vNyTs7ti+kJ4c21xWd9P+ZYvLvK/q+l9b2Tf8zQOFI46ccjHVs9Seec+/A6gktEjDOGHPB4U+vHQ+nT68HBJ/av4i/wDBAD9vX4c6fcalpEfgb4pWEKuSPCmo3dtqzKvmHeNNvouNwUnYJep24OCa/Lbxn8HPGnwb1TUdK+LXhu/8J65prSRxeHNXspbLUNWlieRHkg3qpa0gKkyTrkMNwUtkGvheIeBOJOE58ud5c6cHvUUm6S15VJzS0T2XRtpXTaZ97wxx/wANcY3jkGaxlU9xRp+77WV3JJcnNe3uyer0V25WvfyMAhRwRwMZ9Pnwfp79ORzxyVovKJmaVgi78YUABUB3AIozwFCqAOvTPPJYAp6bT9MfT3/z3zzXwjkk3o7J/q1fbyv81rrc+4WyvvZX/wDJk/8A23/h7soY4I9Rj/0P/Efr6c49zbEhwe4Pv13gHofy56kZJFdRgeg/IU1lUq3C/dOOB/009v8APvV0cQ6crxV7tadN5Lz7P/yV7icU1+T+/wA+v+W+p4vqeksQzFSMscN2OGfockg8DI/2jjrV3SiwtWte/HJ/3uOdxz0/MnJ+7ntIo7dZnivozJaTHbLtHzxgs4WWM4OGjxuIzhl4OcDNLWfCt5oxhuFkFxpt6vmafqUKN5FynBKbgcJPECBLEfmVgxAK19dRxLrYd2kmoOLdr3hdySbSesXZJPZSsnZ/F5XtFGo07Jy+G90pau6XaWl2ndtXkk1GRQG4DkZwAM7R23+o+n5H0rJurZmyGGeOoAI5LDPfr6e3XIroLRTc25GRlQAOBk4L55OT1Hqc8cAKaddWjEdc+h7Yyw57joT1HYZJGTyxxbhPklZNO270s356Jv5p26o1urdenR7Xt6X1+9763fnVxpP3sAHoc4A4+fH6HPfoc8ZNVhZsBj5ew6Dtu9/f+Xoc9bc2hGcH0xnoR8wHX6E+3TOclqP2Xg8p+mf4unP+flr1qWNbj8d0rWutdZLz8rfNp3auR1dm09L3162XV+t3ftruYH2dv7y/mP8AGl+zP6jj/wCv7/7J/wA9dD7K/PIwP5Zf39FB/E85qXaNp4GQOuO/zc/+O/qPetfa9mnqlt5pd/K//gS3i2JQbv0t366/5a/hdMr6WNt0uPQcgYzhuvWvX7Dndnnhev8A209T7D9OSRk+PWXFyfxx/wB9HHf24/Hk4JPttgB9jB4zzzxnO5x/h69uT1rw87aXK9+ZRiu9nzW+7lvbs99DRaOf/cNfjJX67Wu/VX2TLqgYHA6DsP8App7n0H6cnHK4HoPyFC/dH0H/ALUpa+Uu+7+9/wCf9d29T0Y/CvRf+5BMD0H5CkIGG4HT0H/TT39h+nPHLqP8/wA/f/OTz1yJtee34N+fp9y7DM7A9B+QowPQfkK0MD0H5CjA9B+QrT2nr9/p5+X5b21DPwPQfkKQgYPA6ccf7/8A9b9K0cD0H5CkIGG4HT0H/TT39h+nPHLjU1W+66/3pLu+33KOvUaV/vS/GS/9tv8APyMoKcNnoM54zyN3XnPOPf7w7k191/8ABLLVRo3/AAUN/ZUvc4F18TNO07P3cDUtK1fTuvq3mrxyMtjBJy3xMqgh+hOB0A/ukc8n256578k19OfsOaiug/tm/sqamTsWD44/CpGIwpCy+M9LjYZBGAyOyHHBVnDZ3EN9Twpi1S4gydu6SzXK9v7tdq+1+q3/AL97W1+U4uwDnwvxdCPvN5Rm8Va+7pzSWrvq3qtd46uzk/8ATgX7o+g/9qUtNjOUU+qqfz3+59f58nGadX+oEfhXov8A3If5khRRRTAKKKKACiiigAooooAKKKKACiiigAooooAKKKKACiiigAooooAKKKKACj/P8/f/ADk89clFADSowRgdPQf7fv7j8+vWub8S2K3fhzWrUhcvpt+G46qbWfgnHQjIweB6kmumqlqKB9N1FTj5rK6U8dQ0FwP5AcfTnjmJJezmrK3K9Laf8vOl32X4a6a1T+KP+KH/AKVUP8sT9pW1Nn8YfHVkpxb2nijUcnGP+ZhuVA4HRQvA6DgdQRXkdnaA5JAPoCAR1cHHGOevoc46g19I/tcaYLX9on4sW1vj7LbePvFdmTgY/wBD8V6szcEEdlHHQbcDCmvAwAEOMDqOOP4kx/Jsf8C64JP+YebTX17M4JpOFWq0l5yilpfSS5HfycVe12f6b8Nv/jGssb1/4TEk279GtPk7/OWr1JVVR2GcAZAHbd7Z7j/Ip1IvQZ9B1/4H/wDW/Slr5bXv/X3/ANdz6aPwr0X/ALkCiiigYUf5/n7/AOcnnrkooAaQNrcDp6D/AKaVRrQ/z/P3/wA5PPXKYHoPyFXCfKmtdba39PPyVtey6XcuN+tt/wBPPyX4dVdi/dH0H/tSvQPh18OPEPxK1qXTNFjjgs9PtpNS8Qa7eMYdI8P6Nb5a71TVLojZDBDGBsTPmTSkQxK0jKD0fwS+CXjD45+LW8OeGha6fpumWkuseLvFurzCz8NeD/DVplr/AF3XtRkUxWlpbR52ISZp5mS3t45JnVa9K+MHxO8GaXobfBX4Ei4tfhtpksbeI/Fl1EsHiD4peIbYSRXGt6jKjeZa+GRIm/w/oHypFCUu75Xu5Bj0sLgYU8N/aeYOVPB87p4akny18xrwk70sPfWNGlzJ4vFaxoxlGEVKvKEH5mKx05Yh5bgOWeM5ITxFVrmo5fQm5KNavr71aqk/quGvz1XzVJuNCnKovBfjL4m8O2egSeBfh3vHhWwlxqGuSxGHUvGWoxFg2p3ynDQ2MblhpliMJHBtkkVpmJr5Ut+r/Qf+hSV7D4gCnSnyAeW6gf3kx1z7/r7149b9X+g/9Ckr6PKK8sRha058qXPaEIq1OnBXUadOLb5Yx6Xbk3dzlKblNzhqMKFJQi5SbtKdSbvUqTbqOVSpK2spNeUUrQiowikdjZ5yeuNo9cf8tPf2H6enPYWfU/7q/wDtT3/z71ztjt9vuLnp1/ee/Xp78j8eis/vH/dH/tSvDxcr8+lvdX4X8v72vbTV3Kjdcru9ZefRyXfrdP5Lc11+6PoP/alLSL90fQf+1KvqBtHA6DsP+mleC5Jf12+f9bX6nqR2Xov/AHJ5vsvw1dtZNH1e/wBB1G21TTJvJurZwykqHikTJ3wzxMds0Eq5SWF8q6EgjIBPsOq+C9P+IHhrUPH3w9tgl9pMSTeOfBsJ3XWkmWRk/tvR4eZLrRbl1JkWMNJYyMUmAQhq8bwPQfkK6rwT4z8RfDzxLpvivwtffYdV02RjG5jSa2ubeRWjurG+tZFaK8sbyFmhubaZWR42ONsiq468JiqMOahi4SnharXO4KLrUJbKvQ5mk5x056bkoVoLkk4y5ai5MTQqyXt8LKMMVTXuKd1SrwTk3Qr2TahLlThUSc6M5qpFTSq0p8NggkdxwR3B5HI7fdP5HqQSbygbRwOg7D/ppX2H4w+Fvhr4z+B9V+NfwN0wW2oaDClz8XPhRbNJc6n4VmcuZ/Fnh2Ha02oeDbyTdI8q5k0qVmt7tUVQzfH2McdMcY+mR0/P9epyaWPwdXBTgpSjUo1oKrhcVSbdDFUHKSVSlJpNOMouNWlJe1oVVKlWjGpFxawOOpY6nUcFKlWoT9jisNVSVfDV0m3TqxTas4qM6VSLdOtSnGrSnKDUhMD0H5CjA9B+QpaK8+77v8fLz8l+G9te0gA3Htzx0475/lkj3Hc1+kX/AATr/wCCY3xB/b98ZaheXN1deFPg/wCGNQFr4m8XRoBLqE6MTJpGjkxuHkAJV3HKZUEkmvziUbDIDztAIzg8lWx6+hx+OevP99H/AARA8KaD4b/4J1/CC/0dIxJ4qufEWvarIFUM2o3Ov3oIZtoZiqqoG4kr8oDEDn9h8GuFMFxjxesvx8pLBYPBzx1RJpXdOULQd3s5ST7e63ZtRT/F/GbizMeCODHmOXS5cxx+YrLFPrDSbc0r72hLdWu3d6u/r/7MH/BMD9jr9lbSbCPwL8KdC1jXbOOIXfizxXZx63rVxKPvSrJeQtDGWdN4CxcZ+9x836L2NnY2VskFjZW1jAiqscFrbQW8SKpIAWOBEQcYwAMDkYJ5q0nC46ZA/hweC/c59gcckFeTjmVQGGMgEe3PU89R2HTnjvkEV/eeX5XlOU03l+XUY4Wyil+7i20m7Wdtb+ttWrp3v/CGOzPNc1xksdmeZVMbKesnOUpa8ztvJrS7slaKvtctqBtHA6L2H/TSl2qOgH5D39/85PfJIv3R9B/7Upa9uKUVZeXS17c2tvmvuWpy2T6J/L18v7r/AM+6AAdAB9AB/X/PqTzRgeg/L6+5/wAk8k5JWimP+vy8/Jfhu1dpgeg/IUYHoPyFLRRZf1/X9d76gJtX0H5D3/z+J565TYn91f8Avkf4U6ilZdl93ov0X4drsG7V/ur/AN8j/P8AnrSbEAYhVzjrtGf+Wnt/X8TTsj1H5j/GkJGG5HT1H/TT3+n5jn1Vo/3fw/r+t2HRr9P8XS/nt666soJtK/MBt7jHGNzjpzx6/Q8gkk/kR/wVP/4J2eEP2yfhHrOvaBpNnZ/F/wAGaRqOoeENehjjhe8EMc0z6JflIsyw3uxkDOWZXIIIIBH6+fKoJJBPvwOrdBzjoPXBI5INVJY4/JmLBPL8l/MBVSpQLLncPTGevHPJwa8HPciwHEeVZlluYRjLCYumld2unaVpKVm1qrp3vtbVSv15BnmYcN5nl+ZZbNwxmCq05xcW0mlJ3UlezjNW5ot2td3b1P8AKr1TQtQ8Panq/h/W7N7XWNJ1WbSr+yuN0ZstR02V0lVs4OwsnfruQMDtrPXqRgcAZwADyT+Hv+XU5r6u/buOl3H7aP7SX9heWumP8WvG8dt9iCmMOms3qsAqDAwUONvAzgcYr5dRVzzjjHJ4PBcdc98/lnpiv8xM2wLy7MswwLmpPC1KqbvvGE1CLWtrSSjZLfW7k02/9OsqzJ5rlWUZpKDpvH06cpQe8ZSSbi1fdNtN3te+6UWVqP8AP8/f/OTz1zdIXDcL09B/00Hr/n3PNUq8o9sjaNCrZVen90f9NOenWt/wj4g0zTzP4d8XWb6n4R1Z1jvo0Gb3SZWZ1XWNJYkbLu1B8zys+XMoMbqTk1if5/n7/wCcnnrlpVSD8ozjjgf7f/2P6cnBrrweLqYSoqlOzd0mpawnG8lKE4vSUJJe9F9HHW6uY1qFOvTdOd7O3LKLalCSfuzhJaxlFpOMk7p21snfR8dfDXVPhvqOn3qTprPhLxFAb/wp4otBv0/VtP8ANkHluQMWupWm3y9QsJcTQTYJVkZJK5sbHQnCHg9AD3kHv7d+459fevhH8TfD3h+2vfht8WdLuvE3wg8UTxtrNlZCL/hIfCWplWitvGPg24nOLbVNOJEl3YMRZ6vZ77O6QuY3rE+MvwL8QfA7U9KKala+Mfh74xs/7Y+HPxL0USy+HPF+iMzAtbzOoNpq+nSbrPXdFuCt9peoJLBNGY/Jlf6SvhYYrCzzLA3lSp+zjjcPdyq4KcnJRlPVuWEqySjQxFnabeHrtVvZzqefhsXKhif7Nxziq81KWCxFlGlj6cLuShb3YYujH3q+G3lFSxFBSpKrGHz3c2h+bHX9CMsO/wBeR6YBJIJPPXNqVzjP8hgFx/XPfqBjOTXoVzacFlPPHXvywH9TjPqM5Ga565tOvc8fQjLjqSfT9ACSTmuPB4vz00v99Rd79Lq17KUtdWejG1paX+VrpN7dmt9PTV2kuYCgDGAenOB23c/jkfkOTRgeg/IVr/ZSB1Q4HfGT97369PzHHBquQNrcDp6D/ppXoRqp35elr2b+XT+u99Tzkmmumq/9Kl2fp96V7psx1A888Dqe3/XT/Afp1IyfYLD/AI9v+Bf57/1/HPNeY/ZjnIK/XjPf39/58nNeoaR/x6t+P9Pc+g/TnjnzM6mnTpu/wtprf7SS620/BW82ejb4rPdLTp8Uba/P7rO1maygbRwOg7D/AKaUuB6D8hS/5/n7/wCcnk85K+fNRMD0H5CjA9B+QpaKAEwPQfkKMD0H5ClooATA9B+QpCBtbgdPQf8ATSnUh+630/8AjlAFcKCCAB0x6ZyWH+evTqSK9O+A2qNoHx6+Cernj+yPip8ONR3ZwVFj400dzznI4weuSD1JDGvNQoyQT2H4HJH9M4znBHPBrv8A4XaB4i8QfEzwBpXhTR77XfEF/wCLPDS6RpGm20lxf317Br9sYYbeGNS7u7lSSOFUF3IUM1ehldebzHARgnKXt6MIRjGUpTnKraKiou7m7OySb5rJau78rMZwjltaU5KMIwm6kpNKCgrNubeiiuWTk3orq7fxH+pPasGtrc5+9BC34FGOev8AnJ5OOZ6x9Nnc6dpzOV8xoLeOQIwdVdY5A6q6sysFZcEg4+7gtjJ18j1H5j/Gv9XofAr78sf/AHJfr/Xdn+Wr3l6/+3VPP0+9a9WtFH+f5+59P58nByVQgooooAKKKKACiiigAooooAKKKKACiiigAooooAKKKKACiiigAooooAKKKKACoLpd9pcp/egmX/vpJh6/Tv6c53VPUcg3RSr6xuPzEo/oD+PsamXwS/wv/wByef8AXdDWjXqvwc3381+Oul3/AJmf7dmmDSf2pfjVpgXaLf4j/Em1bACkl/E2onJAGc9MHqOmSCTXyjgBTgDqvYdlJH68/Unqck/bP/BRvTDpv7X/AMe4Mkm3+KHxBcnn+PxHnjv0ckjORnqSWr4n/hP1H/oNf5f8Xu3EWcpaJY+e3fmqfP8Ards/0n4Ad+B+F3zcyeXQad7tq71366P792PUDA4HQdh/009z6D9OTjlcD0H5Chfuj6D/ANqUtfJXfd/e/wDP+u7ep9vH4V6L/wByCYHoPyFGB6D8hS0Urvu/x8vPyX4b21YmB6D8hRgeg/IUtFF33f4+Xn5L8N7agmB6D8hXuXwA/Z/8bftD+Nm8LeFI7XTdI0iyl17x3441lxaeE/AHhCzbdqfifxNqchWC0tbaIEWtsX+16jeNFY2Uclw+Kr/Ar4F+Mfj74z/4Rfwy1npelaZatrHjTxrrcotPC3gfwvbEm/8AEPiHUJCscEEEasLW1DG71C7KWdojSF3Hvfx7+P3gvQPA4/Zg/ZhF3pHwa0u7iuvG3je4gjsvGnxy8V24kSfXfFl3blZB4Zs51I8MeFwx0+ytRFcPE928kp9/LMvw0MO84zh1IZbTm4YbDU5+zxWcYqm9cLhZNN08PTvD69juWUMPDlpU1PFyp034WY5hiZV/7JyjknmM4QniMTUi54bKcNN1EsVioppVcRUSSwOB5lOvOLqVJQwsK1V0fj58dPAukeEP+Gaf2Zo7nTPg1pF1E3jLxxPG9r4o+PfiiwkdR4s8SI6JNpfhyCRc+G/CkbfZbe38q8vllvW3D4p9u3+ff/PrRVvy0252jO3Of8mvPzHMcRmeIdfEckIxhGjh8PRj7PC4TDU3L2WGwtJNqnRpp3Su5zm6latUqV6laq+/Lsvw+WYb6vQ55uc5VcRia0vaYnF4mbbq4rE1Wk6lao7XslCnBQo0YQoQp0lgasqmzcFQRkdh/wBNP8B69uTjnxi1A+1MMDHpgY/L/P5817pdKptpMgHDDGR+ffv/AJJrwwgfaGP+1j8N0nv7D9OeOfb4fl+4xMdfihZ+nNdb7O6/J7XOvl1073+V4r/22/z3djsbMDJGBjaO3/XT39h+nPHPYWYGTwPujsP+mnv/AJ9a5Cz+8f8AdH/tSuws/vH/AHR/7Urgx7d93t5/zU13/q731bLLm+f/ALa/6+b1bu3rKBgcDoOw/wCmnufQfpyccu/z/P3/AM5PJ5yi/dH0H/tSrqxoQMqOg/8AZ/f/AGR/nOfE17/19/8AXcsp0Vd8tP7o/wA/jR5af3R/n8aAOw+GXxM8ZfCDxppHjvwLqsml63pUpyCGlsNU0+XCX+ia1Yl1i1TRdWtw1rqem3O6C5tnZGAkCSj7N+JPwh8FftE/D7Xv2kf2bdIg03WvD1t/avx9+AeniI33gEs2y48e+A7Lf9q1j4dX8+6a5ht1nvfDMkhi1ACzKXFfAXlp/dH+fxr0j4T/ABW8efBHx7oPxH+HGuz6F4l0C5We2uI1jmtbu3YNHd6XqtjOslrqmlajbs9rqGnXsUtrdW0kkcsTBs17WV5jQpUqmW5pTqYjKsRPnkqXL9awGIacVmGAc2o+2jGMFiMNOUaGNoWo1ZU6sKGKp+NmOXV6lSOY5ZUhQzShDki6nMsLj8OpSm8Bj1GMpeyk25UMTCMq+CrTdalGpTeIwtTznA9B+QowPQfkK/Qr4tfC3wD+0n4G1j9pT9mrRINE8TaTANS/aA/Z90vzri88KX8plfUfiR8O7QI0+oeAdSuPMu9U0m1jZ/CMkmzJ0opIPz2rnzLLK2W1oxlUp4nDV4KtgsdQ5nhsbhpSlGNajKSUoyi48lehUUa+Grc9CvCNWDR0ZZmVLM6M5Rp1MNicPP2OOwNflWJwWJSbdKsoyalGUUqlCvByo4ihKFejOVKSkQ7QeMdQAePZvT6t74J5wGr+zX/g3g+PWm+Mv2YvFPwJvdSjbxN8KvF97c2Wlsx81fC2vyNf2MwUn/VteNfIMHCgD6n+MvaQu7twRxnPOD1H4+3qa9c+An7Q/wAWf2XPiVo3xh+DfijUdE8UaFJErx7vL0bXNOEh+2aVq9gcrqmnkAqsuCyByVYEmvtPDDjJcFcW4HM5JrBShDBZjFJtzpSk1Oasmrp8klfWy0T96S+D8TOE5cccGZlw9D/kaUqsc0yrW12nO6ejb51daK6k3q2lf/UGUoB78Z4PX5+/PqPz6nmg7Suc+2cH1Pbv/wDXJ4OSfwU/Ym/4Lr/sxftB6XpXhX41axpfwO+KJitodQHia5+yeCdbv8LG8mja88nkWXnO+8Q6oYQuSFcjBr9tPC3inw14w0xdZ8K+JtB8S6Xcqj2uqaFq2m6tYOrZKlbmwmkiYMMFSJGzycnrX+gWR8TZDxFgnjskzGOOty3i04zi22uWUWlKL9elrXV2fwBnXDPEHDeOnluf5XUy+cWl+8jK0leylF6RlFxhe8ZOzdmlOJ6Cv3R9B/7UpabH9xf91Oex+/05/wAeo5OOXV9PHVK/Zf8At/8A8iv6vfy1pov6tfz839+7CiiimAUUUUAFFIeh9h/8X/8AEj/Oc4Oo6xpelp5mq6tY2AbJjN5qcNikhVmBAMsqDA43EZAyBgkNkA0lD9yRjGMljnlu2AQPX2280h8wBjv6D+4e2/vjjp157ckjnxPWP2h/gD4YWR/FPxx+FOjEdBqXxA8J2OMFxjbPrCtxzx1/E18/+Kf+ClX7BvgzeNe/ae+Fny5GNK1u610kgv20Gy1UE/L06E45ODn5zGZ1kGW3WOzXLsCrpp1c0hTk9XZyjKV7e6rq7teOr3PQwGS55mCby/LMxxyVruhluIrbuyf7uDtdxkvS11e7f3KAGGDhVUdTkjljjOc8nH/1hg5+T/2yv2iPCn7Lv7PvxG+LHiXUIIH03Qb+00W3ll2NqviC7tp4NKsLfAO6WSd1wMjcpbJJAr8/fi7/AMF4f2Ffh1peonwT4l8R/FjXI0cWOneFvD11Y2csuZAnmajrg0uNIiyrvfDEJyq7ia/lu/bs/wCChXxn/bv8WxXfjOeDw18O9BuJJfC3w/0yUnTLGQO/k6lqbJIf7T1RUKD7WGMMTAqgABNflfG/jTwdw5lmYQybNaWc51UgqdOOAfPSjKUnFylUu48sGru13e0W76y/UfD/AMGuJuJs1y6Wd5XUyLIvawlVr5pTlRc405NuMISXO+ZWipaJJuXO2rP4H8Wa3qnivxV4h8V6tc+fqvibXtc1q6uBklb7VJ5ZVR2LMxcGTa247mIDEg1jBQByAeAOnpu/xH+RU32Zz2zyGByeTl8N+PX8SOzEn2eTBGO3Xn/b5/X9Dz1r+A6tWVacqkm3Kbk5NqzfNKUl56bWeyts27/3vCkqcI04xtCCjFJLRKN0mlb/ALet5pXbjd0p/vD/AHR/nr/n1J5qvWobVznKg8dTnjluf8+nU4rB+zyc8cDv7ZYZ/wDHc/iOeprSKTvdpWta/X8ToWite+2vpza79br7lqy1V5QNo4HQdh/00qgvAAPoP03+/uPz6nmtBfuj6D/2pWU7q1n3/Dbr/XdvUwu+7+9/5/13b1E2r/dX8h/n/Pevp34A/HXw94S0vVfgp8ctGu/HP7Pfji6Vta0iCU/8JB8N/EEzCGD4n/DaZ94sPEOlKPM1LScLp/ifTkk0zUV814LhfmSraohQkqM4Pb0aQdPoP59SST15bmWKyrErFYWUeZJwqU6kVUoV6Mk41cPiKM04VqFaF4VaU04yi1tKMZHLi8BQzLDVMNiFLkbhOFSE5U69CtBuVLEYarF89GvRladKrB80ZJK7i5p+4ftGfs36/wDAXWtFvrTVbLx38J/H9g3iH4RfFvQ4ifDvjvws8sqxThQ8r6L4h04bbbxF4Y1Fo9W0bUPMguIWhMU7/LF1aEBj7HpxkZbqc+4P1yOpNfdP7Nv7QuieEdD1v4C/HnSLnxx+zj4+vUuNc0eIRSeJPh34jKNb2nxI+Gl7cq50bX9Owr6lZRldP16wR7DUYXZop14f9oj9nPWPgXrmn3lhq9n44+F3jO2bV/hj8T9FXzdC8V6FIHkSGaRAU03xFpiultr2hzsLqxvllXa0JVz9BjaVCthpZzkyf1NSpxzDL3J1K+T4ibcYqU2uetlleStg8Y7zhJrB4xvERhWrefl+Y4nD4j+x85nF4vlby/MFBU6GcUIJuUlBe5QzGjGzxmDilCcf9swkXhnUpUvjfyx7+/T3Hp9f15zk00xJhuO3oP8App7e38/U52bnTWBcqeC2cfi59fw7jOR1BJo/Z5OeOPxxj5v8CefU9w1clPExlFNT2tfyd5d3fdadb8+7bv7yfeNtttetv0T6vWPcxY7VjuyQeBjI98Huf/1fnXfaP/x7f5/vSD19h+nPGTzIt3HRRyPUnjJ9+mR+eecg57Hw+AbYZHr9eGk75z/nqa5cwq89CWt+WSf4vpfS9vW997O88vvNK9nbv5vXXyvbpp1d3sKiYHyr0H8I/wCmn19B+nJxybFwflXpx8o/2vb3H+RV9Y0IGVHQf+z+/wDsj/Ocr5af3R/n8a8U1MoWjHpt/Ie/v/sn/PU+yN/s/kP8a1ti+n6n39/85PJ5ybF9P1P+NAuVef3vy8/JfhvbXJ+yN/s/kP8AGj7I3+z+Q/xrW2L6fqf8aNi+n6n/ABoDlXn978vPyX4b21yfsjf7P5D/ABo+yN/s/kP8a1ti+n6n/Guh8J+EPEfjvxJo/hHwfot9r/iLXb2HT9I0jToXmvL27ncpHFFGDgDjdJI5WOOPMkjqis1VCE6k4U6cJVKk5RhCEIuU5zk+WMIRjeUpSekYpNt6K71Im6VOE6lSUYU6cZTqTnPlhCEU3KU5SlyxjFK8pSdkrtuybeZ4O8CeK/iB4o0PwX4J0HUfEvifxFqFtpWiaHo9nNe6jqF/dSiKCC2toEkkclm3MwXbGm6R2CK7V9+eMfEnhT9hTwrqfwm+Fuu6L4s/aj8SWy6T8Yvi/oF1aapovwTsZnMeo/Cv4Q67bHy7rxld20txpfxM8a2zPDpTmfwt4WuTdpqmr1peIvF/hT9h/wAG6x8MPhLq2neI/wBpnxZpk2l/Ff4w6WxeP4R6TfW8kGpfDH4Z36SusPih/ntfFvjjTplljgeXR9FljY3V3X5vXMUkqtcTSPLK8wmklkYvJJI0jO8juzEs7tlmYsWZt2SWLsfqeelwzF0aM41OIKi5MTioSUqeR053jUwuEnFuNTNZx9zFYuDccBFvD4aTx3tK9L5eFKpxJJ16sJUuH6TjPC4acZRqZ3UhKUqeKxUJ2lDKoSjz4bCSSljpKNfFR+pclCr/AKcnwY1f+3fg98L9YYknV/AfgvUt5JJJ1HQ7acNk5JJyMnOSWBJJOW9dTqfw/wDQq+ZP2QtQGs/sm/s3atkH7f8ABH4Q3xPqJfBWhuW7nktn33HnG419Np1P4f8AoVf6aZW75blmt3/ZsL76vkp799P+HbP80sUrZhmEe1SOnRe9PRWXy+T6t3ur90fQf+1KWkX7o+g/9qUtexH4V6L/ANyHPH4V6L/3IFFFFMYUUUUAFFFFABRRRQAUUUUAFFFFABRRRQAUUUUAFFFFABRRRQAUUUUAFNb7jD/ZP/tT3/z606kP3W+n/wAcpP4Zen/ywD/ON/4Ki2v/ABmd+0RgYB+JXi0Dt1iZjgZ7kA+5I4JNfAq/eH0H/oMnufQfp3GT+k3/AAVh086f+2p+0GgHC/Em4vCfUXmkWN39MYB69i3J3NX5tfx/59/f2/nzwSf8v+O3/wAZnxQv5c3zW1v+vkv8nbV7v5/6S+GNv9R+Fm/+hVHfspJde6/C61s2PwPQfkKMD0H5Clor5A+7EwPQfkKMD0H5ClooAaoGBwOg7D/pp7n0H6cnHPqHwl+E/iD4u+KY9A0d7XS9NtI/7Q8UeK9U3RaB4T8Pwv8A6dres3QG2OG3iBMFsG+0XtxttbYNIxYc74J8G6p431iLSdOeC1hjja51TVr1/J03SNNhWR7nUL+dhiOKKMMUQEyTSbYYlaRhn1Lxz8UNM0zww/wk+FPnab4Gimjl8Q62yGDXPiFq0RIbUtbdW3JptvIrrpGlriCC22PIrTO7V1YGhh4xeMzBz+qU5WhQhJxrY6rFp+wpSs/Z0l7v1nEf8uocsIXrzgn5GLr123hMFy/WppOVacealg6TbXt6kbrnqNf7vQvepNc03GjGrI7/AOL3xt8OaD4KH7PXwBWfR/hnY3EcvjTxVxDr/wAX/E1qZYn8Q65Mp86DRYzvGieH1lNlaWxRmjM5dz8g4HoPyFLRWeOzDEZhX9tXcYxhCNHD0KS5MPhcPTc/Z4fD002qdOHMn/NOfPVqynWnUm7wOBoZfRdKjzSlUnKriK9R81fFYibXtMRXqPWdSdl2jCChSpxhSjGImB6D8hSbRg8Dpxx/ve3uP8itBQNo4HQdh/00o2jB4HTjj/e9vcf5FcN2uv8AS/r8t7K3oez/AL34f8H/AD9W9TGubY/ZW9ySOvUZIOc46DPTjjPI3N4fdWu28Yjj5sDqMhWbHAOP6cnPTn6C+yuSOQRz/nr/AJ9a8O1YY1ZwBgbuwwP+Wh9fofxHJ6n6Xh2pLmxKUtHGLvpryuWlrdf08hqOiv0srX/vNb37K/8A28lf3XffsR94HnhR/wCjP8B+npz0dn94/wC6P/alc7Y/ef8AD/2pXYWIHoPuJ2H/AE09/wDPqawxskt9d/zj+ba+d9brWra39f63NdANi8D7qdh/009/8+pp2B6D8hU6W7bQdy/dXuP+mnv/AJ9asbRtxgZxjOO/P+fxPXnPg69/6+/+u5moPW75dref3P8Ar11KGB6D8hRgeg/IVaFs56Ef5z7/AOyf89T7K/qP8/jQHLPz+9eXn5L8N7a1cD0H5Cr6gbRwOg7D/ppV9UTaPlXoP4R/009qdgeg/IUFxja93fa2m1reb7L8O2vYfC/4n+OPg3400nx58PdcutB1/SpDsntm/c3tnKCl5pepWzZhv9M1GAva31jcpJb3FtJJFKhVjX0r8VvA/gL45+FdY+P/AMCdFs/DWq6egvPjL8E9OUY8I3B2pc+NvA8BZ5rvwRqE586+swDN4fvJ5I8NpxR1+OsD0H5Cuv8AAnjrxP8ADXxRpvi/wfqLabrGmybo32LLa3du2VuLDUbSQmG+0+9izBeWVwrQzws6OpyDXq4HMYU8PUy3HqVfLa81U5Y2lWwWJsorHYJyaUavKoRxFDmjRxlLlp1pRqQw9eHl43LpTrwzHAyhRzGjBU+aV1RxuGjOUvqWNUU3KndueHr2lVwlaXtKSlTniaEvPyBtbgdPQf8ATSsi4tj9nJOccjsQAWbI6njrx19z8xr6p8daF4U+Ium3nxM+GunxaReKq3Pj74fwsWOh6nPJK11rPhyMlmm8M3s7NJDbKWl0ti1tIBEqsfn0qu1gVHT0H/TT/Pr7iuWtRng6tlONWnLlqUa9O/s69LmmozhzR5o3tadOSVSnNOnVipxs+vC14Yuk5qE6NWm+StQqJKrh6l23CaTs1onCcW6dSElUhJx1PJdStCCCOGBBDDOQcyYbPBB4zkc8DByDXR+Ffil8W/AswfwT8UvHvhORdoV9D8Ua5ZQAZOAI7a42LggdF4J44Bq7dWeS3Hfvj1bHX6H3zkcE5ND7IVDL8pGM9B6t79cjjv7cDPs5dmtSklGNSaVrvlm4pv3t0tFtpurJpNttmzpUqnM504SeifPCLejlbV37u1mtJW1s7+m/8NWftbgZ/wCGmvjOO4/4uD4nHTOMD+0v09+/NPH7X/7W4GP+Gl/jScYGf+FgeJOcbuf+Qj34P5dTnHj1xZtg8nt7Dq+TwfQD9ewbNCazbBx6D8cF8dT/ACHcfj68OIs0l/zM67u1a1aWiuvLXRXfb3Vdu55H9lZV/wBCqne6v+7jvdarTvd/dukj2P8A4bN/bNAwP2pvjXxxj/hZviXPG4f9BDr1/MdTzW1Z/tr/ALaODn9qf474wv8AzUjxJjGZB/0EOmAP0PJHPzf9iX/Z/wC+R1yfb1H555yDnRW0I6OOw6HP8Yx94/Tr68nBrvfE+Z20zfH9NfbVr9Lf8vXv17a3bBZTlXXKY9Nqcf7vePp9zW6ufVulftk/tkXTEyftQfGm6Axkf8LJ8R9NzcH/AImHHC9O5IGS2a3rn9q/9qi9B+0/tD/FxeF6fEHxRuYguOWGpE5Pfnrn0Jr5j0iyVASOPu8gEEgnn6j+L+uea+ovh/4V8MaBpyfEX4kQmfRLRz/YHhdXEV94r1WIM8MbKQGh0eKRd17cnG+MGKJi5JPy9XPM5xWIlSjm+MhBJyq1qlerGlRpRlaVWrL2jajG20Y80pSUIQnUlFGFbA5NhqftHlClJuMaVOFODqVarb5KdNcqu5au8nyRScpSjGLmvpD4VeNPiZ4e8OQfHr9pD4yfFTVvCdrN5vw++GN/438QjUvixrVszFIrkrqiS2Hg2ymCPrWo4L3UZksbQmR2avln4yftH/GH44eN9V8beNfHHiO4nvGS203RIr++i0Hw7odqZU0vw7oenQXKQ2Wl6VbMsFrCAXI3TTs9w8shxfiB8RPEXxK8QS6/4kuFZ1ijtNM022jEOlaLpkAZbXS9Ks1by7W0t02gKgDSPuklLORXDgoOi4+ij/H/AD61x43iSo6EcuwNXEQwFOcalSc6kliMwxMU4/W8U+aXKoxlNYXDRk6eGpznrPE1MVXn0YHKKca88xx1KhUxtSm6VOEacXQwGGlLmeFwycVeUpQjLFYlpVcTU9nzKNClQoqvNdXVyP8ASZr+446z315L/eyfnlcd/cc9TUWARyOw68/3h3+n6j0BrQyvTIx9R/j/AJ9aT5P9n9K8x1Kk1eVSctvilJ/zd5P+X8Vq9T2I06cfhpwj/hhFd+y/z3er1vn7E/uL/wB8j3/z+J5JySu1emBj6D/H/PrV/wCT/Z/SkOzDfd6e3/TT3+n5jn18y/n+PXRd/Jfhq2ru7JKy26Lp939erepRwPQfkKMD0H5Clq58uzHy/d9v8f8APrRd9/x9Euvkvw1ursKJA2twOnoP+mlZ5A2twOnoP+mlaJ+630/+OVQ/z/P3/wA5PPXPfHZa9I/f7/n10/DVhZdl93p5+S/De2udgeg/IUv+f5+/+cnk85v4HoPyFGB6D8hT/r8l38l+Ha7z9n5/h/wShRV/A9B+QowvoPyHv7+38+eDk9P6/H+vPcPZ+f4f8ERQMDgdB2H/AE09z6D9OTjn6t+BXx+0/wANeH9V+Cnxh0+bxl8DfFswN7o8kmdR8D63KXSDxt4MuHy+m6lYOfPu7aBkg1KBPIuVfIz8p5X1H5j39/8AOTyecoSMNyOnqP8App7/AE/Mc+vZgcdicuxCxOGmlLllTqQnFTo16E+ZVcPiKU04VqFaL5atKacZK32kmc+NwOGzHDyw2Ii5RcoVKdSEnCtQrU250sRh6sXz0a9KVp06kGpRfVptHr/xr+C198JtZtLnTtTg8W/D3xOkl/4B8fafHjTfEWlbiwjmUM/2DWLEMsOpadMRLFOGeMNEcnw8omG+Ven90f8ATT/Afpzxz7v8MPi1baLo2o/DX4gW0niH4ZeIJUa709m333hvUQ0iw+IvDcjsTZ31qSzyxJiK6jzHKrbia5Xx74Fl8F38ZtbyHWfDmqRfbPDniG1wbbUbB2fy1lAH+jahAMJeWb4kil3bQyEmunGUsNVi8dl6cKDcfrGDc5TngKrb9xTleVXCVGn9WrS96KSoV3KrCNWfHgamIpy+o5hNTrxj/s+LUFGGOpRv77imo0sVGK/f0VaErqtRSpSdOHkmB6D8hWxpIG9x2yP8/wCfzNVvk/2f0qxpRXc+SMZHft37157d4S3+zvs7v+vl1PSh8X9f9PF3/ru9zp124GdvQdcf7f8A9b9KdhfQfkPf3Pp/Pk4Oaubf1P5//Xp4u7YDG/pgdfTcO4Pv+vJPI8tJvZN+iflb9PvW/XYnwPQfkKMD0H5Cq/220/56D/vof4UfbbT/AJ6D/voe/t7fqPWjll/LL7n5f8D71v1Cxgeg/IUYHoPyFRDVLUDHy9h0Hbd7+/8AL0ObmnPLq97baZplrJe317Klva2sCb5ppnZlREXPUknJPygZZmCqxLUJyajGEm20klGTbbaSSSu227WWrbaWr1acoxTk5JRSbbbSSSV2227JJatt2t16mhoHh/V/FOs6d4f8P6dcapq2qXUNnY2NpC0s008riNQFRWKopw0sjYSKMmSRgiu9fZmo+L9A/ZM8L6n4F+G9/Yaz8d/EVg1j4/8AiZpskN1aeANOulZbzwV4FvVyG1G4ixHrfiCER3ETGSytHVAzHx1/HWj/AAJ0S98P+DbuC++J+sWs1l4o8YWxEkXhewuABLoHhybPyagy/Jqmopk7iYLd9i8/Nr6xHI7ySO0kkjM8kjlmd3ZmZndmYszMxLMxJJJJJJ6+9RqSyWnNYZOWb1YuEsVHVZZTn7s6WGkm08dUT5auJWuFi3Tw8nXc6sfDnQec1E8R7uVUpQnDDS0eZVISm4VMTF6rBU5JypYeX+8y5aldewiqc9SV5JpJZpnaWaVmkkmlZnkkkdnZ5JJHLO7uzbmdiWZiSST8xqG3O0/MuMeoz/F79fr7dwSKh1SDBHPTkYOf4vf6/mOai/tRdpH2VumM4P8Atc9f88+prw1Tqu7UZebejez6tX3T9Xve7PcvFLRqyS27XaWz+71ej1b/ANFn/gnHqI1j9gj9kq+3E4+CPw8iySTk2Ojw2DA9c4MJ46AhRwACfusAYf2EWPx8zP54GfwyTjn81f8Agkfqo1n/AIJu/sp3e7mLwA2mY5LD+yvEWtabjBJPBh5ycggL/CM/pVxh+eoix748z3+n5jk9/wDVXg1t8E8L7trh7JNetnQjd3u99W7u9nq3Zn+W/FqUeKOKIxVlHiHN42SsklWmoxslpZK6Xna6d27i/dH0H/tSlpF+6PoP/alLX10fhXov/ch48fhXov8A3IFFFFMYUUUUAFFFFABRRRQAUUUUAFFFFABRRRQAUUUUAFFFFABRRRQAUUUf5/n7+38+eDkAKQ/db6f/AByjI9R+Y/xpCy4YZ7e/+3/iPz69altWlqtv/lnn6fete4f57v8AwVxAP7a37QuQDjxzZdR6eFbTHXPfOPfPU5r8xlRcD5V6j+Ef3ZPr6D9OpGT+tX/BUzwn4l8Sft7fHjwroeg6nq3iHxF8RvCdhoGiWdjPPqer3up+HbG30+2060SNpbqa+mdYraOFWaaR1SMOzDd8JD9mn9oRvivL8CV+CvxHPxfhhW5l+GX/AAh2uf8ACbx2p0yPVRcv4d+w/wBorbnTpYr4TG38o2skc2/y2Vm/zF44wWOxHGvE8sPg8VWi89zLCRlRw9aopYuq6sqOGi4QlfEVlGTpUU3VkoycYys2f6F+GmNwlHgnKYVsXh6UoZJLEuNWvShKOGpO1TENTmnGhTlOMalV/u4ScVKSbR4LsT+6v/fI/wAKNif3V/75H+Fe6aZ+zv8AHfWtH+IniDR/hB4+1TRfhPeT6f8AEzVdP8Kaxd2Hga+tpPLubXxRdW9nJFo01u/E0d68TR/xgDmsHTPhB8UtZ+Huq/FjSvh74qv/AIb6Hq1poOsePLXQtQl8KaZrV6HNppl9riW7WFreThGaO3muFkZckAgE18csBmCUb4LGLmo1a8b4av71DDyqQr14vk96lQlTca1Ve5TlFxnKMoSP0iOPy9qX+24R8lWhh5/7TRfLXrx5sPRl+8dqteMqcqVN+/UjKDgpJqR5RsXB+VenHyj/AGvb3H+RVjTtGn1K5W3iaNF+9LPJhYoIQTvmlYn5URRk9yflAZiM+r/FX4N/Eb4I+IdP8LfE3w4fDet6n4e0XxVY2T32mX5n0HXrY3ek3/naZd3kCC7gUyCGSRbiP7s0SPwfOVndIGt4zsjkIMu3gy4JIDkdVHUKeM8nccEZVaNXC16mHxdGrRrUZ8lahVhKlWpzi3enUhUSnTlrFNSjzR7XZrSrUcXh4V8JWpV6NaKlRxFGcalGUG5JVIThNxqLRcvK2m4rVJSk93VtfFtox8I+GS1rorOkmrXeAl34gvImk2y3TqQwsIiFNpZElV4klBkIzwv2V/Uf5/GtbA9B+QpPk/2f0qalWdV3k00oxhGMVaEIR5nGMIp2jHVvu23KTcnJuqdCnSi1FayblOTb5pzd7yk76t6LslaK0StlfZX9R/nPufb9etaiIm0fKvRf4R/009qX5P8AZ/SlBHYj8CPcDv8AX9ec5NZmqSje3Xffp6v+vMTYn91f++R/hRsT+6v/AHyP8KvrswPu9B6f9NPf6fmOT3X5P9n9KBmftX+6v5D/AD/nvXhHiJQNWlwAB8uOMenv7D9OTjn6H+T/AGf0rwXxXtGrzfdx26Y+9J05/wBn9Pbn0+HZWx1eNr3pK2u1pW2s979+ltdyXv8AJ6/Na/gn92t1ro2ITnhfupngdfn689env05NdJZ9/oP/AGp7/wCfWuMsbm2I/wBZz8uRnDfxAcEj0J9hjqRmuxsp7bAO7IwOnXq3UZ5PXv0yPpvjITTldTf/AG6+jV93136dNb3Iclaa7uNvlz3/ADXnrvudPH9xf91P/alX1RMD5V6D+Ef9NPr6D9OTjnIW9tQANzdh2HQuPQ+ufYY5Oa0hqtqABx0H8J/2/wDP4j0OfG5Zdn9z8vP0+9ertNWtzJ7avT+bXV9br7lrcnwPQfkKMD0H5Cof7Wtfb/vk+/8Ah/Png5j/ALbtR2Tj/ZGe/qP5nuOTihRk9ot+ifp5/wBdb6juu6+9f5lv/P8AP3/zk8nnNxRHgcJ0HZf+mnufQfpycc83/bdtkgFP/HfVvc9h79+SQcqNdgzjcvbjI9W7D2xx15xnIYmvZVP5J/8AgL9O39euoc0e6/q39ff2Z0uxP7q/98j3/wAP588HKYj9E/JaxxqpIyACMA5wOnOP4s84+vTk55o/2q/PB9vzb/b9MdeenfdXFGhVd9LWtu2v5bfp9z10FzR7/n5f19/VM73Qtc1Hw1qUOraNdG0vIdy70xslhcMk1vcRn5Z7edDslhkBRlJyN3zVsa8mka0suu6LbxWUknzarpCYK2lwTIXuLMnJezmY71XO6E7kYfKCfKv7Vf0P5fX/AG/85PPXN7Szrd9qNjYaTbT3eo6hdW1hY2drFJLc3t3eTrb21nDChZ5pbmV1ijiUFnd1VVLEg+jTlU9m6DTnCUk4QeslUbtzU73alJRjGaXxpKMryjCSwlGmpuvFqNSMUpT2jOlGU3y1dk4r4oyesJc1nZzT0DaAqc+WeO4X/b9T9Pf34OMM2jZb7vX0H96QevsP054yfqjxp+xl+2L8PfDlx4y8cfs0fGrwt4Xgt1vLnxDrHw38WWWh2ts6GRJ7jUZtKW2toWQ+YrzSopTkEgk15B4E+Efxl+KOl+L9a+HHw48W+NdL8Caa2seMr/wzoGpaxbeGtJQSl9R1qSxhnFhZoFJa4udkS85c5fHTPKc1o14YWrluPoYmpB1KeHq4PE0q9SlGMpyqU6M6SqThGMJTlKMXGMYyk5WjJvnp5tlVfDzxVHMsDVw9OcadTEUcbh6lCFWc1CFOdWFZwjUlJxUISkpOT5VeTV/NDZnByF6dcDj73T8j+nXHND7GfRfyHv8AX/JPJ5z6jYfBv4x6p8MNU+NOn/D/AMX3Xwq0fVY9D1T4iw+HdTfwbY61LJbxR6Xca+LQ6fHfPJdWyLatcecWmhGzc/N/4h/AL40fCODwfc/FD4c+NPAdv4+0qHW/BFx4q8N6tosHivSJ0tpIdR8Py39nCmq2skd5aSLLaNKmy4t3LFZo2K+oZhTpSryweLjQVKjWdaWFxCpKjWqOnQrOo6aiqVacHTo1ObkqVIypwlKcZFLH4CVVYeGMwzrurVoKisVR9q61CnGpWpKn7Rz9pRpuFSrC3NTpyhOaUZRk/HPsS+kX/fKUv2Qf9M/yX39/b+Xrz9ORfsZ/tMf8LH1D4R6n8LfE/hr4h6X4H1r4kXvhLxjaJ4Q1eLwPoWl3Gr6n4gEHiV9L8y0isLWa4hEZaa6COlnHNKpU/Oh0t4JXSW7i3RSFHTd/Gjyqy5AIPzDGQcHnBOCS8RhMdhEniqGJwydWtQTxGGr0b18P7L6xR/eQj+9oe0p+2p/HT54c6XNC5hsZhMY2sJi8PiXGlRrv6viKVW1Gu5qhWtTnL91WdKfsql+SfJJxlJRZ1fhez0yxxrWup5tnAVa001SFk1SdGO1CcZS2DY82QjlSVUkjnY17xHqPia9+3alMDsijgtLVPltrG0TzBFaWsQO2OKMAZwNzMWdyWNcBOv2hg8uoqQoCooICRoCSFRQ+EHXp3ySScmgR2WOb9jx1+1x+/b344/xNczk/ZulFtU24ynaLvUmr2lPulq4RekU5aublJ7wpJVHVmlKduWDclaEG22oKzs5Xi5S3d7X5bI6TcuCcjj3H+17/AOz+o561B9rtv7/6j/CsMXWigYM8mRgH5m65cevt/nAJb9o0L/no361j7N/yP/wB/wBf1bzNub/D/wCBf8Avfa7b+/8AqP8ACj7Xbf3/ANe3P+z7fy5Oec7+0dA/55v+f1Hr7fy55yc251vSfmC27dO3GQCR6+mT9TkcmlHBOWkYVJWtfba6X42f39Urk202h06vy1/C+/fVtu/Sf2jb+p/z+NH9o2/Yn8v8/wCe5rjV8SQAH7NZqeQuSB0y4z3546n9cnO3Z62hBLInO3I2Ln+LI5HYc9+pGMkGiWXOCvKlNa9XHo7O6Sdr2282r2SY4uUr6x0tffbVd/LXzer2b1vt9t/kCk/tIYJCAgAdF+oH8PfHGfzJBNc7qeuRLn7KqMT32D1PXGT6gd/Tq1Fp4mj+ykFUJwOsYz1k9Tnp+ucnPFNZe+Tn9lKUW1FXet/dS0SXxcnXdN66Nhs2rxXyfktfe0221dr6tNt6f9rS4I+x9eOjf7Xt7/07ZMf2yX/n0b8j6sOv9cenbBrk9S8QalaAkzx9tpCqePnGME/7P/jx6YJNK08Z3TcXM6jgAHaP9oDBA/E5zyMds16McrqzpucKUZJWuk5N6NLa+t+Xo+stXqwvrZyfTpFdvX13ta6u3qdyJdQxxZ8cfwn/AGsdST2Pv0yTgZQzX4BzaAD1Ixj73cn/ADgdcGuXHiUn7t7np03Y6nHfGOvtg+hrC8R+JZZtNvIEvyrBRhlZwer55DE8jGfQ4yaujl+MqVYU/ZwipThFySqPlTaV3HmW19r9d3dhZqLd9ttF3Svt5J/dq7XfogTUDyBkeowR1I9f88ck5NHkagQSFJP4/wC11xxzhT+J7g14X4e+IrWxNrJI7kHqzsxxlgfvMfQY5yfmOSRz6DaeNR9lb7OS56fxZzluckkjq3HuRnOTWmLyPMsJKUfY05K6UZcrimrtcz1dk0tFruveumyb2V1J3snZu/Vd/v8Ak073uuk8rUeRtPpnj1YZzn/OB3Bpwtrv/n7QHjseDlx6/wCz39vQk8Pba5d3ZPns64I6FgCMvjODke3XqoyOSdkauAufIkOAOfUjf7nk8e/Tk1nPA4qm7ctNy0vywTS17yk11XnbTVqTKi5a2XVWvppqtrdrPyu1d213f7Nvv+fof99j39vr/wDXxx3Ph7xJNZaZdeF9duH1HwzfOZHtS6mbTL3DKmp6Y7E+RPGf9agPlzx5RwSSw8pttZuDcFfskhHGPv46t23d+5+ueCapajrU9oWP2JwcjghiTy4PAOe4x1OM5ORk3Qw+PhVtDlTcUnaEFCUZaShUTk1KMlG1nf4trpN5zpRqQcZx5tYyV3LmjKMm4zg94yTd0073td6HY6poY0+5ZItTS8tJP3lnewu3l3EBZ9rYIyki5CyxnlHVlJIANRaVaJlh9swSR1LdPmx7dQPpyDkA11Hwb+FPx/8A2hdW1bwn8Dvg745+K2saNph13VdG8D+G9W8RX+l6ULu3sjqlxbabbXMtraNdXVtbPO6iJpZYo2PmMhL/AIifB39oj4E63ZaR8avgp8QvhbqOoJJJptn498Ha74Zm1CGGRklmsF1iwsxeQo2My2/mJ8ykMSeO2pkWcPBVMdHCYiOC5klilSl9V5lOUHTjiFTcG1JJJc/Mm1Ftyu3yU8fg44v+z5Y7CSx6ipPBqvRWMdNrmU3huf2qTh79+Tla95Pl1JhpEe3m9UjA7nJHz/qf/iuOtN/sewAPzsT67mGTmTtu78fmPx7zxB8E/wBoXwlovgDxF4l+DvjjRtC+KC2//CudZv8Aw1qkGm+NTctCtuvhi7a1EOsvMbm38qOxeZ3M0QUEuC3ZP+y3+1jD8RLD4Ry/Ar4kR/EvUtH/ALfsPALeDtZ/4S250QQ/aDqcWh/Zft7WYhdZfP8AI2eXIrbiAC3h/wBjZ0pciwWL5+fDUnCNCvze0xUFPCU3GNO/PioLnw0X71eCcqSmk2N5rlXLzPMMDy8mIqczxWH5fZ4Wap4qpd1bcmGn7mIlflozvGq1LU8TGj6aR/q5D053kf3uxJ64/nyc0f2Ppv8Azzk/77Pv7+38vXn0Pwp8Ev2gvHXibxP4L8HfC3xn4i8U+DrTUb7xX4e0jw3qV5rPh6y0qR4tTutXsILd7iwhsHUrdSXEaLC20SEHkt1n4IfGrw/8JfCnxw1bR4Lb4deM/FGteDfDmuf2tostxfeI9Bsra/1axfRYNQk1izW1trmGQXd5Yw2UzOYre4klV1rnjleaOlUrp4r2FKFWpUrexrulCnh61DD4ic6ig4xjQrV6NGtKTSp1qtKnN89SClbzDAqrCi8dhFWqToU6dF4miqs516VWtQhCm588pVqNCtVpRS5p0qVWpDmjCpI8/i0u1mkSKK2MkkjKiIrEszsxVVAx1JH8iTg897peraX4Jsbq20WNX8S30Pk3+rLhjpNu6ustjpkobK3UgIFxeI2VAMUbZ3mvN4LbxDb72huSsrDaJQzFkQ7t3lnHyswJG8HIXcByS1ZFxp2tDd/pYBxzyemT6sPX+pOCaxw81Dm9nj4qq1yxqc9S9JN2bitbTcUlzp3jGa5W5XktqlH2qcZu9JODdOytUkpO3P3gusHo24p3Slfda5s3dne2Z3ZizOxUszFmyzEgksSMkkkkk5JIJpv9oWo6Wacf7KY4L/Xj+hI52nPKnTtTHW+X8256+o/znqeapmxuOQb5c9Or5zlxx75+vVevJOywNJ356ye1m1PyWuj8n9/95Gq8oLps1029F2/pnUXOuMoIFrYjpg4XoN4HQYzzj1GDyeWrE/4Sq8wf9Gsvb7uf4/8A7Hv6DPBNc3daZJ837xj7hjg8t7/7P6gZzk1if2a3P71vzHq3v/ieT3zn06OX5dKLu4NrkXvRk3u09pLV267bWsm2OyTWtu12tmttHfb0Wru5N3/0KP8Aghv4h/4SP/gmN+z1dT8T2UvxM0koOgOnfF3xzEoABxgIFABIAUKoGMGv17X7w+g/9BkPr68/Xvnmvwy/4N7b43X/AATN+HVq7bm074j/ABh0xSTyof4g69qI+8TxiYkDp8x53HJ/c1fvD6D/ANBcevuPzHOTk/6V8BK3BfCiu2lw1k6d77qCXVeT9b7Kx/mTxxb/AF34vtpfiXOXbb/mJnr+D13tKPdFxfuj6D/2pS0i/dH0H/tSlr7iPwr0X/uQ+YCiiimAUUUUAFFFFABRRRQAUUUUAFFFFABRRRQAUUUUAFFFFABRRRQAUh+630/+OUtGOCPUY/8AQv8AH/OaAK9MbhGJOAoLE5PABfJ79AvT/d7E1I2UD4P8PYcn7/T/AL5Hv+ufDfjz8W7X4JfBX4m/FLUIoJl8EeFtW12C3uNxhuLq0srmW0hnVZI2Mc9wscbBXDFXbDAgE8OMxFHB0qmJrS5YRT5pcspWtzWuo3b2e2tm10kOKd0lq7r/ANKn699eytrqfzRf8F9dH8PP4b/Z9+M62Nt4d+K2qan8U9KutW09Rp+r6r4U8GeNTbeC9UuWgMdw7abb3cNzpmoAiRF1RjFKVMQX7W1LXPiZL/wT3/4bnX4YaVc/8FAn/Y+0bw7fagb2GfxrZfCS78RX0MvxWTw+kMVw2r6l4chl8YO0kTy2NzAumrcSwafdWU384fx9/a0+Jf7Qfj25+OXxttdE+JF74budJutH8E6xaXFr4AtNB0PU21qx8Gf2Ro11p0seh3ccfk6ksF1FqGoI8r3d7LcEzGCT/gsN+1FP+1xN+1vdaP4LuNbm8BP8Lx8MHsdcHwrh+HslhFBJ4Vj0ePXk1L+zn1GP+323aq87avLcSNKbVmt6/ihcd5DR4v42zipVx9OhxDDJ8qwsaGHourhKmGwFTCVONJKop04Zpl9Sk6uBoUJvEP67ir1ozj7WX9bZHwZnuP4UyDKsPSwNWpw5Wx+bYqpicTVjHHUq2Kp1qfCN4Spz/szNI+7mFaqvYReGwzdKUW6b/Vj/AII3/Ffwx8Lf2Lv27/il8U9K/wCEq8JWHi3wgPH+nXwef+0dA8USaB4d8ST3SsHknaGz1q6vpIxmeVoikZ84ow7j9pb9nPS/2aP+CYP7VVj4Gv7bWvhT49+OXw/+JXwe1+1uYru11HwT4hsLvUbC28yNgxm0h5Rp10HVF82IpEzonmV+CvhX/goJ8RPBPwc/ai+B/hf4afD7SvBX7UGtx614mtre18TtceEEh1Wy1O20vwZJN4jkSGwt20+G3iGtJqlz9n3B7lpQZKsXn/BSv4/6r+xon7EmuWHhvW/hpaapaX+k65qNrqknjHSLayu7m5tNHs7+PUo7JtMt2mZIYrnT5pYogsUcyovPi4DjLIKPCmG4dxVOriMTl3BnEOW5fmVLD8lWlnWa47OadXDVZVJKpVy/MMDicBiHN2+rYvDxTScsQz7bGcBcRVuJ8Xn+FlRoYfH8YcPZjjsvqYmLp1cmyvB5PUpYmlGF4UsdgcZQxtD2d7YjC4iVpNxpt/UH7JvjT4M/tn/teaRqv7d2seFdM8P6Z8L7bwv4X0+fWtX+HvgXWtX8I6Q1l4S0fxP4ltZtTvdEtrvrfX8V1brPNuChMiM63/BTb9nz4c/BzQPg/wCIvAn7NTfBSbxS+rQ3niv4ffGGH4zfs++P7OE3r2Vx4H8XX2oy+JoNXt4oInvLLWtK0tJYmumtoZVg82vzs/Zf/a9+LP7J3xDuPH3w+ttA1ddV0e88OeKPCfi3SYNZ8L+K/Dl+Ct5o2s2MpV2glChkntZobuGQb4Z0YHPo37Vf7eXxb/am8OeAPh/P4D+Hvwm+Fvw1m1G98I/DT4XaC+jeGLPVtUac32sTJd3t9dTXsq3E6KPtC20aTS7IA7u5+Tp5nkWJ4GzfBZt9XrcUYvGVsTSx0sqwdXH16lTF4CcZYjOMRDEYh4eFCjiYxWFrYCrSqT9jPD4ylWqVY/VTyDPsNxtlmMyxzo8M4bCUcPVwizXF08DRpUsNj4yjQyihKhQ+sVK9bDtvE0sdCpSj7WOJwlWlClP5X3S+rfkao+Xd8/N1/wAW/wBn3/LHoc8n/aXiDn9+vt+bD+QH684IJb9p8UHpcr/X+Ieuex9+nOQCfzuGAnC/77CK9t5N7Nbe56d9Guqifoun8j+S9P8Ag/8AAb07AWV2R/x+qOn8P+9/8SP++h6cn2K7/wCf5f8Avn6/4fz54OfPPsfiM5/02959EX/a6ce/H+IyU/sfWz/zFL7nqCnu3t9c89COTXWsAuuZYVbf8uW+qT+z6W87dNSrf4v/AAL/AA+fr+K7M9D+ytjP24/Xe+O/P3uB/nJ4wfZYcf8AIR5A/vED+L/bPp39+vNeef8ACNalzm+Jz15kyeXz2xk7vp165OWHw1Pz++cn1DHk5bkD8+M9xzQsDhn/AMzWHTajF/y+em1162atG4rR7ry1fl/e8l+Grtr3V0dPtcsdSGF6cnHJYDv7Hn6k5zz8/wDjXU9G+18an9W3HOdxz/F0zjHUZ6ZO4DZ1bQbn7I/7xj07noGcf3uM9fYEDJwc+G+IfC8hu+WYDKjknnBb8O4989cAYr7ThbK8EpylUzJt2av7KCb5W9dW1pdPvG7u23d+cpO1lbTu/OVrXttf7rauzv3ekalpG7nVCRuHVz03Hn72Mcfy5yefXNH1fw3t51FScLkZGTy3By3cAfQkg5wteC+HvBMWMk5zjHJ65f36DaOeuWHPNepaR4QhHBzxge3UjkEnnOTn3HIJrbO6GVP2i+v4h23cY011a25OqVld9/tK7Sb2bjrbre1nLZ332/vO6d1y3fpY8S+GBx53TA69cFx/e/H6FffN4eLPDoXhznA7J/tY6tn1688jJNYlp4StcEEZ6cjdn+P3xnA6/XnPLX5/CNqLQlVweMkjH8TYOc57Hj654PPxMlk/MoOeJesdXKPVpXta9/cv83u07ehFSSvZbLotbPzel7X3et7u7jfA1L4jaLaA5tT9MAZ+9nnafX1HcZJJNccfH9hdn5bfUecY+VV7nHQ98cDtkdSDXQ/8IN9rJH3iDxkZx97pgnnnv27YOK67Sfhzb24JIVuB1HvJ0yTz8v5ZwcZB9SOI4Zy+k3KNWpV0/wCXj1s5paNNrm+/4rO12CdnurNLXl7N/PV2+9vRq75rSPEkXU6NI4BU8nJPLHptPXqTju3JwSeT174hNFq9yiaJIFUKABkcjdgjAH93P4gZ6mvdR4ctLK1clQeOo6gruxgkEADJP/AiM8bj4J4ssrManJ2xuz1GMbscnrnHQ55KnJIqsjqZZmGPq2wdScXBxj+9rPXnjrZSt9m2t1e2rSdxJ9VrddFtd/Paze63TTakafh/4mXbXRtW09m+0gKu7ty44yCOgyRz0Hc11WqeI9ZAItdNOOOcBsDLd9o5z09O/B58W06azEwG7G2RQD0b77jGQevyg+wPB64+s7DSLW9sbDoSRH6ejenPOM9fXk4Od88hleVuFZ5ampuzu5cqcW7t631S0Xe920rNrXmT1a5e19XLbTb3U3ropJXaV34V/wAJN4i/54t+Q9SPT2/+vggn1j4MeJPET/GP4So0B2t8SfASsfQHxZpgP8Ppnv68kjNGp6JaWROVHPfpwCQe49M9M4PJHGV8NauPCviPw/4o08QSX3hzWtJ16yjuEka3ku9I1CLULZJ0R0ZoXmtkEqq6sYyyhwx3DmwuY5b7WjVeW01GnWoyk+WTklCpGTtve6jJ26u6b1uY4iEqmHxFKN3KpRqQjfbmlGaV3zOyb5bvpfd2P63viZ8fP2iNM/4LyfCT4AeH/Gvi/Vfgf47+Gfwn0f4i/Cu61rVb/wCHr+F9W+GMNx4g1afwnc3M2i2k/wBoaNrjUobOK5LzyGW4YsQfyn/Ys8RfEf4Vf8FnvG/ws/ZmsW8d/C/xZ8UPGXgLxt4Vk/f+FtR+EN1fTHxZJqE8MckFpZ+GY3upbW9aNorJraMNHIqsp5X4jf8ABcP9qbxxDra+HvBHwO+GvjvXvDFt4N1H4ueCvh/EvxQk8NW1idOTTYfE+uajrNzaxi0VYont1jmtwAbaSIq1fHv7MX7avxN/ZNb4wat8NtK8K3njT4u+F9S8Kap8QvEVtql94u8PWGrfaG1S68NXcWq21ta6jfyyGe4vLu1upXcAElGdT+4Zpx9w9XzvLMTRxWZ18PR4mzDiOWPlgZQxOX4TEQpKnk+Ap1q1aUliZUbYibjSwsZVIv2c4Rqt/g+T8EcQYbIc1wtfKcrpYivwllnC8MAsZGeHzDGYetiHUz3MKlKhRUJYeNfmw8IzqYvlpyTqwqSpM/W7/gvbFrXwQ8J/sxfs2/s8aPb+FP2PxN4q8X6XeeD7xL7RPFPxRXxVrMWsaVrN9axrHJJ4VFxcxadaXN1cFhmPylk0OF1/Sb9rPwf8Of2xfhb+zr+wPrkdl4f+Olt+xb8Ev2lf2W/Gk1zCkuu+O/Dmk39h49+F88czxO6eJ/Cfh2GS0SCQom2/1y9UnRbKCX+We4/bm+Ler/siN+xt4v0/wr42+H1j41Hjvwj4h8T2uqX3jjwPrLXf2u5j8L6wNUjitLK8kkvftNtcWk6uupaoAQbmYnrvir+378dvjF8V/wBnb4y3ieHfCPjX9mnwJ4B8BfDvUPCNtqFmG0vwFfXl7pF5qy3up35ub27a5mg1QRvDaXVo725tFjZwxPxI4fWJz/FSw1Wrg+IMJw3ha2STw0YUsHgcK61HNMrwleMVTpwwVLlxWUYmnCDVaVGThGrTrcypeHnEDwfDuDjiaFDG8N4zibGYfPYYic62Px+KdHEZXm2NoznKrVnjqqlhc4w1WpNSoe3gqjpVKSX6b/8ABb34yfEv4Bf8FKtd8UfDmbTodU8Sfsp2Hwu1N9Ts572GPw9488N6/wCHPEUlkkN5aG31RLGd2069LutrciOdreXBSq3/AATn/Zv/AGNPij+yv4Uv774Y/Cb9oX9p/WPG/ie2+Ifwp+Jvx/8AEnwf8eN4Qgvr2PQovglZxfZtA8S+ILzT0tLsxateW9j9peSO41SJwyR/mV+2L+1v8Qf22/i6PjP8U9M8MaR4kHhrRvDBtfCdnf2elmw0YXQtpjDqGpalP9pk+0OZmFwIyQu2NcNn2n9nz/gpx8W/gH8L/CvwquPht8IvixoXw41m/wDEfwovfih4RXXNZ+G2t6hM1xcXnhi/hu7OSMfaVFxHHd+eI3WKONlgjSOvmKfH3D2M4/4gzTMYxxHD2KxGZ1stWNyilj5UpY3FYKcq8MLiPb08Ji6tDDSiq9TCY2Ck40KmHUJvE0/dnwdxDhPD3IMny1PD8QYPDZVQzKpgc2qYD6xDA4bG04UKuLwroVsXhKdbE8zoU8Xgp8rlWp4mVSn9Xq/Ef7TPgCz+Hvx8+Kng3w/4C8a/DLSNC8U6jZad4A+IV9Yah4x8K26yOU0jWdS0qSbT9RmtjlYr20lkhng8uQSuS0h+e/s1+M8Pkf7XGcuPy4/L1wK93+LXxb8bfHD4k+MPiv8AEjUzrnjLxrrFzrWvakYILZJru4kf5YLW1SK3treFAIoYYY1RIwOCxZj515yf88x9fz9/p/kmvy/GZhSlj8fUwlFPCVcXXnhY1aVGjUjhpV5uip0aD9jSn7Ll5qdL91Tl7tP3dv0XL4V6WAwVLGSTxVPC4anipQq1a0HiIUlGs4Va161WLmrxqVn7Wa5ZVG53ZzVnbXfO45yRjOeuX9up5z6DG7NdANMbHLHP0P8Atf7J9F/M+hqxGgHzDHIHbHUv788L+o6leblqCXIHTK/T+IDv7H8+vJNeZXxcp3cbJJR6Wu01dP5xdl3kr3aTfvXSilprbe9rX3t8lo39/vc2UNDz/wAtDnjsx5y3t6j8ye4NH/CGPd7sO3qc7hjO7Pf/AGR9MDOea7S2AJfIz8vce7+59P8A65wM6Nrwz47Lx/5E/wAP59cnPA8xxsLunKV0rp23V99tvm9erBJtNO7Xu9V3d33e19Hqt9U2ed2fg2K13ZlY89i+er+oIxnPt146VvDQFA2iQjjbnac45HUj/PGT0NdXlOenvx7sPT1B/XnnJd5i+o/75+vqv+eOTiuSpmeMqO86jb03tbRp7W8vXfXVtkYuN7cvrZ3er89O9r2vZaayODufC8Qz+8IHHOD/ALfqeDzn9T1FLa+HoMleTgdwfU/wgj6/Uk4POe53J7fkfU+3ufz6GjKe3/fP/wBaj+08VycjqSe1ne23yvr6/NhytPaP4rq+lnZ9tdLy0u2cm3hy1YEMu4EY5Qnj5vU+/wDL0OaH/CD6b7fl7seP8/3ecgmvSRsxz1wP73+1n/2X/OaP3eD9OPvf7fv9OvqefvZyjmmOgmoVakb2vaT6JLa3lf1lLV3YWlrdRf3938/+Her1v5rdeHbS0icYXG3g4GcYcfpgYx3zjoxPA32j2pgl5HU4JHP3nxkY56cd8E5yTivWPFPy6XIR1z1HB4JxznP+GTyec+N3l0fszjnOemeOrc5zntz1I+XnBOfp8jqYmtB1XVnJurGDu9Lxu0935u1rLm8rnnKyc+qSVrt6ataevLo91Za3V35bcWVpaXjcgc8dcH5mAPA9ic9uRyTz6d4buLIFgVHzHphSBgydjkDcMe3XnOceSa/kM10CeD9BnLEnrjnAx/wIZ45xtH8QFTjcRjpyeQC4J69u4z3HXJNfomIy2rmWB5o1JXjFKT10l7ytuno432bV0r7k30a72t8r+Xztsu70t9Z2kFlyQF7c7QO7c8e3b3AySTXYWVvY3VrgKgPH8AzwWBxgexznGOccnnxTw74gEluc/MPl649JATyMn+YyBkEHPoGj6+sF1sI3WzkcnjGSwz378D6kEHOa/NsxwGNpurFOfNB6Pm0aW6Ss9X233WraZ6ceayta1kur6yV/xv8A+Bb8rv3i6dZhcqgztHO0c/exzj2Pf0545zdWsIzasxRD0xlFPRnA5K85H/oQzkjJ6pFjdFcKMMqsOCOG3kd/bP8A31zk5MNyinggEBQRx3/eZ/PA/Tk45+ap46alFO7cWr66tKU763e/KvverKs7NdbWv3+LXbT013eumv69/wDBDy71DQ9W/wCCger6Rf3mlarpn7DXxd1DTNT065nstR07ULJtOubLULC9tpIrizvbO4ijuLa6t5Y54J0hmhkWVVlrq/h58Q/iL+0X/wAEWf2ptc/aS8WeIPiTd/Cb45+C4fgr44+IeqXviPxRY6lfR6BHrOg6X4o1uW71a7gS01O/ke0e/nKQzGDAgt7ZE/NT9kb9tP4o/sN+NvH3i34Y+HPBHieb4ieCLr4e+JdJ8e6Rc6xolz4cvtSsdQvIDZW+oWAk+1Np621wk7SwS2ks8TwsGJPcfHn9u39oj9rHQPDXgLxgnhD4e/Cbwncyahonwl+FXhq08HeAY9XleUtrF7pNkzPqmoqHlW2m1G4uBZiWf7EITc3jP+8ZdxtkmX8B4fBVcbjZ42hk3FWWTyenh5fUsbWz2pbB4rEYmWJVJQy9XxcY+wq1niYUYw5JSlUX5LmPCWc5hxjjMwp4LAQwWIzfhLNKedTxUVjsHTyCnUeMwmFw0cNKq6mY/wC6ybxFKj9WqV51XU/hP99P+COemyfF/wDZZ0fRP2ivCugaz4I+D/xjtNV/ZR1vxb4kGiz618TX0jWbyTwFpoubaY3mlR3sU90rwPKoni+zrpzjSdz/AD3+wz46+K3iz/gsZ478X/GWyns/iDbQfFhdV0a7eVo9JTSbbZp2j2jSfMun21pBClqyKqNC/mpEgcoPzT8Q/t0fGzVfhx+z18LPDtl4W8AeFP2c9YtPEfgq18Hafe2U+peJLZ7d/wC3vFFxd6jfSavqE7wPJcyOUWZ7u8LKTNMT6HJ/wUW+MD/tNxftY23g34a6f8TpfCl34V1l7DQ9Tt9G8QJeacNNn1nVrBda+fWHgiy9zbywpJIzPNFIwBrmoeInDdLC+H2EePzRz4MznIMbjsXLBQ/4XaFOhH6xKpGCjV5+HHD+zsnhiZy9tltSbTp1U4S8irwHxDUxPHmJWCy6MOLsqzrB4LDRxk75NVqYmToKEpOVLkz+Nsfm0qEYunmCgrTgpTP6GPg94C+HXxc+KXxm/bs+Ddvp2j6X43+E3xW+Gfxl8GRCGLUPDnxT8NzXVoNTeOEmGa216w0+KZ5o2DmR7XMTMt3IP5cfCvxZTxtYfBL9nv4vaqNI+A/g74uXPiPWr/w/pUknirT9M8Xahoum+MtSicPeJqFxZ6Npxk0q1SwLpPvU+d5myvTf2ev29/jx+zZcfGE+A7jRLvSPjTFqv/CXeG9dtLy70KO+1W4u5pNW0u1hv7ZrXUbdbia3t7gySf6NI0UySZLH5O8H+MPEnw/8Y+H/AB94O1SfQ/FXhbW7DxFoGsWe0XGnaxpt4l7ZXcIkDpuhuIo3CSKyMMK4ZQ274zjPxGyfiLB8LPLqOIwGJjic7rcYYSGH/wBgx1TMM0ynFVa1GhHEYeNbD5lLLI5hicD7ahGnjJzpQrQpOlVXucJ8D5nkeK4kjj61HGUJUMno8LYqVb/bMJTwGX5phqVOrWlRrypVsBHMJYPD4t0q0p4VRqSp1KinCX7yfto/s1/sq2n7Nnxf8efs5fs7fDzxh4E8IzeDm8A/tAfs+/HO88ba/wCD4ZpLSPVIP2h/h94mltbzSJtUd5LaJdCh1KSyjuY9T1Kay+ySxy/zm3SqC2APu+g/x/z71+n3xi/4KX/G/wCLnww+Inw1g8C/Cb4dD4xy6NN8aPFvw78GW3h/xX8UJNGupLy1PibUIp5EKz3Uk094LOGAzCe8tdwsrm7tn/NC5VRkYHCg+2fn5x+I6+/cZPjeIee8MZ7nmDxnDFKlTw6y6NPGU8Nk+BybBQxf9oY+rCGDwmEo06jpQwlTDwcsbLEYqnUjPC/X8VhqNCu/Z4ByjiDJsnxmF4hqTq13jlUws6+a4vNsXPDfU8LSnPFYnE1qkI1J4mFWajhVQw84cmI+p4fEVcRSOBugAWx/d/x/z+J56552fhmxxjOP/In+A/TrjnoNU4Y+x6f9/Py/z35rkbq5xuA6kEfzGOuR078YJGSGJPmYGLnFW1uob+kr6Xb1uu/3I+7T1cX0S1vv8S/Vdei3epm3FyOnsP8A2ceh7DrjpgZyMmhcdT/uDpxz8/oPZf07kkzsqkEkZ4/+Oe/sP05OOaOOCPXj/wBC/wAf5ehz9FTivnHTbe6S7+S+Vlra7o/uo/4NzLxLr/gns1mx/wCQb8ZviHYKDyA7y6bqBwD03CYk85JLZywJP774HoOvp6dO/wDn1J5r+bL/AINlvEkd5+yJ8d/Ch5m8M/tAX2oMSf8Allr/AIF8FvGoz0HmadKQOmWcgks1f0m/41/o14ZO/h5wu91/ZVJJvf3ZTj3/ALq8tFba7/zW8UoOn4i8WxaSf9sVZ2XadWU4vybjNNr01diwv3R9B/7UpaRfuj6D/wBqUtfdx+Fei/8Ach8QFFFFMAooooAKKKKACiiigAooooAKKKKACiiigAooooAKKKKACiiigApD91vp/wDHKWkPCt9P5eZ/n/GgP6/Pz8vz10d6IBYOQc9j1z1ccD/gXPqMcnHP5T/8FcPD/wAQ/iF+y54k+GHwn1HRZ/F+p2t34o1XwzeakLPXdb8D+FYpdS8Qf2BbFCt9c2saRyvbu6CRMR7l3En9VY3AikIYEjqcjjJbB65/h/M9TjFfy5f8FVv+ChXiHwt+0L4l+D/wds/BrXGk/D5vCGt/EkWD3ni/RbrxQL238S+G9Iu3lEOnGXT0gE1xGrTDzQpJC5r848Ts6yrLeCc3lm1WrDB4mm8FU+rq+Km5qcUsNrZVOaMbOf7tb1LxV37/AAPgMXmOe5esFCE6+FqQxsfa8yoQUJNuVa1m4aq6jebu1H3nd/hHN8JPH7fDPWfE914O8Qw+FdZ0q6Sz8Ry6TeJo1zJc3F3Y2ot79ofIlee5sri3hWORneWOWMAsjivmLXPgj8WPC114X0/xL8MfG2h3njS4trTwjb6r4a1Wyn8RXd3NHBa2ukpcWsbXd1PLdW6R2sebgs8Q8vLCv3bn/ai8J2Hw4/4J8+CYfENz4h8E/CRZtZ+NPw/giY2Fzqdh8XL3xBp8eoW0imPUrhdFlkms0bdGPPkiIJklNep+LP2qfgT4r+LHwu+HWifH6L9orxV8W/8Agpt8EPjD8Orb+wNSs1+BPw1HjPTrSTwbcXmqIPst5JJe29gdK09lsmtYBcFC8LGv4oocG8OZmsQqfE/s69GhkfuSeAXPisxwWHxNenSpyxarYiEMRXhldFYeFSrSx0Jzx0KVDlP644Z4pzzK54x08gliqVaeYupKMcb+7w+CxFalTqzqxws6FB+xpyzCo8VOnTqYW1LCSqV5NH833jT4NfFLwANHfxn8N/GnhceIpjbaD/bfhvVtPOr3KyCM2+ni5tUN1cb3RPIiDTMWQhDuTLdX+C3xe8P6z4c8N678LvHGk654tC/8IvpOoeGdWtb/AF4spZV0m2ms0kvXKqWMcO+QLyQByf6KP2mf2uP2e/hH8QfDng/4ifGVP2itb8N/t9+JPi3q+nDQtSMnwc+HNlM2kT+Bm/tFGFxLpuoo9/8AZbE/ZZZLMCCMxtGTN8d/2/P2ZtX/AGiv2Qdf0r4m/D/xR4N8F/HzXfiXqniLSLPxnceIvBHhjU9FuYUttbn16P7NH9ouZIo30jS/9HtZFLooUKK9Kr4d8MYeWPpVeMqVOphMZlWFjh6tXLpVoxxWKo0sXOrOjjJ0p+xhKdSPsJzVBQ5MW6clUkvqcPx5xRiaeAqU+DsRUpYvBZpi3iadPMYYecsJQxNXCwowrYSFan7eVOnTtiIRlX9opYNVIqnz/h78Ov2Hv2lviHpvxU1PSfhdr9gnwh8Gt468YWniCw1DStQXRQz+XFpdpNYO99qd0qvPbWGYpJ7eKWVXKpk+XSfB/wCIsBu1m8B+KYjYeFI/HV6H0S8UWvguRnSPxROWhxHojvhV1BiLYsSnmlhz+q/wB/bUt/EvxT/4KAW3xT/aJ1nw9pvxx+Fnjrwl8L/GOszanc6Za6kmszS+FtsFkVltvK0kPZ2BUCSNLgxAqGJP0F8Qvj5pvh3/AIJE+DvEOu6Head8b/ihpl7+y5pWuX0Jgvdf+Deh+Irfxpd65A8g+0XOitawP4dgmyYBdsIOSK8Crwrwpi8DicXg8+xlF5blOf5ni5Vngq7rvLM1jg8JhVQw9WUsFWx9PEYKWHdaUqVf2lT2NSUlOK7ZcVcVYTH0MJjMlwtX6/meQ5dhY0FjKKorMsteKxeIdevTUcXRwVXDYuFdUoxq0FGHtoJSjKX8/ixx7R+7Tov8K/8ATT2/z6mofsg/6Z/kvv6n2/l682FIwOR0Hcf9NPf6fmOT3XI9R+Y/xr8iT8+3X7uvkvvj3P1Mr/ZfdP09/f2/l68zbF2n5VyB12jr83PT/Z/Ue9OyPUfmP8aQkYbkdPUf9NPf6fmOfUuu/wCPou/kvw1drsI1CbGJC98Egfpn/P1ri9TuQu/tyOg64Mnv0xj1Gc5zhcdddkC0PIByPY9/f/OTz1z5je3P+kv/ABAZzye5PH5+57ZPSvQyyk6jlbVR5W11dub/AOSv9+js7y3b7tPvtpr5t2/HVswNWux5ZAIycDnH94/0HrnGMHnny3VT9ru2Pvx/30/QHP8AdBHcgnHTJ6bUrprreBkBeB1zncwOOn5d8jB+8Tk/2ZIBkk9ueMHk9upzn1/Hkmv0jLorDw5pP3m9Fba71e3bW1/vR5t+bRLRNfde3fTq+9mtFY3PD9nz9o5CqAOTwclwDjJznI/NsknFehWNqdxboCVwMf7TgHp1+vqeOM1z2j2ePl7cduCQT2/D/e6nJwc+hWVqep9F64xjDY7dMEH17DJLGvnMzxnvzd09krp6xTk0tXrom2/KPR3HBrltvr520cnfV6bp/wCLm0s7vQs7U89f4fTp+99++PXPUdiTq/ZX9R/n8f8AP15qRNqqBlQdqjsOm/P9P0q/8uz+HO32znn3Pp/Pk4Ofj5VZSk36W+Tl+j/F9T0YWUbX3tfu373n5R/8CWrbFVFwPlXoP4R/00/wH6dcc6GBszgfd64/z/nvQuzA+70Hp/009/p+Y5PdSV2tyOnqP+mnv7D9OeOfMlK//D+tv683rveopaLT7Ovo5q+/TR/dqYurf8ekhGM4AH5SjufofrnJr5B+IL3I1OQqcD5sHJAP3h03e/1zjrgk/WWpn/RnXd/EBnPbdJz19P07mvCfGnh+HVILxgSGwBuBwxJ3ZwRyP/19ea/QODcVHLsdzSdoytFys3bWFn8Wq3bT11S00bnGaKVraJPrb4nfr/d++SWlrvxTw7eq17a21zjPmDnHHDnvn1z3+p44+2vDF0LqyC5yAEAHsC46A8dF/AjHRq+ILPQW0fUsxMX6YLnPRmJxkkZ5xn8zk17x4H8afY7n7IxJztA5JyQw+7kn/OecV9NxhlzzOkp5dLnUYqTWqXvSfM2r+7087puye/mZe9Xq/sK7161L7vta939pJtWbftWr2p+yMSeeeQB6uPX8+3K8k5z2v7KP7Mnif9rz4p638M/DPi7wz4Il8P8AgDxb8SNb8S+L3u00LTPDPg9bKXWbi5azjmnHk2955+UjbEUUxKsxArmr7mzfjqRx/wB9f4f+PV9Ff8E2/wBon4Z/sv8A7QPxW+IPxTuNLTRr/wDZm+N/hDRNM1uznvtH8SeL9d07Sh4f8L6lawDe9lrs9pJZ3RYhPIZwzAEMfF8OKGCx2d4TC5rOMcDLF01ipyqOlFUHz+0bqRalTVrXcXza2Tu2zxc/xGY4PIs0xGUwnUzGlhajwVOFJVpvEJ2go0ZJxm7te7JOP8yaUjjvjn+wh8VPgs3wo1zwr4l8I/Hnwf8AGi91nR/h14t+EE+oa3Z634i0Av8A2x4eWxns7fUI9UskBla3MTlojuBBGK8Mt/gP8ebzxnJ8O7T4P+PbjxtHp8erS+FYvC+rPrsOlyGURahPp625mgtpBGdk0yKjEYBLHFffXwA/4KX3Hi39sD9j3WvitpngD4LfAH9n/wAdat4k0vwh8OvDjaZ4Z8PXWt6VqUWr6/NaRyTT32oahcPCs07DeFwgBCnPqn7M37bXhXxX4y/bf0/4rftL6v8ACPx38a7iyg+FX7R2qWWp6vdaH4b0Hxpd6hD4X8ywAv8ATtN1PSDCsXksuwIkJyWOf1CXDfCWYYqnPC5jiMJSxGLqYeGHqSw8IQjhcpo4mrONXG4inOjDH5hKWEy+pjJckYxlLEVHOM4v5dZ1xllmFrwxuVUMbVw2CoYmpiKUMTUlOWMzzE4OjCVLAYerCtUy/LaVPG5lTwcZVJSnbC03CUZH5P8Ahr4DfHfxl4g8Q+H/AAp8IvH2v6x4Uv7fTPE2k6Z4Y1a5v9C1C6aQWtpq1qlsZbCaYxO0SXCJvVWcMV+atDwj8HPjJ4u8W674D8L/AAx8a674w8OfaP8AhIfDOm+HNVn1nRhaSmGf+1LFbYzWBjkIT/SFj3syCMOXwf6V/BPx/wDhR8bfBP8AwUs+IHw1+Pv/AAprw3punfsb+Erv9oubSNSguvFXiPwrDd6X4j8e3mlaSY9Tgl8aXsT2UzL+82bLidjG7VkfDL/gpf8AsY337QH7c95Z+JdI8Gv8VLn9nefwB8ZfFGkeJdO0vxvP8JfDsOl+MJtc/wCEYjXXNJTX9Yh/texjRgmrTCJ9QDoc16Fbw84bjHLvrHFFOhRxtfFwhXqSwSp18Ph6vENOnLD/AO0ylT9pUyrDUniK6+pyq4+nHD1qk6coy8X/AF94lms0VDhOtXq4DD4GU6FOGPlUw+JxNLhytVhin9VUanJSznFVo4XDt46nTwFaWJo0o1HNfz2aB8H/AIxeKl8S/wDCOfDPxlrH/CH3M9j4rWx8O6nNJ4cvLa3vLm5tdbQW2/TZ4ILG7lmiuxG8aQS7wCrZ9U8c/sW/tPfD7wr8LPGGs/DDWLzSfi74QuvG3hP+xLS/1G8j0Wzmukuo9ZtksozpuoQQwG9ks98zLYPBdGQI4Ffol8VP+ChfgO4+G/8AwUpf4Z/EODwv4/8Aj78cfhzq3gaXwXpmqaJbeKPBWnaRq2keMtRtheKJ9Ph1kSrNfwXGJbn7VMeUc51/A37XyeNV/wCCWF38NfifrnjP4m/CqSD4SfE34Ey2mtXmo65b6nr2sQax4jdmkfT9Ssbrw5qLw7GBuPItkZsQwla+Zw/B3CEZVsLLOsTjMROjSqUa+GlgoU03xQsqapYeVapVxVd5bFZi8KpKq4VIOk5wfM/VqcT8W8lPFf2HhcHh41p06tHEwx8qjUeGP7WUqteNKFPC0P7R/wCE1YucJUozpyVZwqOy/D/WfCnjLw7o2i+Idd8M6tpOieIhcnQNV1CxuLay1dbSV4bptPnlVUuhBIhjlMRYJIGVjkc8t9rY8AJ+BOf4vf8Azgehr9Qv+CwHxJ8MT/tJWX7P3wzdI/hZ+zj4bg8EeGbJJ45j/bWpXV3r3iu4upIT5U9yNUvnt1kX5kiRYCcoc/kza3YJYH1HGf8AaJ7E8/rgngnOfls8yXD5VmuPy7D1vrcMBVWGqYi1o1MTSiqeK9naT/cxxFOrCjJ+9UpqM5JOUrfYZBmFXN8owOZ4igsJLH0Vi6WH1lKnhqs5zwvtXJK1aeGlQnWglywqyq0k5KKk+vsy2XJz90dc5/j6Dnnn17L12mtK0vPs2ScEngZ78ntnJHTgnr9TXPrcPgLGm53ACKuS78kcLkk9unfjJySPQPDPwx+K/iiOyvtD+HHi7VtPZj/pGneHtRuLduvW7itnTvnBOeoyCGJ8SGAqYznShp7qlu46cyWqTtprbe/KrJ+8XLMIptOaTX8zje2iutfK63vaTundtLO8A3HruIyO/VscEkDgEdexGCwrpFOBxgZGSR155xn/ACchucjNZc3hrxF4WZrbxBoGp6Zdk8RaxYX9nPnc+eLqCNR0I9cEckihbo4wV6gZJA9WGevTgfQY6kkn5nG0ZqXLrrtdNXSaSdmk9vxsr7s9SOYJxdmpLS7Uk9rLprf538rXtsLtwM7eg64/2/8A636Uvyf7P6VnhgRnI6DuP9r3/wBn9falyPUfmPf3Pp/Pk4OfN5H/ADP7n5efkvw3tq/aLt+Py6/1qurTL/yf7P6UfJ/s/pVDI9R+Y/xoyPUfmP8AGjkf8z+5+Xn5L8N7antPL8f+AaGV9R+Y9/f/ADk8nnKEjB5HTjn/AH/f6fpWfkYPI6cc/wC97+w/P3qIXLjgAf8A6s+3ufz6mhUpO/K07b9PTq9/6uCmuq+7X9V/WnmYHitgNDvSeMDj8C4zntkn88DOTmvnuC7yZBnnOOSSeN49TzjPH05zmvcPGd2f7Bvv90AY+sg6dueQM9N3fFfKX24m6vLYFh6Hc3HLcgZ6DbjHvjJAr9M4SwLrZfiG2v4kZ3t8Ku03o79L21bV90rvysZo/wDg2226t79fxY3XSd3U4JbjJx/y0/wH6c5GT5Dd3hsrv5eRxk5PZmB5Bwe479TzkV6dql1lccnBA55x/re34cepz2Bz5DrHBU98Dn/v5j/P8zzX61w/SXK4TWnLFaaN6ySfX+W/XfVpq5w3a6/0v6/Leyt7d4d8Ri6UAHGAo+UnHUgcdP4V68kBupya9d0nVgR3J9OfVh3J468dgSAc8j4x8O6xdWdztPQEHqQMEsem7rxx+GCdpr6B8OeIBdgLkZwo4OMcvzwTjp377uCTg+HxDw/yucoJSi7d+u199ul39rS6hr6McfpZ6O66Jd1bVvTr/wBvbaRv9JaP4jurb5S2bT5P3BOW6vyCTkZzzjpnHVjXpmlast4OAvQYXg4HzY6k89cc564J7fPulXWVPPUAjJPTOMfjnr6nrzk9PpN89rcnlsZ/vNz8x7Z4HfvjjqMV+Q5jlUKntOSPJOGq5dFKzaeia9521bbd3rfRv0Iydk76O2+ttXvr5XWv4p3/AF9+CX/BOTxD8Z/g58OvjDc/G74U/Du0+K3jHW/AHgDQPG0uqW+oeIfFejX8NgdMt7m1tbi3jkup7iBYXm2oomXJYhjXh2r/ALMHx30TxR8SfCK/DPxFrGofCnxDrPhjx1ceH9MudV0rRdU0JbyTUBcahbQmFLdbaxnvo5pPLD2gWUqrMFP258Iv+CgHg74MfsI/s4/D/wAE+Gfh/wCPPjH4D+LHxN8WX1n4/wDCz60ngZNQvba98L+I9CkmkjtzfzXEKu6gkjy4gx+Xc2d4R/bU1GL9jz9rXR9Y+JOsab8e/jp8dvDnja6l0tLi0m17w5e6JqUHi8PeQHyreyuLi4FvJYlvntyIgTGGz7ea5R4eVcLlWEjmOKwuYUcg/tbNq2ErxqUquKhw5HHTy7mxtd4eOYYjNI/VqNDCqCo03Vo1oVMVGKfxOGzTj2nis1xFTBUMTgJ548ryujiaLpVKWGln9TBQzDlwlFV3gaOWJYqrVxLlKtP2dSlOGHc5P4Xg+DHxan8CTfEyH4b+L5vAdu7Rz+L49A1B9BiMcssMjvqC25iEMcq+XJcbvIWQBGlD1uXnwH+M+meDD8QdQ+F3jK08FpZ2l+3imbw/fpoYsbtXa1vPt5h8n7NMpUrNvMYBG9wck/sz4a/bK/Z+tvgppmtT/FjULG1sP2RL34DXv7MK6FqL2F58SZ7eG3TxpHcqP7Je1+0RPqK30yNemaaQtIWGa9c+K3xp+HPwh+BfgK68cfFm71BPFH7FOmeDNF/Z3Gn39xpniHXtaiVdP8SXV3ufTLdNO2ebvZRdxylfmKZFZUPDfg+vgsTjIcZqdLC5PRx2IrQr5R7KhXrTUKVat/tjnHD1p80aWWySztzpVIfVnUnSvw1OPOJ6eKo4afCzhUr5pVwlCnKlmaqVqFG8qtOl/svLOtTgoynjot5UlVpyeIUIVJP+fib4QfFO08BwfE26+HniuDwFcSRwweMJtCv00CWR5JIUKag0HklJJV8pJt3lNIPLWRnHPpvw/wD2RP2hviR4z+HXgfRvhprum6l8Ub6Gw8F3/iOwvNI0PVWm0d9dF0mpSWsq/YY9HjfVJrqOOVI7EGZgV5r9iPij+3X8AfE/7I154Y8G654T0/UtU+Amm/C29+F+s+HfE8+tweILWJYZbnTPs5Hh20gaeI6jbawYxcx3LgySHDMfCNZ/bd8L/wDDY/7Evjq1+JHiKf4O/BX4d/AnRvElnbrfR2eh69o3hiXw949e20wMrTubSZrS8ljDfa7PfD8yEg+fiOC/DvLsXl3tuNZZnha8+FliPqVbLaVo5nmVWjmtZ1ZVqsqGHweCoOtyzpfWcLUnSWKjKF5m2H4r42x2Fx7pcKLAYijHP3QeLpY+peWX4KFTLqapxp01XrYrFVY0041VQrwpzeHmppp/mN4s/Z1+NfgrxHf+F9c+HPiNNRsvH8nwuVrbS7qe0v8Ax2Aj2+gabcCBftV5qNtLb3+nQhVlurG4t7lI9jmvBdf0bVPD2r6roOuWFxpmsaNe3Wmapp15EYruw1Cynnt7u0uYmG6Oe3mjaKVDyrhlPIJP9Kn7LXxy8NaJe/t9+PfFetTfFX4U/Cv4g3v7UPwY+Kd5aXsWht8X5/DOu+GfD3hP/ibM1wdWePxf4XsdMtFO9bnw79uh22ggr+brxRqWo+I9d1vxDq11Pe6nrepX+raheXMjS3N1eX91cXNxcTyuxaSWWWVnkdiSzkktuBNeFxNw1kXD+ByjH5ZmuIxc86xGcOngq6w9SWCwOVZnXy2nXnicPJ0cXDHV6NWWExOHbw1WhSdSM23Ze5wzxBm2cYzNcHj8vo4anlVDKYzxdH28Y4vGZhgaeOnRjQrJVMNLB0alNYmhXXt6VapGEopRlJ+L6/cC2DEjJ9gPWQdcn0H6ckjnyO8u2LMOeTnqeAS/H3u4Iz75PBHPpviEbtw6847nj94PX/PTjrXnzWcB3Md2c88e8nvxn9DgZJya9DI4040U2m5NRf4r531733voj7WLbbta3+TW/nZfi92iit0fsuOc5HJ4PVh3JPOecn0wTuFAguyAQq4IB/A7sdv9n9Ryea1AkYTaAg4AHC/7eD35/X5h3GTatblbbO4K2R3APO58HkdvzGTk4xn1PaJc3LFK7vrr1+VtN9/VMr/t7su2t1r87LTzkrts/qb/AODYLxbtvv2wPhzdEhyvwe8Z2QJIzE8fjjS5nADYJLwQBjjJATcSEBP9dEY2uTzhuv1ycf8AoJ/Dr/eP8Pn/AAbk+MbLRf22PHPhN5WQeNPgPq0qr5hRZdU8M+M/CFyqld2HMVveXHlgglEefYVVpC39wG4hgNw684PqrEZ54OVPrgE8kljX90eBuO+v+HuWxd08BWzSk466P6xKys32m2teu+jP8+PHXAvLvEnOpNWWNjlVSO3vL2EYtq7/AJk03u2lppc0l+6PoP8A2pS0i/dH0X/2p7/59TS1+1R+Fei/9yH5OFFFFMAooooAKKKKACiiigAooooAKKKKACiiigAooooAKKKKACiiigAprfcYf7J/9qfz/wA5p1NbOx8ddpx6Z/e4zz9P1yTR5f118/N/fuH4/wBP+vu63PJPid4z0/4c/Dzxz441KZbe08M+H9U1W4eR8KFtLS5mTGTwTIgz3yyjIIbP+e9468Y6n8T/AIpePviLqQMl74q8V6trcrMWc7LjUZRZAF2Ztptwm0FuFIUYUV/Xv/wWL+K994C/ZP1jwrpN3HBrHxF1CHQWlaRo47XRgZX1O5mdWGyNIhg7uX+RQCRz/Hzo9vaq5gs28yCIIDckENclSwEhBzhDj92hJwNrHlQK/kH6Qmep4jLsgT93DSc3Z6zk31XWyirt6Xdrt6r958IcuSwWaZhy64qMacZWWkIt2adtLu6Su23e6SudvpFpkZx16jA7kZ9RwB9eTkgGvhPxUNU8E/EzXr/RL680rV9I8TXWpaRqdhPJa3unajY3AubC/srmFkltrqzuI4p7WaNlkimVGjcOu4/f9mNvA6YTPGOm7nr/AJx7V8efG7STafES/OATqGl6RqeT3Lh9x9y3O88k5+Yklq/kmjVlSqOSk1JWtJNp+7KLTUk7xcW4yTWt01e+p/RvAijLHckkpRleM4tXjKLbVpRaaakrqz0aundXPEtTuNU1zUr/AFnWr641TVtUup7/AFLUr+Z7m+vr65llmubu7uZneWe4nlYySyyMzu7FmJYkltraHcfl3dB04/iHXng4HHXrySCT0a2fHROAAflHUeZ7/T8x173bS0wW+UdB2GOrDt2/UccjJJznj3LnlKT5pO8pOV5Nttttyd7u97t31lu7o/WIpRXLFRjFJKMYpJKMUklZOySVrLZJpX6unaWpB4GMY7Dnk88Dpx9SSBnIJr0rV/GHizxFpOgaL4g8Sa1rOk+GLR7Lw5pmp6ld3en6JaTSyzTW+lWk80kNhFNKfMkS3RAzkM2TyecVFA+6oOAOg7b/AP7H9OuDWpp8NtesbGeZLWWUbbW7kO2BJMvtiuW5KwyY2iT/AJZttyCgJPk/WK1RzhCpKCqxjCcFOUY1VGanGE0mlJKajKKneKkotWkmzN06cbVJwjN0nzQk4Jyp3VSEpwunKLcedScXzODmtU5J5WI/RPyWjEfon5LU15pN9p91NZ3sLW9zAwWWKRcMCQSrDnDI6gPG4JV0dHRipzVX7M/qOP8A6/v/ALJ/z1waUW4ubTi7NOMk000rNN3TTSVnqnZXbWuqaaTi000mmndNPZpptNPo7v1e5LsT+6v/AHyPf6+n8+Tg5Qom1vlXp/dH/TT2pwGAB7Aflv8A8R+vpyv+f5+/+cnnrmLvu/x8vPyX4b21ZymvMRavs4ODgDIwwDYxyMHIPv15558R1W7ubYtgFtx/0jnJVcuAf9nd1x35yCQSff8AXrXNoxHJwDwAB/EB7+n14APGa8dh0rzLm+D/ADDbyG56H5fvccjPrwORwxr7Lh7EwVOdSVpcvL7ul5JNx0d9NHfbXZ6Nsh3vyrr1evlpr2+/11OOs1+1nBAGPYd93se23r6tyQOeuXR8WuSoHA25UZ4LZycep57ZK55POhpOj2tmWZyHI5wec8sD154yMDH0JxXYCzuftW3YDa4Hzbc8ZbGARkdB077ic459HHZioybg+VRtJcztdJyvvfV6WW+tuh5/2Zc3WyutlrKz3va+r63aTTSTeHpWlFcZBH3eMd8n19gfz6krXbogVQAiA7VGcY6b+236ZGfTmnKiL91VHTooHTOOg9/5elOr5ati6lecpSejtpZdG3v/AFu9b3bzTcb262v8vn/XqXURdoyqk4XnaOv7zJ5HfA/T05dtXGMD06D/AGun5/y64OUUjA5HQdx/009/p+Y5Pdcj1H5j/GvO18/x+XX9fnfU3vbZ/j56de/49bir8ueT2yc845Ht2Udc8g5yRkwXkn2a2N0WO3OM5x3Ydz1+nHOM/NxMfut9P/jg9fp37jqeT5z4y8QGztDa5wQRkgkDq3UZzxxg8j5iM8EnrwGEnjsVGjHq7yst43d0t3vb8bmStzS952SVn80vziv8922atqwEznd8uBxu+Xguemce+ff0wa8i1/xWlmJQWB6jrgHl+27n+Lv97BJ+61YOseJHeVwHOdowA56/vAOA3HHXjIHT5ua87mhvdYlgWfcLcu2X3HJ+aXAyCTk8YB9TkEDn9WyTh2nT5auLklBKDd7pyd5PTXV6bLW0l1lMSzByTTs9k9VfRzvutPvdm0r3dx0mr6jqt2/2JRktwVU+rdMH2H45J4Iz7t8KvBl3NJaatqq7UtWBfcvD8nJYEHPrzkEkckiue8D+CSXLAA8rtyOcbjjk89COueTjBJJr6j02xWxsfsihVOAcAAY5Oc+/Az7npwa4uK+IqeHpSyzLFBSlaEqiTdRQV4ytro3GX3te9eLbEmr2fSL00T96Vrq/3LfVaJ817u0Mu3gjAAyP9/BOfp/6F0zz88eP7MWt3eZUdODgf7eMf98jHf3zkn6IXp1BwAOPbf8A4j9fTnhviF4ZFvpn/CS6sDDbXAI020Zds2qOrOryIp+ZbWInDzkFXOUQlg1fG8LTlHM1FX5ZQvNq9ko1I2ctdE27LrdtLmbaFKUY8zbV24qKW8ned1FX1doq62STd2lJv5BttUIuWB3L6HkcBnHqODnsfUA8ZrdGpnH3yenGTzywxjPfb0+nJOSeS1d7iG+kfYih2JVVX5VBZ8KoGCAo4A6YweoJEVpdKc/aG28fLgnk5bHGSQSc49Oc87q/bJ4JTSmkl7sVZO7vd9LLt+Tu+U4YydmnJr1V/u1/pdmep6f418U6XoeteGtL8Q6xp/h/xG1k+v6FZ6peW+k601hLLLYNqunwzrbag1nIzPam5ikMEjFoyrEsW2d3gEAjHHQgDq/OM9cZx365ycVxqklbYhuo/HG4gZGe4HAP5kg5qC6cZw5HPZsd2H9Pfv1IJPnTwntYqLk5RgrRvJ+7Hm5kopu0U5Xk0vtSk7ttyPMilFzcbRc2pTcVZzkko80rNOUlGKSbbdko3srv1E6mnPOeg9Ofm9+Dxx3POcba1vD/AIu8QeFNasfEfhXWtV8P67pcpuNM1vRNRu9O1WwmaKSFp7PULOaG5tpGilliMkMqsY3dC20/NvfBT4D/ABi/aD8a2Pg34VeCNW8U6rrWorp8M1nYajF4etNpZWOoa4YG06LGQxJmXktkcYP2d8SP+CVP7cvwrudE834Q3HjePWLM+TN8P7i3161s3tzIrWmovEyiOUMcPnLfd5IUltsHwrneNw/17L8vxuJjSlCSq0Kc7qSfNeMk07qWsZR0u003dM4MdxRw/gMZPLcyzLLcFmDXLOlVmnGUXa8ZQlzRaajaUZJ+7KKas3f4Gv8AXL/Vb681PVL271C/vpnuL3UL24mu7y6uJWdpbi4uJ3eWeZ2LM8kjM7NyzEkmq3h211TxH4gsfDmhWd7qmq6tfxWGmWllC0l3e3t0+y1jSJVY7dwAJwRjBLZBz+yPhb/giL+0/wCK/hvpviybX/BHhTx3qWkXWq2Xwb16/SDxfMsBfaX3uBGkuMAOoCHaCxAJPe/sc/sV+P8A9izWvi3+1B+1n8Po9Et/gp4Wn1fwJpd9LY31n4g8ZXX+j6WsFzA8kLi1kPmhCNwwOdwNe7gvD7P3JyzHLauGwTfPUzCr8DV5N+82276Oz1Tcldv3n4GA8RuHsfF5fkGZ5dnmfrHRyDLMrpttvNcwl7OCUYv34xtoo6KOm1nLqvB3wT/Zj/4J2fDbwx41/ad8PWfxm/aZ8WWEes+GfhBPcxvpPhC2ZPMR/EKw5ByvLrOQQx2kcCufm/4KxftRLD5XgfSvhd8M/DowNP8AC3hvwfp/2O3AJx5swYbiFCHkk53HJJxX5WfE74y+LPjV8TvEHxM8aazd6nr3iK+1G4knuvMMNhFunMFjAHZ/LgjjdUESER8A7Tlqu6C7PpVltLEM3IySGCs/Jz14H16DJKmvkeKONc2pw/s7hulS4byT2kITeGpJ1a15Tj7TMKr53C7ipNWsrtJu3O/9QPB76JPhpkXDn1jxOyHLPEPjXNFF47E5tRxGLyXDqT5o0coy3GSo/wBl5TC7jLE1F7ST+KSTsft78Pv+CjngH43xp8Of23fgX4E8U+FdaH9mN4+8K6HZ6P4m0GaRZEGoB4Fad0QneWOeB0wa+Uv22P2IF+AI0X4tfCLXo/iH+zv44UT+FvGVsyXcukTuXcaNrX2fPkyR8IrSKpJAyxPX4sRQnIVc+oUDjLd8Zxzgc9znJxX6kf8ABOf4taV4xk8afsb/ABcuTf8Awu+MWkXVjoC6rmU+GfGyxyPpN5pXnOwt4ppUXIgVc5OcjdWXDmf0+M1Ph7iynDE1cdB/6t8R04Rp4zA5jzSl7GtCFlUjUkrNTjpzRadlp+XfSH+jPkfCGQZp4seDGDqZRhcjlHMeKuBqFV1ssx+VNqOa4nJcBWcqmTZth0uZ0nJQcE0oqS5pfjYTksQ3r64439OOOnrzx02k01WYHgk9uSfVh6+oP/6slvTPjb8L9f8Agt8XfG/wp11Sl/4R1/UNNDMpze2kM8v2e9QEA7J4VQr2yScgAivNWXAB6Z7c8Hk46cHnkemOBjNfmONy+rl2Oq4LF3U6U+Wdk725ppO17q+j11vfR3u/49p5jHNYxzGLtCShKKvfRtNXs2m9rvZtp2aUryD3/T8f/rfrRSDkZ9h/7N/8T+vtS1zJLpbp597a38vwW9j0U77N9O/nbr/d/BBRRR/n+fv7fz54OSy7L7v+D/Xdju+7/Hy8/JfhvbXlvFIU6DfZAPy8ZAP/AD09f939O+Mn4+uyLTVSTx9oJAPHYuOnbPLck/U5r7B8VgHR7wf7OOPpID/j9etfH/iC2IvSc98j5m/vN0weMgH9ecnn9J4DmlTxEW7Kc9U9m0otLfvZ97t3uryPLxrfduydvx8+n6u19blwASMgEbR1HHGR3z79/Xk8mvLvECqAgAUHGOAB9P8AP9ea9dA+1WfGMgDJxz0I/pxnPXqRjPmGv2pFyASRwcZGBwxHGD29+mT15J/R8llas1LTkstb6tOb0Vut/lpq2zju+7/Hy8/JfhvbXj47ZgQQxzxkqe25vf8APnHTnoa9C8N3htDyxH3eeRyGJyBk9Rj35OSSMnliAEPAyF9O43+/t+p55qHSrsgsA3Kvz15G4+vTOPXgdyQTX0GMjLHUaqfLa0VZW3cmr39Et+6tdubBNrztbfyba6+f5dVc+rfDmqhgOQchRyT1JbkHPPHP4YPTdXqFjtugSMDAGPlAOMt9f8tnOVwfm/wnqvQHnAVeo5GSOOSB2yT+RJOPePDhu7+4gs7OGW5urp44oIIUZ5JZHJCKiKCzljgAc464OTj8Yz3L50as1GLTvpZN3vJra/XWy1d7XXwnoRxy5bvRJLVtW0a1u5aK8X1ts3ZwTfoHh7VWtLojc2Oy5bGQW7ZIz97825659rsbpbq2+0gAn5QMAYzl+cZPHfvwSfTPjeo2UGiNJbJLBc6ioRb+aJkkgtZcvusYJF4knjYFLuVflVvMgjJIkY9r4V1UW+Y3ObYdyNwOS2Mbh7HA67cjcc7j+ZZ/gNHUjH97Hk54pvdc143t8VvXW6bdtPfpz5kmm+RqLi77xvJJ2eyerWuzTaatf161AbdwD8ncex9fZT/+vru6preta2LEa1q+pasNNtI9P04anf3d8LCwhz5NlZC6ml+y2sX/ACzt4dkKZO1BznDsiGJI6FQfzDY/Qfqe4Na6hcDOM4HXGf4x/h+nJPNfnynOMZxU5KM+X2kVJqMuVtx51e0uV3cea9nezbvI9VRi+WTjFyivdk0rxvzp8rd2r3SdnrdJt31FA2jgdB2H/TSlwPQfkKvqBtHA6DsP+mlLgeg/IV5XtH5/e/8AL+u7eocj/mf4/wCf9d29S3B4l8R2vh+98K23iDWbfwzqN7FqOoeHYNUvodCv9RgWNIL690mO4WxuruFYoliuZ4HmjWOMI4CLXleqXP3pxgc9O33nHTHfaPx75yT3lxJAjKtwC0D7RLsOHQFnAmjwfvoBkA8OAVbIINee+J7C400QysfOsbxDLY3sYY29zGpcFQSCEmjJCzQN88bABgQFY+9llOtiYqTnOpCkoQtKUpeypc07Qim3yU3KV1a0VKTVnKV5ZL2dJyilGEqjcrqKXtZ3s5N296pywSd3zcqjZtQueZ6qFYtwCPoD/wA9PXvwPfp1xzybxpk4VRwP4R1zIM9Px/rnmuhuSWYjOfl45OO49T6c/UdSc1lNbN2YdP5FiO/fPI69O4JP3+Bap01HmeiVvvmu/lr67WU2ccG3KXbT03aXXsvXVdE2YJtTg8p046f7fv8AT9Kom1kweRnHX/vv3z3+v4kGuu/st8Zyemf5/wCyfbv68mj7EcdF6f3Rnv8Arx+o9a9CGOS5rSjJ6LS2iuvuv59brdNi5r7q9rbPpdW79VtfS7V7q5+jX/BF/wAayeAf+ClP7PD3F0q23ig+LvB90FJQO+u+EdTubeMkEAqbm0t2AOV81YyV3Imf9EXb8pGBnAwcehPf6D9QM8Gv8yj9j7xEnw3/AGtP2aPGpYp/wj3xh+H9zfODgpptx4v0u21U7gQcCGRojk8wExnKFw3+mvZyLPaxzZ4mjjkBzyQwDDr+H5jnPJ/sv6N2YfX+Hc3wF7fUcyhUeyuqqjJ2S2TcZ3X95qztJv8AjP6SGCmuKMrzF/DmGUQabtvTqVU0lu7c0WtbpSSTd5Gkv3R9F/8Aanv/AJ9TS0i/dH0H/tSlr+m0rK3ovu5v8/y7O/8AP8dl6L/3J5+n3rV9SiiigYUUUUAFFFFABRRRQAUUUUAFFFFABRRRQAUUUUAFFFFABRRRQAU1vuN/unn/AL+e5/z3NL2Iz26/9989ff8AQ89a4zxZ4gsfDPhvX/EmoXItLLRtK1HULmZiAohsre5lJJJx/B09SQSWyamT5YSk/sxb+5T/AEivv6u9nFXaXdpdt3Jef8v/AA9z+T7/AILl/Hy58a/tB+Gfgfo+oCHRfAOjjUtaSNsG41fUVcrDPhsGOKMbljZR8+GY55r8fPDdqAG4GBgDjjA3c8knkHPTuc8c1vftBfEe++NP7Q3xV+JlyS417xnqa2rEEqdMt7+4tbNlyxIDRJkAf3hknAqjpFrtJ2njOB1JI3EdM9e59QD1Aav8z/ELP5cR8SZtj+Z2xOPVKCTdoRpylCMUruytG79ZSbk7SP694Zy5ZVwzlmXpRUpqM5NJq85qUm7pXeqdntaTV7ROxtAMyDAx8nb/AK6e/sP05OOfAPj/AKQP7W8Pazgf6bpeqaZ0BP8AxK2I6njjPA6jOO4NfRdpan5j3wvqM8uO/T/65B5wx5P4+eHSfh54f1nH/IP1P+zyeBzqmjs5Pc/MQDnIOd2SSMn8lxU3CbabW6/S+/ndeuzvr9xwh/yUWXRV1tp85Lvr8PXTXfS58Q2lsSTxke//AAL+ePrgA5xnO2qKBjao4GeB23//AGP6c8Gqy28gAGOOOefWTnp+P5jqCa1hGmwfKCdo59T8/PJ74/QcnNcrk5Nt6/8ADv8Ar/gWS/aUlFWX/D7/AOf5dingeg/IUYHoPyFTiCQ9B/P39v8AZP8AnqeRL/d/nXm8y/m/H/g/13b1MrS8/wCref8AWvZnqHhaXQ/HVrb+DPFF7b6TrMa/ZvBvi25yLaO5kci38PeJHB50q8m/dWmrSbpNGlcvIX04zoOC8Q+HNZ8Ka1qHh/xDp02marpk7293aXCAMrqWCyROCY57eZVEttcws9vcQSRTwSvE6uczyJR0H8+2cf5z3PJOSfqbwFqvhj41aJp/wo+J2pWmg+LdPto9M+FnxOvmWG2tChkNr4N8c3bK7SeG53bytM1Qq1zolw6hnfTjJEPYwio5rFYSpVhRzBKMcHXqTUKWMs2oYPETb5adZ8vLhcTNqEm44fESUfZVIeZXlVy/nxMYTq4K/NiaUIudTDJt82KowScp0lbmxFCN5Jc1ahFzjVpy+UsD0H5CjA9B+QrsvG3gHxZ8OvFGreD/ABfpM+ka5o8/kXdpOpwysGeC6tpQNlzZ3kIW4tLqEtDcW8kcsTsjBjygt5O4x+fqf6AH8cdQa8qrCpQq1KFaM6VWjOVOrSqJwqU6kJSjKE4StKMoyptSi1dNJNXtf0Kc41qcK1GaqUqkIzp1KclKE4SScJwlFtSjJWcWm01Z3a1M65UScNyNo9D0JGcEH1yPQ55Oa8+1TTPsdy11bAsDjIx/Fk5yucEdOTyPXBIr1I2hOcgE49G55b8u35jk7ecq6swQwYD0Jx1HPr68fTk5Ir0Mvx3sJNJ3ukpK+6u79X301v8ANtGsfei091az17vXb00u29dtzxYanH9oINq+cjsR0Y4wM8+uTnAPbmu+szdPZWpuRi5wMr0HV8cE89F5PPK8kHLbNrolpaHdborjPO4Bj1c9CMjv1/PvV0RLg8AkAnOMY/Xn+f1r1cZj6VZKNOk4pNOUpTcpS1kkle6gm024q97R95N3PO1V7u7001XWWqe19Hp6tO7u8Oirvlp/dH+Sff3P50hjTB+UcD/4v3/2R/nOeRTT6dl+LX/tr/Dq2P2b7/h/X9aX6kS/dH0H/tSlooq/6/P/AIH3vtrxjyB5bHAzt645/n/X8a+b/Et0bvzcknPUdT1bgZJ5A4PoDjggE++6rd/ZLF27nnPsGc+vGcL+nJyQfn+9ALyAcZDY/Nsd/wDOTnOOfp+F4JOpVau1KHK9lpKpfzd+XT1kr3VzC7ta737vb+v6vqeVf2Yz3LZyRzknn+Js8ZI7/TpycEnoNIs7YXQtz1ypz7qW+vr25xjng5k8iQscAdcZ9MM/t7/lg8g1t6RaZuRxknnd369eT7DPY8Dsa/Q8VjG6M256KFkk9mm1e91fp+lndnnrdeq8usl/n5q8db8zft3hCyChbgAYAQAY443AEgcchcnknGO+c96+PmI/vdfb95XJeG7VrXTixPUJnnvl8c/THX1wSWJr7f8Ahr8IPDPg7wRbfH34+W00fgiaWRPhz8PfNktNe+L+s20rxutuyfvtN8GaVMFfXtbcKLhM6bpryXUhZfyqWCxGZ5lXVFxVOjF1cRiarcMPhMJTklLEYmolJxpxbUYxSlVq1Z06FGnUxFSnTlvisZSwNOE6rnOdSUKVChTXNXxNeXO40KFO65pyScm21Tp04yq1qkKNOdU808J+ANP0TwvH8TfiTDLb+Hrh5Y/CHhzzPs2seONRiVik9vHIolh8LWkuP7S1dcJOwawsXecyOPnv4qatf+L4LnVL/wAtXbEdvbW8axWllaJuW3s7OBSVht4EG1FHzHBLuzkvXrHxC+IviX4oeJbrxN4knh8wxxWWl6XZRC10fQdGtFMenaHolgh8qx0zToNsFtBHztXzJWkmeWQ+NatbG60u+5yAjY6+rHgZ/wB3jqO5PJooYihTxlKlgVKOGoVqcva1IqNbF1FOovb1oxk1Bb+ww6lKNGm2nOdWVWtMw1KvepXxbj9YqR/hwk5UsNTu2qNNu3O7RXtazSlVm0+WNONOmvjDxDbELJzkrdgD2AZ+OpOOMBecDdyc5PMpnDZOcEjv2+td14nADXg9H/l5nv7D9M5xz5cufOPPc/8AtT3/AM+uea/ess5q2Ei5P4YprTo03bf0tv10Z5F3rq9NN33a/OF/u6o6K1u8BuTwAOSffpn2GT2yR2Bp/wBq/wBn/P51mWv32+n+Pv8A5yeeudNY0IGVHQf+z+/+yP8AOc9TSTaSWm34f5L8N7ar+vyXfyX4drv+yv8A4Jb+Mr3wj+yD/wAE/LPwvDYaNonxA8f/ABa8J+Pbm2s7Z7/U9TivvFF1pAv7to/PjbZtVfn3KoQLleR7b4W+JPxF8F+EPAWl+H/EmrabFP8AHr4zeE9WjGoC5muxbnXZNPEZld3whRWRc4X+FflzX5u/8Em/iU3xE/Y61D4S+EhZX3xh/Za+M2nfHfwn4URibrxn4P1pnk8R2FmBIcvEPMAUBT84AbGc/ZX7PXiDU/jV8XNdQ6Brnhn4bfDb4u+PPir401XXtJkhazuNXtXjg8MpaEM/9p2hllGzqygEnIzX7jkmMiss4ehReko5Xytac8p0+Haea3s9WnkNTdvWcr/E2/8AGv6RcOKsr+kFnvDkcRxMnnfEMsw4UUef3sqzWlw1HM2uzhLIZtLVLnqct25HsOj/ABH8R69rH7N/jnVtfvbrXdQ8GfE3Qr3WbxAt0L3T21BYEkQNhwPKVSGySuOcivkP/gpF8R/GfjX/AIJzfC2w8Lm/1O51zxLfXvjLSLV5LnUptM0fUtRS51Gxt/nubrTYZQkl2qmQ2iF2cGFM11Hxn0P42/C3x18PPBPgnwjd+KvDuq+LfEeofCvxha3a2tudM8axzBtK1tX4RtOaaS4ZCMhcDJKnHzx/wVUtPE37PfwT/ZMufB+t2o1bwTqmpw6tf6XP50f9vXUV7carY3cWfLubWeSV7e6t5QY5omKOpBzXPm1XHPI+JYT9pKlg8F9RzJ0/jp87yiMakE3Zys2+VtRls5JvmX7R+zeyfPc7+l3wdlOZ4DGVK/DFbG4rGwz2E/q1TiqhwvklSnRrTjGVSjGr/ZU4+1ipyoynKuqVaUXCX89Vldkn5sgE52sTwfmHOTjdjg+/cgcfRPhAA6NaZ5+7jP8AvEHr69+e55PJPo+p/Cfw18ffCF58bPgZpkVjr3h+1GofGX4QWYJuNBUBjd+PfBtu5aS88J3UzltR02DzLnQ52MhU2DBhw2i2n2Oyss9Pl4xx1bHfp1yOe4GTur+PeK8LPB+yhdTpVk6tHEQv7HE071oqcG38UZRcalOVqlKpzU6sVUgr/wDXXkOeYTO6GIdKFTC43A1Hg81yvE8scdlmLUHP6viacZNSp1KcoVsJiablhcZhZ0sVhas6M4SfdEDaeBkDjI/38fh8o/wPObfg/wAUal4S8WaD4n0y7+y3+h63o99DcBio822ukmkRWDLt3IpGFI4+UnHJxqjKIFY7RkAsOvUbxnr1+Ue/v1J+Sw8nTnSnGTi4zpyTi2mmpSd00003ZO976b+7d/Q4qjCvhMVh5wjOnXoVqVSnOKlCpGpCtGUZwatJS15k7pppO6tf9N/+Cunh/TNX+JPwV+OumWkfl/F74SeGtWv3gVUDajb2wS5csigs7lGLuSznIJZua/Ih8EDHTJxk54ycc9zjHXn1Oc1+yP8AwUVkW+/ZL/YGnlI+2jwBdRE5yWtUjmUAnqQMLgdgTyACa/Gwjj1AJG7HUZIB/Tr7juc19v4iJ/615jjEkvreHyzFJa7Y7LVN6N6atyXnd3u7n+B2Q4R4LBZtg3NzWT8R8TZMnfRrA5zPLIKzurWl3aVklbW8igYHA6DsP+mnufQfpyccrgeg/IUL90fQf+1KWvhFqr+S/wDbv/kfx8j6FXXV9Or6X8/T7o9hMD0H5CkIGG4HT0H/AE09/Yfpzxy6kP3W+n/xymO77v8AHy8/JfhvbXl/FIH9lXnA+7H2/wCvjPfvgZ69uuOfk/xBbEuTk8k4OPVn/HvkDJ5zk8V9d6/bfatJvSM4Cr244MvXnvx3zwOcqM/KfiAbX2+jkfk7j1Poe/fqcZr73gqo4xmk9fax3WlmrL8YO3q7t3ueXjtm77KPfpKCX53Vn26p35zQWYz39qcnC5APblhx6dc+vB9Hzo6to9tdZYBfTpnjLd8Z9eM9SRydpPP2d19j1POepXOO45PPTuo6569whz6TBas2d2D9R9ff6Y7465BOPvcXUnQnCtC8W4wkmna91Z9eu7+W7Sau2lt+n59P66eZ4vd6X9lVicEY7j3cf0PHPYZBLZ577MyZIQDHcADPLgdv9njr9484BJ9q1XSxdh9qgEdsYGAW5/Htnv6gcZHhf4eeMfH/AIp0XwZ4M0O98QeJPEGoW+maPpGmwtNd3l5PI0aIiKDtUD95NI5EcMStJK4jVnHs5dmLrpRTcqk5Rhy63k3JxSjGzbcm7pWve27VyW4U4ynJxhCKcpybUYxjFNuUm3ZJKLbbdkk7t2cnieB9L1vXtZ07w/4f0y81fWNUu4bPT9OsYZJ7u6uJpSiRxxIGJ5I3ORsRAWdgvzj7gvLrRPgpZXHgvSr601v4m3MBtvGXiOym8/TvCEcisJvCugTBnhutXAXbrGvW5ItmMum6exdbi4L/ABteeEv2L9Av/hl4F1Ww8T/tFa1ZPp/xS+ImnSW99pHw0tLmKRL3wF8PtRiwJdaljY2virXwGaGRZNP0uVQJpj8b6BfvI8kjuzuzbmZnJYktISxJJJY8EljkksdxIYmM8wEI0KsIqMsa1arNNOOGTdnSp6tfWLK1Wab9jd04t1ZOcfPoTlmL9taUMAmpUVJNTxtm2q04uzjhdnShL3q91UmlS5VP6k0u83Btx3bsEk4Jyeucnk5OR1Jyepy1dXZlrW56nGR8vO3O5uxOM8fqvHGa8e8OasCWVueAOQPVud30B9x24zu9i0qe2vATnn5cn6bwDgk9+vfkHJB3V+F5xhJ4SdRTi3GS95JN9dNdbaX3vdNPofZpcqTvd2XTouaz1fW67rRanv8A4Tuhd2p3DccL7nq/Ukg/5I5wc9tGo2sMDg4xgds/5/E8nnPiHhO7Nrc/ZskZYY5PQue2c9umfTI5wfe4lUxZIBO0YOP9k/4n8+tfkWcUfYVakFs2pQdrLllNWa1flfrdq9no/TpO8X3ur79NNnd7+fo2tCZQNo4HQdh/00oIG1uB09B/00qtcXNrbWhN0SCB3znIL4PXOeMDnv165861TXjcl9rFRyBtOMgFwCQD3B5wem7upJ8ulllSq0oyfS75Xom2le7XRfJ23b19FSSitbuy09Obzdt76/e2yLxBqqqCtsc4JyT/AL0nHPqBx6c8YJzR8M+JtPsGm0PxPayal4U1V1TUIYtp1DTJTuEer6JLI223vrfJMkbfubuEG3nBGHrmXc3QbbnOfQ+p/nj8DnqBzatLMnduAJ4GSD6MPTrnrznley5P2+WVFlCjUp8vPDSSmuaNSLbUo1ItPmg07STTVmk293EqMKtOdOe0uWzi2pRknJxnTknzRlFxU1JO6035ZN6njv4bap4LmsrpJ4dZ8M65D9r8OeJ7JS2n6raEyZjLYP2bULX/AFd9YyHzoJgRhoyrnjLPSycnjqvXP/TTrwc9OnqxHVefpL4UfEHS9ChvPAPxF02TxD8MPEUy/wBqaejbb/QNQfMUHijw9OQXtdQsB+8kgT9xexDyJ42BDGT4r/BDVPhZe2GoWV9F4n8A+J4DqHgrx1p0b/2Xrdgd5NvOQGFhrFlgxahpszCeGQM6K0B317GKcauBqZllzcsPTlTjjsMm51svqVJuNOUr3dTB1pJqhideWo1hsQ41lRqVODD4yVLErAY5r2003g8RyxhSxsIXcktEqeLpRSdXD/agnXoc1OM40/CltDgL5a4wB90YxmQZ6e2fz55JJc6XtyIEVvu87EOBls4O3056egySRjUtLhTbuDg4bg47FmHUdOgP+I+9Yz8ufbP+eP8APpXzHt6sJ22s7NO9pe8ujd9l376ptp+jGEWt73t8tZfrHr33ujj7Vjomp2ut22Rd6BrdvqVmVJBIS5V1IIOflZEZTnIcA8MOf9Nv4TeLrbxv8Lfh34ttDutfEfhjRNXQhs/u73To7jGcHPJxxnjIyQS1f5m99aG43AY/h6dfl3fTrgZ/EZORn/Qc/wCCaPjH/hOP2Ef2ZNdb5p4/h3pOh3QJJPnaEDpEpYZySWssgk5yTzkZP9j/AEUs0csy4ny+bb/4T6ONS6JRm6crWfV+9r/M9Hyyv/Kf0lcvkst4XzVJWjjquW7Wv7ya26WjrZ3V3umfoSn3RjphfX/ppjqc/wBfUmlpE4UD2X9PM9/8+ppa/t2OqV+y/wDb/wD5Ff1e/wDJ4UUUUwCiiigAooooAKKKKACiiigAooooAKKKKACiiigAooooAKQ9G+n/AMc/z+dLSH7rfT/45QBWyPmPUYHOOuDID3PYd++cHJJP5lf8FV/jPH8Ff2OfiPf2t4lrrfi61j8IaMGJDSTapJLDOE+YEMLZ3OexxyRzX6Yqw8sfX9AZgc+nX/8AXjn+Vn/gvl8Ym1nx98K/gTp98pt9IsLnxbrdokhP76d5IbETRhipbZEWQsCQCcZxmvzjxIz/AP1a4PzjMW9eWWXqzs749zgrapXilvvq9W22fS8EZd/a3EOW0nG8faxnO+sWoSU9Vq0m1btq000z8D/D1sX3O53sSGZsZ3MzOxbqerc893JBzkn1/SFGDkD7o7DsAPXnnH5jr1Pn3hy0AQem1MdegaT1OT0zzkcnsK9TslUA4A+4o4A67ZB+ece+SByeT/mxjZXnOV37zk/vej3/AB39Wf1hSSSinqo6ejUnfS+mij6JLV3Z1fh60LXZB+YfLxgH+/1BPv8AyyMnNenfFLwOda/Z98dXAXJ0fTtJ8RA4GQNO1qaNyOCR8uVYjB2EDJWsDwRpTXl5nB52nGD6tyePf8BjqWNfcuneAG1/4ZeNNAMYb+1/CWs2QXaCD9u0cyRcc5CSKZFB+7IAw+Ysx+exzXNJp9Fby/hq+r0b8/LW92fR5arZkmtPh202lP5637dHrufz5C3YjO5enqPf0J9P/r8GpwoA5APA7f73t7j/ACK0bixeC4uISQPJmliOeMGOWVMHJyDwMg852jsxMAtmPRlP0I+nqf8APfPNfLOpf7X5+Vuv57a7WZ+wxjK3W9lfX/E97+cX+ujZWwPQfkKMD0H5CrX2V/Uf5/Grq2pwOU6D0/6ae/0/McnvPtEuv4/4e7/w287K90xqDd76Wtv6/wBfPS9zIwPQfkKMAdAPy9M4/wA57nknJOx9lPqn6f40fZfdP09/f2/l68z7VefTr/h8/S3/AG6Pk/vL+rf5/l3Psr4c+MvBf7SHhPS/gf8AGvWbXw9460e3ax+Dfxj1DLbJ3IjsfAXju45mvNEu5PKtdE1OaTdosjCNmNmzY+TPiF8MvGnwr8Yaz4G8daLdaF4h0S5a3vLK6TAdfmMN1ayqTFdWd1GFmtrqB3hmidWR2w2KCARlWUBXQqVZRhlZSxDKRgggkEEHIPcEbq++Ph7478F/tQ+DNK+Bfxx1ay0L4kaHaJpvwW+NWp7QSELm1+H/AI+v3O6fR7yUmLTNcvZGk02Vo4pJBbrmvsMJiaHE9CGAxVSlh8/owhSyzMK1SMKOcU4Jwo5XmNWbUaeNjFRp5bmFSSjNSjgcdNxeGxNP5qvSrcP1amMw0J1slqzdTH4OnCU6uWzlJupmGBpxvKeFk71MfgoJum3LF4SKk8TRqfnB9mfGdwxjr7c89ff+XPFUDbPg5YdOT7fP7/X9K9X+IHw+8W/C7xbrXgjxxotxoniDRLh7a7tLhPlkVWlEV5ZzqPKvLG7RVms7y3Z4LiBkljkKkZ89IGG4HT0H/TT39h+nPHPzj+sYatWw+IpVKFejVdGrRqwlCrSq05KFSFSEkpQnGSalFpSTvdXPShUp1aVOtQqxq0qsI1KdWE1OFSElzQnCUW1KMlrGSbTWqb3OdEDDoFH0x/n/AD1zzTto2ngZA647/Nz/AOO/qPetHA9B+QrPP3W+n/xyuiFRzevRx+etu/8AWuuqsGcQNrcDp6D/AKaVnkDDcDp6f9dP89fxzzWl/n+fv/nJ565aQNrcDp6D/ppXoxly30ve3Xt8jgTa6t6rq9bOT7+a+5GTRjgj14/9C/x/l6HJ/n+Y9fb+fOQSSu2NrLXov/b/AD81961112uu6+//AIP9d2ch4rvBaWT2pwSwHJ4PO4EA/Rd2On1Brxy6ux83CnII6dPvDPX1xxz24zuFdr41c/2gw3E8DAycZzjOM+3B9WPUEked/ZXuWbYTnjpnHJPv/s/XrySRX3eQ4WMMFTnJ6zSqSstpNy3V9r+bfnrr5Ott/Lr0/r/hzLhtC9zb5LYZj3Pq45wefu5HB+8RnjJ9O8KaC+8kgmAMDvIHTe3cjscjvyQTg1F4V8PfbrjDLn7PjBIPIy4yMjHTPfoTnOBn9SfgD8CPAXwy8Cw/tG/tIWpTwLbSmb4a/DCQta+IPjLrsDMIYbRcCa18KWFwscmt6rIoia3D28EjOSD24jFYjMq0srws6dKNKDr4zGV3yYXAYaM5e1xWKq2bhTgrKCXNVq1ZRoUKdTEVKdN8WNx1HL6PtK0Z1JzlGlh8NSSliMVXk2oUKELrmnPlvJyap0oc9atOFKFSoT/BT4H+B/h54Atv2k/2lLaaLwOjunwr+GKulr4i+MHiayAlgSW2kUXNh4GtZFRta1wx+VcRlrS0kaU5r53+Mfxg8YfHDxtfeNPGE9ujukdlomg6bELTw94W0K2DR6foHh3TEPkadptjCFRIoVUzSb7ictMzs1r42fG3xt8evG0/jLxjcRRJDbQ6V4a8N6egt/D/AIQ8NWYePS/Dfh+wTENpYWEAWPcqCa5kLXFwzyuceQ18fmmZ4b2P9kZQqlPK6VRVKlepFQxeb4qHPFY7GpN8kIptYLBKUqeEoyd3PFVMVXlyYDBV/ayzLMpRnmFWHJTpwk5YfLsO2pfVMK2lzSlyxeKxTSniKijZQoQpUotIGG4HT0H/AE09/Yfpzxzi3w/0OUDvwcDt8x6enfHt14zW3lfUfmPf3/zk89c0rwL5cowuPKPGB12yds9c/jnuTXi0W4zTtf3ovr9lt/jp+O56+vf+vv8A67s+MvGFt88xGR8z565OGk5x27decEcHofKcD0H5f5/n+Oea9n8Yf61/96TP/fw/0z+GfevIJwAxwB37f7R9/wDOT15z/RWQzcsBBPsn/Wv9adlbzxlkMtJ3O0Y/8je/+7+nJxxpWtsxyCTgY/Hlh16Y6de+B2yc6x++/wBB/wC1B6/Tv3Hfk9HZ/eP+6P8A2pXfXm4Kduq/9Jtb/wBLf/BOS2+r+KK+Tt/kn627a+p/A340/Eb4A/FDQfiN8KNdvfD3inQtVhksTbPIsF3bNKoPh+5VJFE2lN8oYyFlAbccEqR/cl8JfiD8VE8DeIPEXi+w+EHhXxt4h+HcfxC1rwj4Gtr+bXpNcudJE1nrWvvcXLJeJcAhpF2ldzNnIGT/AATWp8u+t5FbHlXFswIPIAlU8EY4/LHODklq/tp+F91/anxe8F3Bf/R/Hf7GmlT20mc/bpLKzCMY2ySXUSAZGSQMYIBA/VPC/Gtf2upa8scscbpPltKqm1vZtxd+uru7WP5L+lNjaWVZVwXif7HwDr5vncsghm7s5RcYVHpJrmjdJu97dL6O/plj8d/HWvn9li+vJbIW/wASLDxVYeJIW0+xLJrlpbXyWV3aBiTAf3aFdhBHIyCM1+LHiz+1/wBpP9jH9qfwFrN7/bHxG/Zw+NOv+NbQb2k1K88OXV/NFdhUYs3kwRSn5V+XAGMYAP3/APCTxRpviZ/2Y/CdtdrNf/DK/wDiB4n8W3GVI0fRLC51JIzqDk/uQ6qAN5BwwXnGT+J/7PX7WHhz4M/t5/EzxHrka6v8Ifir4r8SeEPiDZ7g1rc+GNZ1R7Nb1o2DRk2rjzPNwXC4+YYyfTzzOqlTA4WGNzBfUMwf1FuKV3/wl5PZys09Hdtt78vvc0Wn8H9BfizPaWYZx4iYX/hZx3CXEnBGeYGcFZzpYDhjJ1m2VuSd5NrSV3zPrJv3j5p+APjnxd8KvHOj+OfBWpTaVrmj3CTwMBvt7iEMRcadqNq37q+0+8iLW97ZXCtBcQSSRSKVYmv038c/C/wb+0R8PNd/aF/Z+0u20nxPoUS6l8dvgZYBDdeGLm4uXSTx58PLBE+0aj4I1KXzLnVNPtkkl8LzM0cpNg6SDxn9rD9krUv2bPiTJrPhqP8At/4QfEeb/hIPht4usFN3p39g6m0k0WkNfRBoluLHI3F33jgdmz578Kvih45+DHjjQviH8Otbm0PxJoU7PbTxqs1pd2s0ckN9pWqWUoa31LSdUtXktNRsLpHt7m1ldJFDBHr+TM7lWyjO804f4hpVa2U05e0qezSeJwdbaGZZdKcox9tCCSr4ac44fHUP3FWVOoqOLpf9QGUZrl3inwtk3it4bZ5hVnmJyh4mLrSksszvAwqTqV+GeI4UY1JrB1Kjm8HmFKnUx2R4+Sx2Ep4ig8flmK8/O4blI+YEjBGDnc2RjGQcjnPIOecgg6PhrStQ8S6/o/h7TrN7y/1jVtJsre0UZc3N3OLcjHoAd23nu3OM193fE/4X+A/2kPA2q/tE/s46JBofiPR4FvPjp8BtM3SXPhC4Ebm88e+C4STNf+BtVnzNNFCjSaFdTG0uAsSxse//AOCd3wF0zSNb1T9rr42WUnhv4QfBq1uNYsrjWQIY/FHimJJRpFlp3n4/tDdMV+WIN82cgkE1jk3B+IxmbUcE5xxOExKWIjmVBTeDo5FCpL/aKU5qMlKLg4V6FSMcRha6nh8TThWU4nmcZ+NvCXB3hZxDxljo18szTI3Uy/F8H5i4QzaHEypNZXw5iYU5zjVjXi44jA4/DSngcxwEqOYYCvWwtWFQm/4Ky6np/hjV/wBnP4FWDKbn4XfCTRLfXYlbP2bWLy3LzRFQdoI3HIAHOc8k5/IwKHG7pgAHjng8cA8cnkE9wORg17p+0R8YNY+Pfxn8e/FLWNwm8U67fXWnRSkt9h0kTzrZ2gDFtiiExlUGAvQA5NeMqNgZQAegOB7kZ6+qjr7Y5NePxZnP9u5/mOMwnPKjTkqOD5Uo/wCxUOenG6S05Yx0XnO17XP8esiwmOwWBwVbHR5MdiK1XEZhCUnJ/wBpYivKu1KUvibnPmb16J3VmU1RcDKr0HVR/t+30/Sl2J/dX/vkf4VP5TckYIHfI9+vPHb8yMnGSeS/t+f4ev8An1zzXyd/P8e1vP0/Dc9S77vfz3u7fr/lppBsT+6v/fI/wo2J/dX/AL5H+FT+S/t+f19z6fz5ODk8l/b86L267W3fZvz9Pko9gu+7/Hy8/JfhvbXLu03hlA4KlcY4OcjOOnbHftzzz84eLdK/4mN7bgAZww4HHLHOc8deDnuMnhs/UgtnYE/Lx698E57H6jryT7k+NeNNKI1FmAP+kAc85/i74yO3p25OOfp+Gsf7PHVPe5XOnpb+aM1KLt6Rbs9Xd6vlu15f57dP6+Vr6nzBd2IF106YBIyM/M49OOmeT1J9TXa6PeG8tTxgjAzk9Mtn167CPxGetXdV0faWKgZyMnA3cb+/YHPc8ZHpWp4B8G+J/GfinQ/BPgrQtQ8Ra74i1C20vRNG0u0kub+/vriRo4oYYIlZyPmDyOf3cUYaWR1jDOP1V4p4/B8lOLqVb01CEE5SlLmaUVFXk3KVlGMd20neSSfHzxVOc5yjGMFKU5tqMYRV7yk27KMUruTdkt27OR0fgrwF4s+JHinQ/A3gbQb/AMS+KfEl9b6VouiaXbNcXt9e3MnlxRxxoTtUFi8s0hWKGLdLNIkasw+8/HmpeCf2DPBet/CX4Wanpvi39qPxZpMukfGD4sadIlzp3wks7kMbz4dfDe6UsqeJIkeSy8UeKrKbcziaxs2WJXJ7jXfEng39gXwNq/wr+Fuq6T4s/au8YaVLpnxa+LWmSQ32n/BnSr+1a31T4XfDrUonktrrxBKpZPE/i2xkEltNv0vTZgI55D+Y9yl1eTz3V3PJdXNzI81xc3EjzTzzSM7yTTSyM0kskjOWd3YuzcsxPNWsXDh2NSjSnCrnNRKOJqxalTyqD51LD0JJtTzCS93E1k2sIuahSksQ684+XTU89mq1RSp5PTlGWHoyUozzWcZNxxFeLd1l8WlPD0JWeKbVesnh1SjPxfUdPuLm4ubq5klnuJ5ZZ57iVmkkmmkkeSSaWRyzSPI5LOzEszMSzFuWzbS0YMTzxgYH+8R2x3x/nJr165sVIYFFz0+6uDyeuQcc4z77c4J5zxo5xkKoHrsQcc+/t/LkZ5innPNTfPbW1m5a72fTra++qbd7xbPoNFottLfK/wDSXS71et6ek3RQsOm3HQkevv32nv7EnqfcfDt1wxJwcY6kdCyjknnjH4kcnBNeVWdkqHAVRnuFAAA3jPA74B59xklc16JpFs3zcnrnv7+/8/bJ618lnbo1qU/s7b/4l6ae7r1u1dtpDu+/5/5+S/Dqnf2PSbvYxYHBO05HUEHPXJ6EkntggHJOa9f0nxTm1ZLkAOqgLckkgH5gvfnIUHrkbgMnHPhmk/xfQf09/Yfpycc9lZNnI524X5e2f3nbOPT35HU8n8mzPCUqrnzLVWd9nbt+C/4da/QQvaLvu4r8ZefW3ro+7OivZb/WLlxNehU5wASAV3EKcZ9Ov4ZPGagtdBck5dj05LN03N69M8fQgcnO46doqnPyrnYOwznD47dtv/jx9DnRtLdst8x+mTnqfcDpg8+pGQRz5H1101KKSSSitkr/ABdk+z/8CaTaielHVbPon7zS6rt5LS99XZN6qKy0YDdnHGB0A7t7e2fz6lalFkw4BUfRVHTOOg/zxycVeEF4OgbHHT8cdPpx179cHOj9jbbnPbPb39/p+teXLGNbzvf+9e9mv02VtW/Jjj11npb0er6Xdumiu7dXds56e0xnaMHj09X7/qe+SOeMn6P+Bfxj0nwxYal8Kvi7pkvi34LeLpFj1vSwwfVvCV85ZYvF/gyaTf8A2frdgR5hCL5V3D5kE6srA14T8uztnbjtnuMevrx9eScmqHy/7P6f4135Xm2LyvEQxOFnHminCdOpCNSjiKFTmVXDYqjJuFahWgnCrSn7soSSfvJSOfGYLD4/D1MPX5nGTjKM4TcKtGrF81KvQqR96lWpyUZ0qkXzRktG03f1346fs76t8GNV0vV9K1OLxj8LfGkL6p8OfiHpqq2na7pbtI4sdR8pmTTfEmnRFI9X0iYrNDN5kkSmAhq8M+zt/eX8x/jX2F+z/wDHzRPCWmap8HfjLpU3jT4EeM5gNc0NXT+2PCGrMkkNl418FXkgZ9L1bS5Slzcw25WLUraNrO5VlkDVxP7QHwA1X4J6zpl/pusWvjj4X+Mrd9V+GnxO0ZGOh+KdHzl4JSN39m6/pRZbXW9GuSl1aXSlghgdHP0GY4PD47B1OIMii44KEqcM0yxzdTE5JiakmottvnxGVYmpaODxzvKlOUcDjmsSsPWr+RgcdicNiVlGbTUsU4t5fj1FQoZrRhdvRPlpZhRhHmxWETSqQ5cZhU6CrUqXzibXPcYxwQB2yDkZPXjj2XJyM1/aX/wQl8YL4i/YY0LQyxd/AXjTxj4fYFjkebqsmsoDktgeXq6hRjbtI6DBr+LW4JAXk4+YHHGR83XBHrx74HUHP9Tf/BvF4z+0fD39of4fmTCaV4w0PxVa25fLLFrWmW1gzKvYM+isTgYJJJJO7P7R9GPMXgPFLBYSpf8A2/L8xwEmnZc8ZOor66/wtPJSStrJ/mnjvgf7R8O000llmZ5VJu13K6nFu7emrV30V7t3P6ZU5UH2X/2p7/59TS02P7i/7qf+1P8AP506v9Jj+Hf6/Pu/601dgooooAKKKKACiiigAooooAKKKKACiiigAooooAKKKKACiiigApD91vp/8cpaQ/db6f8AxygDIuZ4rW1ubiVwsVvFLNKxIAWONWkck54wqEnPb1wTX8B/7cvxel+O37Y/xj8aS3wvNMtvEt54c8PyK24DSNEmmsrXymJOxZJIiWVGCsRk5bOf7Rf22/izb/A79lX41fERpRb3WmeEtTt9LJZgW1jVo5dOsFXDAhmu7qMDBG0ZIJxz/AjpPnale3eo3A3XN9czXtw7cs01xPLPI2485LyMTk7s7uSwYn+UfpJZ8o0ct4ci9ZtY+aTtdRlZX11tvrs2le7R+t+EmXP2uZ5m1eNOMcBDfSTk3Lf4XpFLZtXV7JN+k6NakDoBwOAQO/PbHX8fc16FpFpktu557gnoWx94/X/Ejca4/RrYjjLZ2juO2c9+5Gf64Bz694S0l7u6x1AZAeePvNyQePz7EjnHP8W41vll121u9Lc1tfP9OrR+9Lb/ALejf7opfc03bpfe7Z718K/Dpurux+Xg9flwDzxn1GM9eOfY5/SD4faJ5GnwRFR+8jMTAjOVdHjAIx93bgY6AEqMjdn5d+E3hwgocKCAoBwBjiQZ9v8AHnrzX2x4btDaWz7v4AmPbh+mOnIH056la+Tx7d93t3f81Nd/893q9W/pctteVt7LVf4q3W+l7Re97cur5Wz+Zf43eFT4R+LvxI8MBQn9l+L9VtlVVChUbUbhkCqMBV29AMLjI5ANeeC27ArwF7e7jv06E57568V9vft3+E/7H/aE1y+CKo8S6fputDaqjc32Q27OxABLO9uzMT8xZiSxZsn4wW3cHkjgAfkWyf1z+nJOa+fVZuCUW7K3m27tX++F99LrtdfsOXf8i931doa2/vy7u+q+7TVpop/ZG6/Lj1wP8f8APrR9nb+8v5j/ABrW2jbjA6Y6f5/z3qIWznoR/nPv/sn/AD1xVaTvzSS2tpvsn1fRL8O123Dtd/NeS/FL8u13n/ZX9R/n8aPsr+o/z+NbwtGxxtPA5IH+1798H9PTlfsjf7PHsPf3/wBk/wCesfWH/Mv/AAFj5F3f4f5GB9lf1H+fxpPs7gEhwCOhB5yN+CPmznp79OSea6QouxhtXO3Gdo6/vOf8+3PWsz7K/qP8/jWkasusku1o+b1/rq3q9bpwfS7+a6bev6d2fYnhD4geGP2kvBumfBv45atZ6P8AEDQbSPT/AIQfGvVpY41gggQxWPw/+IN3t8y58NyDdFpGrS+bdaPcPGjs9k0oHyL418B+Jfh54m1jwf4u0iXSNc0a5e1vLS4j2k7S5iuLdyAtxaXUbR3FpcxFobi3kSWJ2QhjU+yuoJUgEYII4IIMhBBByCDyD1B7k819GaN4x0n4y+FdN+G3xT1GKz8V6Ba/YPhh8TLzc0sMRkZ4vBnja6LNLe6FcyL5GkavcGSbw9I6oSdKaWNPrY5nDiKhHD4+tCnneHp06WCzKo1BZpRp3jTwGZVJyt9bpxjyYHMJyvOKhgsbOVP6viaXz8cHUyWrVrYSnKWV1pupicFCLk8BVlOTnjMDCKbWHm1KeLwcbKMnPFYWKmq9Gp8afZX9R/n8aplEw3yr0/uj/pp/gP05459I17w7q3hXWdR8PeINOfTtW0q4a1vrSYRlo5UL/MskZeOaGVdksFxC7wTwvFNDI8TKx4KcAOcADgdBj/np/n/6/NcEHUjOpTqwlTqUpcs4TTjOMoznGUJxaTjKLi1KL1UtGvdudq5JQjUpyU4SUZRlFqUZRkm4yi1o4ySundpppptJsxdif3V/75Hv/n8TznJKFE2t8q9P7o/6ae1aGBs6D7voPf3/AM5PPXNL/P8AP3/zk89c9kJOT3ejS1b11l5vuvuW55xjlVy3A6+g/vSD+g/TnjJTavoPyHv/AJ/E89c3yBtbgdPQf9NKo13ptpO72XV/3vP+4vvXY59e/wDX3/13ZwfiLw8brdeW433A6oVz3OMAnHI5I5IGOrZrzdLH7KSCvJ/2R6t15PJJ47/XIr6I8vCnrnHTHB5bPUHtnHJ5I56Z9i+HfgDwPoemr8TfilpbT+G7aVh4Y8JRuYdU8davCWaNIyUD23hy0lwdW1Tdhtv2K03zs2PrMnzStWm8PK0IRSnUrym4UqFGLkp1asrNxhFtcsUpTlJxp01OrNRfFiK8KFOVSSlOTajTp01epVqNy5adOLteUndttqMIc06kowjOb3v2fPhL4M8BeEYPj/8AHqCQ+DYJ3/4QLwAGEGs/FPXrRt62uxis1p4XtJTE+ras4MUsW61tmeV2NcT8YPjH4y+Nvi2XxT4suY4oLeJdP8N+HNPU23h7wloELOLHQvD+nK3k2NlaxIit5aiS5lDXFwzysWrP+I3j7xT8UfEUviLxNcxZjt4bDSNKtIY7bSNA0W1EiWOj6RYxBYrWztItqKFXzJWDSzu8pdjw4UAAYHQDoO2//Efr6c5Zpm8a1KWX5ep0sB7SNWvOaUcRmeJg5qOKxnLJ8sKd39UwilKlh4TbbqYl1q8uHCYKarPH45xqYyUeSlGN3RwNBuV6GGvvKas8TiGlUrz0tGjGnSVGirH+f5+/+cnnrlohY9D/AC9/9r/ZP+evzqmne+nbd3/yPV5GvP8ApLr/AFvtZso1l6kSLO6IJB2PyCc59c5z/nrnmui2jB4HTjj/AHvb3H+RVS6tB9jkJAIOc9MHO4c5wD1B9RyM5Jauyi+WVN72lTdu9nUfnv8A5b6s8677v73026/13Z8deJf9JeYdwz/ozdefzB9RySTXl92qq/3VwOMYHbd7cdf85r2/xVZhby+CgKN5GAMD7z89vTpycjHODXj+p2ZBM45AwAMkckyjIGcfw5wcngcnrX7zkGJTowSbSlGPLtu7tq7fXX5N3uotvj5tWu1rvpa7Te19NO+72td4kQALYAGRzgYz83+f8a3bMjceR90dx/0096zIrZzu5HQY+hOfX/Puea0bS1PzZOTxnHbqPXvwefcdea9rE8vLLmdui078vn/dX3vRsrW2muq+67f6efXdq76XQvDHiDxT4gtdA8L6VeazrNxg22m6VY3F5f3mGcAxwwLMQuV+9jGWPJAJP9ZH7JH/AAvPxz+zN8HvFyfD7xHo3xx/ZsstR8Fal4e8RaZd6TJ47+HVz5gihsprxEWR47Yo8Y5w/Q5Br8av+CRfxA8CfD/9pHxa/i7xN4e8Gah4g+E/izw/4H8ZeLkgGiaF4wuiy6RqLyTrhAGwVcEEYxkfLn9Dbnwt+1V4m8U2WheM/wDgsb8MdJutZ1FrHTNP+Hml281/dy30siW9rGiRyg4jdYuMDoRgc1/RfgbwbwznWAzbH594j5RwpeKwH1HMnGE6jk21JRlKLfMneN/e2jfS5/Jn0iXieJcpfBcuG8xx1WKyvM6fEOApynTyjNpRkmpcsXGPaTvF+8rt2cl61H8Pfjf4j/ZB+I17+zF8PGg+LPxG+IfiTwt48mvJ4l8RaL4XkuLk3Wm2dxNKq2ysWwfJKhlySDkE/lt4e/4I+/tpX1xJeXnhrw3pUUjs0r674q0q2cu0jNIZC9wDuLfOxOfmyeWy1YX7RGpeHv2QvjH4o+CHjT9tr9rvxp4jthHrXiFfhVo2m2GjyalqkTTK7TTIMvMh3MSNxLDJyAW6b9kCb9g79qT4t6T8HPiP+0d+2r4S8XeKrq207w/N4z8YrZadrWr3DsILCc2bhNNe9OVjaUAFslTkjH9OP6FeU5hw5gOIMx4w4kxOUYLJlWlU4f4VqVorLkm/b/Um+dWguaVS6bik22o3f8/+EPinnHg9wjhPD/L8kyN1cPPmqVHLlqVcxbcWqklrLmUYpqV9Eo3dm1+8n7Df7L/xf8CfDR/gP+2N4p+C3xC+AmoR3kOm2+r/ABB0H/hKfh22w5udCvJ7jzXiXaQI4pFABABJOR4r8e/+CYP7Knh/V7/Ufhn+2x8LvDuiXmTHovizxHpd1eaYd78QXNtcuJQAeN3IAU9WNYni3/gn/wDsUaD8O/2krL4KaB8cfjH8eP2X7VNR8VfCz4mfFDxDp0Ou6Iw+03+oaI1pcsNTh/s9ZJVELDPTG8ivzxb41f8ABPbTf2F5PjX4X/Zm8GD9quL4xQfD6f4XeL/FPinxLoEHhv8Ast/EE/ie20251KK6nhW0U6OWLkC6J+XIJrDhD6K/gv4sZHl8skx3F3iBgcLxJT4b9thcDlWX5xlteo5ctHFSXEFWrDJ+aN54mrTVKF2pTTsl+sZL9Lz6QXgZn2arhjPsu4To4zLHmP8AY2In/aOSZom4u9HKNEnu3yJc2rbk/eX6G/sx/Db9gX9l34iaL8RviH+3p4P1bxB4ZSWK88N+Cb6RNM1ewnzHeaXrTETQazpl/F+6vdOmSS1uIztkjLqhH2r+0L8Vv+CZv7Xfwzv5vDPxe8YL8Mvg7Bb3uvfCb4Q+GbiOG1S4uHWPxENEtbeK51LTGlco93DbTQWkuEkkQ5FYn7N3gr9mvwBa/sW/CP4yfsofBE/Hr9o/wbq3jrx5a6X4eRbPwHYXenajrnh7SIbW7uLhxOylYn3bnOCC20A1+LfgH/gpp8aP2VP22PiDBe+AvAXif4V/D/x34q8L+I/Bvh/4daPZXGneEodXms/Ms76C2+1eZaRD/SJp5TbSqDGynJNe/wCGf0c/AvjTDeJfBPhpw9nWdVfD7NFhc2p4ziLC1qeaZlzxWIpUv+ERVF7elBR54VYpS9nKpGap8j8nxh+kT48cWZ3kHF3irxTh6TzbDYehkFajl0sN9Sp0Z15Yb2mWx/iLD1atadKNWM3T9pXVNxUpzl9QQ+I/+CQFh9n/AOEe+Df7WfxGu12CJbPwjr9ut6y7hkB9LwVPXjPGckgce9fCO6/Yg+JXxI8IfDzwv/wTc/aFgsfFOsWeh6h4x8W2Gq2Ol6FFe7kGsXEslqirHHuV2LEKCp5HLVzHw+/aqH7QX/BSf4bfEL9mj4t3158HdU1iwi8ZfBea006xi0KLUNPkJ1bSNMOmLLqOkR3LhL4LMZLC4UCQGEmSvOf2pP8Agov+2j4V+OXxc+H+gfFi58O6J4b8ZaroulWunaFo9pK1hbT3C2wEib2JCKqhuGIAJIYc/m3jnk30fPo9ZbkdPNvBSFfEcTZHLEWqTqPEZLWTnF+3hGnlScrctSnKPtKVSMozjKcJqRyeHmK8YPFXMMw/szxIxE45Njo1G4xtCpC7d0032mpQk1KEouErNH57/tafCzw58Ff2l/jF8NvDTsfDHhbxtc6VpME7meVLKYSOE3oSx8oYXOeNoBIJOfnkWjMDhhwAMd8EnHXI52A9c+uSTXc+JNX1fxZruseK/E+rXuq+INV1P+09W1TUVM15f6heSMMYQktkn5ep64OR82GbRstgjPGQF7ds/N+X5ZHWv8fc1x2Bx2Y5lj8uj9Soyx/NRpSvyU6VSc5QUWtFpZ6NtxunJtXX+gWUxnHKcqVSftKsfZRq1WkvaVIScZzkrtpSd3bzaTai28MWrhRyMYHP03++e49+vPHMoRQOVU8D+Ef7Xt7j/IraW0baPu9B2H/TT3pLhFXI2qPkHQD/AG89PqPz6nmvI5n3/rTy8l+HVXd7bf1+P9eb1MVlUKQABkgcADrvH68f/XIJHB+KLQNOvAJt1HUA8Evxk568cHtjnGK7a9JW1dhwQRz9M+/6fTnOTXGwwav4j1C20uztJbu/vriK0sbW2jLz3M8khjhiRQSWZ2wMHjk5IC8+rlMZ+0c4atSULK7bcna0Uk227WS31fZMG0ottpJXbk3ZJK9223olbVt99dG351pfgvXvF+uab4c8NaTe63rutXsFhpWk6fay3l7f3t1MkNvb21vCjySySSMAqhc5I7BjX2pqviPw7+w/4T1vwB8LdS07Xf2ofEtlJpfxH+LWjT217pXwd0i485b74ffDTUEDq3jK6t3l03x34qtvl0/MugaJMZkvL6mz+JbD9nLQNR8NeA7uC7+M2v2FxpnjLx7Zssi/D7R7+CWG/wDB3gy6RyieJplULrniyzcS6dE02kaNKtw1zfD40v7ZpLt3kzI7sWZ3JZnZmJZ2Yk7mb7zFskseWY5Nfp+Bzn+xqbhRmp5pODVStFpxy6Dc1Klh2rp46otK1eP+6RtTpN4lzqQ+cdF5pJ+3TWW05QkqOqeYTjKUoTrq1/qUWm4UdfrMnGdZPDqMJ8hYSyXElwt1I81xK7SJPKzPLcSu7vLJLKxLO7MzMzMWJLHknJroFsyByqHKgcqOD83PI6/KPf5hzxzm3Fp5Z3KACpGCBju4HbjOO3oAeTmuu0hVu7XhQSoAPAyeTnnrxjvzyB0BNedjpyinUW7+Lrd80bN7P3nrrfXm1aR7O0bLS1renMkvlb8G9btt8fc6W3zHpnHY8denP6Zxz1PLVQNocY3DgYxjjqRyMe3559CT6fdWQCngZAHYDOCw6498/mCSSTXIXFmQzEfToB0LDPT3+ucf3ga58Jj3Vi4uS0tZ36Xnbz+zff7TtqnfqjpZrXbv0c7bu+uvW/dtszbK0TLDC9ucDHWQccc9M8+pHUZrstIUB2GB0XsMdWB/PI/ryK5+K1b5sEdBj6evX/PpXQ6QMSN9FH5Fx/Ufr3HOONk5Uqrcr2S76WkrWu+u/wA1pdO5/X9anoVkqgnCgfKOgA/56f57/UnmuvsVX+6PuJ2HX95z+g/TnjnkbP7x/wB0f+1K6+x/9kT/ANqV8BjW/f1fwrq9/f13/ur7lrpr6EW7LV7Lq/8Ap55+S/De2u/agc/7qY/8if4D9OTjnobTAJzjG0dh1+b1PU5Hv78Vz1t/F/up/wC1K0hcMOAABx0A6DP+fxxngGvl6sXNtXvtq36/53+/W7PRi3yLV6OPV/3/AD/ur73q3qdXa3SfNkA4x1AOQCff3wfT5eSSKf8AaByNseOnRc4yw9OvX8c89xyQuXHQD/8AVn/E/n3PNXRePjhTjA7dvmx1/H8xknjPnvB2bd73t0emq7PS76dWlrohLHaa76LTte35bLXW+90zd2W2Pu9uu0e/OPw9fxODnPntgNxUAjAHQA/x/wA+eMZz3INUv7UIB+Xgf7IHGW7bsjgZx15I5INUTqz5PB68fTc/+16Efn0JzV0sNWTbjJtaJ817PVefRNX9He6SL6a8+tvR+er6dPuvfUjuLe6XdgcA5+Xvgvjt3/nkZGDn6Z+CHx8svCuiat8GfjJpVz40+BHjGdDq+jbt+teA9ZkAhh+IXgCaQt9g1/Shia5sEZLLXLRW0++Ul0lHzR/aj/3T+Q/+K/z70n9pZ6oO3VQe7c/e7Dn/AIERnIOfeyvMsflGKhi8Lyc6jOnUp1IRnRxOHqpwr4XFUZ3hiMNXg+WtRqJwnGTV1KCmceMwdDH0JYfERlKLlGcJxlKFajWg+aliKFWLU6NelJKVOrBqUWkrtOV/VPjh8HdR+EWqadc2GqW/jL4deLrV9a+G3xF0qNhpPivw5NPKIJJEJc6Vr1ioFvr+gXL/AG7StQElvMrRmOZ/1+/4N9PGa2f7S3xI8GNKyr4j+G6ag6ByEe90TWY1+ZN43FEveOCVDYyCRn8oPhx8WNP8O6Nqfwy+IVhN4m+EviS6W51PRY1ibV/DGseXJDF4w8FXM7FdM1q1BxdW2RYaxaF7S/jZhFMn31/wS90kfA7/AIKFfBxrDVYNa8F+P9P8VaPoPiuwaQ6drlld6TcXsaSbtjWuo2c1isWp6dcDz7K8R0dSpilf9g8K8VgqPiVwbnmWU6lHD1M/wsMXgZSlOpllXMVPDuPtJPnr4CtKf+yV5c1SEv8AZcW3XUMRV+A8QMLiMbwZxNgMfNTrQy32lDFRjyQx8KUpSU3CK5KOMgkvb0FaM/er4a1H2lKn/cKn3R/ur/7UpabGQY1IOQUQg+o/eYP+ffrgmnV/qOtVfyX/ALd/8j+PkfwelZW7WX3cy/V/8OmwooopgFFFFABRRRQAUUUUAFFFFABRRRQAUUUUAFFFFABRRRQAUh+630/+OUtIfut9P/jlAH873/Bfb4vf8I/8E/ht8GrK+Ed/4/8AE9zq+qxq5Vv7J8NkzwBwrjdG97OikOGG4AkHBav5h/Ddr03DJ+Uk+ud3IGMdefyGSSSf04/4LMfFRfin+3F4g8KWF4t1ovwk0DSvCcMaklY9buhLq/iBWG4jzIru8SJjjO1UXoDn86dHtMfht6Admb0JzwRgHkcncSTX+dvjZnqzPjTM4q//AAnRWW7vfLnJStr1dnLdNOV23v8A074e5f8A2bw3lzdv3so5k3ypXUpTtd2Tb5eVeTau9Ff0HRrTJA9l4wOu7HPPue5I5znOa+jPhz4fe7uQRwCUzxzwT7ccgEc/xHOcV5D4T0k3mOeyjHA7n357fTdwTgsftv4S+EzizO3J3L1A5+Y+pznkn8UBJJ5/Asa25SbbtaNtX/d8+n/t787/AKUrNXt2/wDbv/kfx3urn098NtHFla8qM7VGcDPAYcYPbIPpz3Ctn3uxH3x/sj8/3nP1+X68dTjnhvDOlNaWwHocflu/D0/A9AQzH02JFAYgDO3OfcZ/z+J5POfkMffllq9WlvbT2iW/yW9+mtlr2rR6ae6ttL+9Bf1vu+13+TP/AAUp8JMNU+Gni9AF+16fd6JdsFAbdauZskgZOA/AzwCRyea/MBbc+g4UDp1wXwefr2zjB681+4P7f/h06z8F7XVhg3Xh3XLK6AIBP2C7Bty/IzhtpJyeRweOT+Jq27kkjAweB6jJIx9efpzyea+fxM2m9UrdbX6vpfTfb0fS5+rZBf8Aszdt8y6t6Xk/+D8tduYj2LtxtXOMdB159v8AOT75r/Zn/uD8vr9fT+fJwc6PkS/3f50fZ5PT+fv7/T8yM8ZPnRqct7SWu7b102+1/XdvU9TkX6dNfXT+vMz/ACJf7v8AOjyJf7v863havj7uenOTz97n8cfoeTk0fZX/ALv6n/Gl7fy/D/7YXIu7/D/IwfIl/u/zpv2Z8H5R0646fe56f5x7V0H2V8H5fxyePvc/p+h55NUvs8mcY4zjPPTJGentn8uecmo1r9UrNb37y29532WndPSySDkXd/h/l/XdnPG3kwwx7Z/GQZ/r/XvWf9nk9P588n+gB/HHUGut+yvj7vbrk47846f/AKz75ofZW/u/q3PJ9/QA/jjqDXo06skujuo9+nN59eT/AMme9jy7vu/x/wAzafW4PGOh2fhzxTMi6ro1tHZ+FvE0gUTRWMPmCDw5rM21nn0mMtnTblg0+mOTErGxkMNeV6lplxZXE9rdRmKeBzHIhHQqXHHYq2cqwJBGGBIOa6O4t2UkjnBxx1Iyecde/wDM96oX8k11Eqzs0kkICxysT5nl5fETsdxZUx8mSNoJAJBr3ljZ4hR9vK9anGMI1mnz1acW4whVe8pQjFKFR+9yLkm3ywmvNjQVFy9l7tOUnJ01ooScpOUqavaMZNc0oLTmvONm5p8uVXa3A6eg/wCmn+A/TnjnPIG1uB09B/00rXNvJgjHbr/33z+vr6jPGao/Z5M4x3xn8cZ/r/XvXdHVK/aOv/gzu/Jfhd6a4GMQNrcDp6D/AKaVQwPQfkK6Q2h5+QfXn1fnp9Dz7jOdxqnHahXDPGGVTnHPz4LED2B+XPfGeQcmvYjsvSP/ALkF0vq/K2r3Wzfl+Ku9Gza8PWGk2iJr3iOLz9PgYNY6UMCXW7uJifs7ty0OnqwX7bPwzIfIiYysCtTxJ4k1TxVqJ1HVZVbZElrY2cK+VYaZYQ7hbadptqCY7Szt1OI4YwBku7l5Xdyy4FxduJJgG2qqRqMhI413BUjUcKoHQDuGYksWJr/ZD/zzH61u6zVJ0Ie7TbUp20lVmrpTqPqo2vThdxhzStecpzPEjT/eOrN81S1ou7tTjdXUL7OVk5y+KTsneMYmTsXB+Vc44+Uf7f8A9j+nPBquLZz/AAjtzj3YZ6f7Ofx9s1vfZD/zzH60v2V/7n6n39/85PJ5zia3fd/j5efkvw3trnC0YADy1PA52jtv56d8/oeTzS/ZW/55r/3yP8K0vIl/u/zo8iX+7/OgLvu/x8vPyX4b21zPsrYPyL067Rx97np/nHtWfdWp+yPn1Pr6sP5dxyctjkHPYfZXx93t1ycd+cdP/wBZ98513aH7HJ9Dzjvlu2fr056853U02mtdmvPZyff009NdLtf1+S7+S/Dtd/IPi20YXV9z1usAdcDLjHfjkHHQ89QGFeXXdrndkA88Ajg856EYGevr396908XWh/tGQAjBLE+55/lnGfduSc15XdW2GfjoT24Iyfw5x+g6gZr9lyHG/wCww2vKMGntbfW3fT8Vqre9yxaSk76JvX5tX+bf33ezOP8AsrYPyLgjrtH+1z09/wDOaqJxA2Pf9G4/z/Ou08tNv3RnH68++P8A9Z5POcW4tPvYA/DPQFvTH4fUnGOv0FLGKbakrax3lvZyWz6O/ftfZtvVK6V9r9G91e1vS/bT+8yEKoUEKoKr8pAAIwQRgjkcgHr1xySMnd+H3iDUfCnjzwj4r0q4T+0fD/iDQ9W024lG9be4gvEmkWXcxLbl6LkduM4rIubZhnB9M4/4F054wT+uRmq9tCLcQz8gRTRSnaDnEcrtxgnJ2qcDryoyVwa6aFR038UtZ03ZeUpty33srO2rvbmSvfOpTjKFS8IycoveKbk0qqW61suWyfeNmmm3+137Z3xa8WaB/wAFSv2PbqPWUs/BHxJ0L4Va54l01LaBdG1iTUGhh1EamlzaM0iZzkSFlC5GSMV1n/BTTTfhJ8Y/+Cpn7KHwy/Zq03w/P8Q9M17wr/wmupfD+2traKGVNWW7hgmm0mJIhPptsDJM7r5m0lXIPXmfjn8I/wBjb9uTTP2dfix40/bUsfgxqPgL4Y6L4P1jQLPSBdeJ49Q0piCYlS2EiOedkg5GQdxIydz4dfFH9hL9gL+2tT/ZBHin47/tF67ZNYr8dviEjeV4ZjnV4ru70cTE7pgqjYd25CSMjHP+weXfSS8FeCOAuB+MZ8YPF8VZF4eVcklwnl051HXzbHU3FPOYKdoxg4tyTV1zN8yanf8Azan4X8e8ScTZrkFDKJYPB43iJP8AtXMIKmo/v5+6pWu7xcWtb3aje12/2I8M29/q/wDwWF+I/jfwx4ij0HwJ8I/AVtqPxz1WMq+j6zo2i+EZbfVdM1lSfLkeW8UK6yhjktuBIOf5dPiLZ6v44+Lvx6/ba+DnwksofgX8Mv2jNG15tPOnH/hFtFfWfHiar4X0SayCbTo2rx6NJBr7Y8uG2mWL/Vsy1+yX7Gn7VPwM0j4aftQfDL9puDxxdj9oq1gudf8AGvg+4eLxHeWokMusaDLqAPmQjUxuRI1kG5GZcFgK+ivBH7Y//BOH9n74JeIf2YPhF+y14m8TfAv4my6nqPxd0zxdraJrmrC50lvs0kDTreOsiFT5b4yjHdGVYsT/ADR9E36Ung94LcLcZcU8R5xfi7xA41p4zEZK5T9nk2Sy4lg8RLkVTl53SgnTlyXpwvebhKcX934zeDniHxrn+TZXl2TN4Pg/hr+zsBnEYK1Soou0nptzNrWT6pptJv3CO40T9oz9pj9h7/go38Hbi81XwL8WJfCvgb4h6DCftafDPxnpegjQpNFvYo8jT13IVMS7V3sXKgSHP5vfse/D/wAH6v8A8Fy/2ivhJ4+0HTNb8L+MPE3xd8P6vpOoaeby1u7O+DzrHJuR0hnTfvifaXVipByS1fQlt/wUN+CnwR+FV/8ADb9jD9mG3+EWk6x4n8PeMNTuL3Wv7Us21DR9Tee3e1sCB5D3CWJ8148M5LZJPJdd/wDBWvV9O1/W/G3gj9l/4IeFviHrCF774jx6YX8TNql3G0cuom7OGZnHznc5JJCkkA7vmuDfpUeBvgzxX484ThDMuIM04f8AEh1KuUzheFTKs1qVIy5pzU3KU4Rj7yTTm5pxcVFI9DPfBzxT48yvgP8A1iwmX08x4ShTptNR5eSLm05JLVNOW75rKKaUm2fGXjT9lib9gn/gst8K/CXwitfGdx4Dk8e6PrOkvbadq81lpel6/czR3WlTahDGI2tYUYo9vLmIxYWRSACNP/goX4P03/hrT45ajoQMV1F4tub3WtLfAaE3Cu639kCAWtpes0Qy8EpZs7CSPp+f/gr7+1bc2FtHc2XwxutZtbcxL4um8IaXceIZnLSFT5su+aNofl8tlYEEKQdxOPzW8aeN/FvxD8da/wDEjxXrdxqPiXxFfG91XU5Y/LknuLhpB5EUOSpiG512nI8s45HX8M+ln9K7hTx94f8ADnLsty/MauZ8M5bDLM2zPHpKWZKnOs4ThO3Mpx5kpQbkpR0fLNxkv1bwU8F878Nc04lzLMcxy6jlucpuKwE24uUpLmi1a2vKm5L3lJw1s5J+XrbPgNtBPyHdjnI8zDZx14GD1HGDkZK/Zn/uD8v/AK3+fXPNdHLAXkZ1i2BjkqM7QxJztA+6p6hecbiuSEBaP7K/939T/jX+fzbu0pNq+ju9VeVna/bl03Xe92f0hHRJLbS3/k/Z27/hq2pMwPszj+AY+n19vr+vXmqNwi7sbV4A7Dr83P6H8++TXW/ZX/ufqff3/wA5PPXOZdWhw3rg+uO3b6e+enVc0QlyvVvp1emr1+SS+/umM831lpI4riCKPzJLxkjiRUySxZ1woHIJ4PHTB5OKvWOvRfD/AE+6ttAlSTxfqFs0Goa7Hsk/sKzlRlm0/RpSDsvbqNzHeX6YlgVWhtZFfdJVbxHdtZxxQ2/yXEmVE4++iMXB8sjlSyqw3feAJ5Bya4NLeQlyeT3Jzk5J565+ueeepOa+3yev7DBRqU9K8nJKtfWnFNQ5qbvpUai1z35oKS5W52kZzpqpeM9ad03DpNpt+/r8GibhtJ257xiokJcEklck9STyT6kkE/z+pPNVPIyD8q9Ou3/eGen9e3cjNaf2V/7v6n/GrwtexVT7/i3YH02//rzXR7bk+0vw6N9pL5p33XY022/rp3/rz3OMOmZz909ugzjL/wCz6H8/qKqWVtdWTme3XK7gNoxggOwJIB9DnPUZzuJr0v7PkY2duuOP4ucZPoT+J4yGqP8AswYI29fQY9e34/y9KuGZvlmpWknyppu+ib7PS72d7q7W97lrdPw/4Pn+O7vd4i2j3ILcchWI6Yz15/Ae/JAPXNC5ssZ+VSRx93rjcByRxnOfXk9sGukjtDbOSeASO5J4LgZz7Z6fjknNXrixtiuc8kDnPOfmPTH0OPrzkAVzRxkac0lJyi/hstu+zf3a6vdtJAcB9lb/AJ5r/wB8j/CrlpbbScgAnHRQMY3cn6du/wAxPY51JlS2uOVBX5T095B0zjjHP4kkknNqwsJL2cwWMN3qcwA+x29lpst9qDAlgcxxgk9Aeh/hBAOK6/buUG9bSUWpWk07ykrOzdum72b1sp3P6/Pz8vz10d7iMFUAKOABkdwN/t3x/wDW4GbdpdgE4LdQOSw7sAOQDjk8f4E10emfC34m6pldM+HnjG93EY2eGdZ7lxj/AFO3PAz264JwxPqfh/8AZV/aP1r/AJB/wb8Yz7tuGn0y3tFwS+D/AKaFbGMZPB5PORk+XKMeWV5K+i1kr/E/P5q+iXNvZtcKzzAr/mZ4BWav7z0tJ36vVK+nTmSd2jy1L3joeiYxnsHGPU5we3QjuKui8/2eo56Y4Lex9c5564OTzX0JqP7FH7Ruh6Vf6x4m8M6X4V0+wsjezR694q0fTdQnRcnFhFJIDIwCnCLkk8DJ4PM/CH9nvX/i1YalPB8Q/h34NXTL4WCReN/Esmk3moPvcEQiVgHGRgOvysMY4JNeJKOEab9vTai0pcsua127fDJvmavprpZ3bWnoRzzL0vr/APakLWXTR2T6Wt1j87au7keSi79A35Z9e+Pr/kcH2wgH7+MehH972479+/U4NfppoX/BK74t6rbWWov8Q/ADaXeEahZ32kvfanG6qTgZjzle+Oh465OJ/iJ/wTw+HnwD8Cap8TPj7+0dZeF/CunXNjBcahZaTZwpc3N0JGstP003t/iSV0GW6kYBIJyawpwo1aipUlOpUlKEIU6cZznUnKSUY04xi3KTe0Vq5Wjvdnz3+vGQLfNoq1rt8qsr2v8AFp8Kfkmrv3Xf8wDdLhhg9PUdct0/Lr6DGTnmj9ryrYB4HoMkDdnHHfPHfk5IOKwvir8a/wBkXS9ftdH+E3xdk8QwFltJZta2LeXt6ZHUCNNMZwASQBk4HAJOWq3FIssSOhDLJGjq20/MGDMrZYBuQeM/Nljn5lNe/jchzPLIQnmOVZngFU+BZhh6lFyUG17jlBKS2b5ZNJSbkm3Y+gwGeZfmV1luaxl8N1dNPV9m+lnr3ercZNv+0Hnryff1Y/3/AH/zmj7QcE88fX/a/wBv/Z/Uc9areXNgjaOnv/tf4j9fU1U8q65G0enbnlx6/jn0Yccc8sadOV1eOlt2tdbbfL721dWTPR5pdX+CV9+6fl3trqzWfWMjGPY5znGSPXjj9Ou44x9e/sO/Hq/+Gn7RnwStr7OpeGJPiX4TM1nNI5/su71G+Ony6tpsm7NpcYzDdiLCXdq7RThyAx+GTp13sY7c5x39GYcDHfv1/hzzzWr4Un1PQvE3hrW7cET6H4k8OX0BGQxWxvo3Y5B6naWBz1+bJY5r6bhiphsozjLMyp1bPC46hztNe9HmilFxbfMrO8ov3Xe7acVfyM2hTzbKM4yycVJY5Nq93ySSn70XvFpRi011ckmnF3/1ObOZLiztbiM5jnt4JoyO6SRl1PX+6QfoTyfmJsV5V8HPEcHir4U/DzxPA+6HXfCPh2/JySMzabCWwTnncDntk9eS1eqLjAx0wMfT58d/r+nJ5r/Wmi+ajSl3p0396k/Py+99bs/zumuWc4/yya+6VVd/7sevVavld1ooorQkKKKKACiiigAooooAKKKKACiiigAooooAKKKKACkP3W+n/wAcpaQ/db6f/HKAKhb7w6jj/wBCOe/tx7554OeX8T6/Y+G/DXiHxLqMottL8OaVqmtX9y7FUGn6ZpdxqFzMWLYCokZ5JwNrZPOR0mfnHoSfyBJ55/x6nnqT+bH/AAVc+Lj/AAe/YK+OeqWF8LLWfGOmWPww8PsX2u17471mDQr4Id4YNHos+uTrtO5RCGU/JmvGzjGxyzLc2zK9lgcvqVG79Vzu+/VLf00bV3tgcJLMcfl+XrV46rSh0fxTir2bW3Nd9LW3as/4s/H3j7UPiz8W/if8S7/cL/x/4z17xSdxLEW+r6zPcwgbjkKsW1EwSAgCgBQorrdGtCSBwTlT09z7nPTPPPucE15X4atCvJwSqqmcdFXfwOOnGQOgOMdOfdPBNm17ehSdw3L7jq4Hr6E8g9uSWY1/l/xBmClKpKTblKUm5N3lJuS+Jtttu8r3d293qz+zqcIwhGEElGMYxUYxSiopPRLaKsvhXSzs27v3v4d+H2u7mMAbR+7P5EZz9T1698+tfo58N/Dn2KzQsqkqqbSB7t7cHHfnPPcmvm34TeEWwhKg5EeDtBxy2McHuVz1PXn5Tn7m8MaSbO0Gf4QvPqFLEDkZwQR+vYk1+d47Hr3tvJadWl56279LWvaUj6TLo73XSN9Oqc0nr37avbS6bXX2NqwGOigLx2/5aDsenH1znnJJO2BgAewH5b/8R+vpyiAADAHQdv8Arp7+w/Tnjl1fOb/8Hfr+On4rW7uYR3Xqv/Sqnn6fetXu/Cf2ivD/APwkfwP8f6cwDXY0a8u1DKGKi0aS4GDgkYByPQlQMGv5/wBbQoNpYZX5D07Fl/P5TxnrnuOf6RvFlmdR8Oa7ZXPIvbS5sMEDDBopFIIPZupB4IGDz1/nk1zSzpWt67ph622s3NsDg5Aiurk9yMcdvQnqMk/PZ1pK6utdHsrdf6/M+54RbbzJNu3T3n/O9lfrvfdXave7fMi0bHG08Dkgf7Xv3wf09OV+yN/s/kP8a6QIu3hV+6P4R/tY7ex/P3NRi0Y9Nv5D39/9k/56+Qfax2Xov/cnm+y/DV21zVtTgcp0Hp/009/p+Y5Pdfsp9U/T/GtL7K/qP8/jR9lf1H+fxoGZhtTg8p046f7fv9P0qj9kb/Z/Ie/v/nJ5zknoPs7f3l/Mf4002pw3KdPb/pp7+w/TnjlrRr1X4Ob7+a/HXS7V13X3/wDB/ruzn/svHVenXjP165z+vtWebU4blOB7f9NPf2H6c8c9F9mb+8vvyPcev1/XnOTWZc2xGcHn69QNw5/POPoOSCTvF3V79F1/xNbeifzWm7fAcVcWrYbkk/0Bb1PsPpz1IJObcWrAnHIIH85MHPT39c4BJOa7S4A54HUdh/00rMnC5HA+6Ow9/f2/nzwc+/F6Xv2+/wB+3z/zWl7t+f6f1+P9ee5yc9occAdF7D/b6+3qOuSQSRgmkbRtrfd+6ecD/pp7/wCfeunO3a33ent/009/8+prPIXaw+XOCO2c/vB/n/HmvQWq+S3/AO3u3+H8vO/kWfn57+f9fN63u3zf2V/Uf5z7+38+eDlv2U+qfp/jW/8AZjtJynT2z/H/ALX0/I88VR+zt/eX8x/jXVd9397/AMzz9dd+l9+7tfXutPO+rad877L7p+nv7/5yeTzk+yn1T9P8a0fs7f3l/Mf40fZ2/vL+Y/xou+7+9/5/13b1EZ32U+qfp/jR9lPqn6f41o/Zm/vLx15H0Hf+v5nmj7M395fzHuPU+n8+SQSTXu/x8rdfJfhrpqGf9kb/AGfyH+NH2Rv9n8h/jW8tqdoOU6Dnj/b9/p39OtL9lPqn6fT1/wA+ueaNfP8AHyt19PwD+vzXd9vz1bTbwfsr9MjH+ff/AD61DeWn+hufY9hjOT757fXGO5yek+yn1T9P8aRrUlGBKEbenB/56dsn8P60KTT3e66vWzl5+a+5agfJvjazP2lyF9ckLjvNnPfHQ855I7Bs+P3NrndkHIPI/wCBP7d+CPfGSTzX09420gncwx1bBA95M9uOnv1IycV4hc6WwuG4OMAc8Dq4BIIznjr9OBjn9T4bzGLwULytyxSb9G1/lZ62d9XucmqU923azt5yT2dtbKy6K/Ne6vwFtaZLZAI7ZA9W9c8cA9znucMSi6Ufs0hOd2eMnngsOh55yPfv0FdhbaSxusckE8ADOeTzgDn6c9RwcV12i+APGfiC2dfD3hTXNZfdj7Tb6feXEXVgABFbMM8g9ew5J5r6V5kot8s42fs3vZfFLS7X/Bbvuk7JOFrOy0669X+Lutd17umln5Dc2LdSB0A+6PV8dQfQHB9R1IFc/cWjKSOByBgdP4wDwMd+RnuOTya+vrP9k79ovUc3Nv8ACvxUF4wJNGuIe7EYEi4GRwPoOSQTWfd/sb/tJfOf+FQeLPlGT/oFycDLnOBFzx7/AN7qBurXB51l6bi8zwN1b/l/SfvLmurOTat7vXrHZp381ZzgXf8A4UMv3X2t2np10ejsrvS6vpr82WsUbC2GxP3AUkhE5bMhJJA5OOme38R612fh2A7mOVHJPAOOWPoe4zn6+pxXU33wR+Kfhvd/bfw+8S2P2bP2sy6RqUYQKWySfszABdvPIHBOODmDw/YHc6spVlbaVYHIKtJkMMZyMYIIyMjkktWWOxuFeCqOM3N8z96MlKPxTlvdrVq//gO9nfsy/G0nd2i5e672XxXlZq+z00s21q76n0/4Sx/Zdqev+g5OOSWyy7uSBnAyCd2ecEk4rsVtB325IAJKrkjDgAkjOAOAD0BIPGCec8FWpGl2pJzgDkg8oC+eD27+nXqdxr6T+E3wH+J/xt1yHR/h74X1bWJrkhTqSWksOkW/+s5vb9ozBCMAYIbHQc45/Asx/i1mn/y9kuZb6VJtbt77+r3vZnpwx6y5SeZSUbpWba1je3fvHq9rXvo34gtqwGA+Au0AYOAFMmBjpjLfKOMbmBGc0gtAMjKkEjI2jBwWIyMY4zx6HkEE1+2XhX/gmJ8P/hvoZ8WftR/HDw94StyqtfadZ3VpY28SjeStzql/PAknCn/UJngYB+Y1mWevf8ESvDesr4X1H44+AtZ1ZGSyK3Xj+II0m6RM5jcRgkr1LnGW5Iya6sJk2f59GU8iy3H51FNc08uyucop3k9WopXXLom299dLv4LG+I/DmWuXNPqr3lfRN76/3W35aeb/ABvWzXAPy9jnbj/noPTpx9evOSSXfZMjGRwdwyB1BbGCRnPp1PJ5JyT/AEteFv2L/wDgn78Y9JXU/hfcadr1rJEphn8IeM7XVWt1ZThnjhnnbnOcEcbhk8bj4N8UP+CRGlzLNqPwh8dtZModhovimMujnLkIL2MkgtgBcp8p74DVx42FTK3KGaRnSkpKLjOEouMrtNSi9Yu6ad3dNJPVyDL/ABF4czL4ZR5U1Z3dnq9bN6a9et93ZH4PGzbqSD024Az7Hr1/r1IFKLNsH1wMjAGeo4yDknHUZPvyCfePi38B/iX8EPENz4b+IHh6fS7gsV0+98mWbS7vDOFazvgnlybwgIBJI3EHo2fKBanbyV7AnjOfmOOpOcBTjrgnnAJqLq176afjov069etpM++hmEMzinDlafLtbq5NO66aX7vXs29PQfhh498U2V1q/hfwjr2vabpoFtd3mj6TcagllfgsCkrRIw5+Xgngc8nNaB+A3xjugxtfht43kO3PPhzVOT84HHkY+bk+g4yc5Ffvr/wTbufCXww/ZC8X/ETxff6Zo3h628UeLvEWvaxqTRpHZ6XpyhgJDKcScR/IhJ52gZPI/N34/wD/AAc6/smfDnUtW8O/Bv4aeK/ivqFq81umrQR2ui6JdyRSSRHyJ7l97LuXIKJggkgkHNfRcKcEcZ8bOa4byqeYwwLjGU1aFPVu3PKT5YN8rerWz1aTk/x7O/EqHDOY5pl0km9LaO/xPZap9L2W+l227fnvL+yp+0frV3JNY/BLxndD7uZNH8sE5kGR9oUbeCG45HoSK6DSf+Ce37V2uNata/CvVbDcxb/T7q2iADMxbdkcY4yOSNzDOV+bgfFn/Bzx8bdcMg8C/sbTo7FtlxfazfXEXLNg4s7KRWHfg5PPJwGHhGr/APBfr/gpv41cr4H/AGefDHh9GOELaLq+pPgs4AHnxQ5PTPcknoNxP6/hvBTxUw9Jzxi4UySEEvezPiSjDR3u3yq11o7PW+l3qz5p+L2b426y7K1KyirrLZPrJvW+t7J76aXVtZfoTo//AAS0/am1K6/fWvg/SeF/4/dd84g5ZTwtscHGRjsTwSQTXqelf8Ekfi89jI+vfE3wT4fWxV9Skdpbm7AiQOzbmhji2qqrk54AYnHBJ/Qj/gm34p/ak8f/ALL+g/En9rqewtviL4/1pvEGnaDZ6U2kTeGvCDSvHounXMbgkS3Vzt1LLDe1tuQllDKPmz/guF+23afsc/sY+K9N8NavDafFj4zHUPhx4FitZ0Gp2ujTlm8X+K0TcJI47O2f+xreZADFdglHWUCvzjA5JxXn/HWXcB5djctxuIeaPLqmY5Wo4jKkoKbq1VUam3CCU5ucXZxXNd6yKxvibnjy3+0lD6kly+7LS6va1m9G3FWW93u+v5geCdQ/ZL8IXPjnw78YNb8W+LNX8PavqFpb33w11PTE0mTSbCWVZdRZmlN2VO1iRtzjI6nI/Ub9kL9m7/gnT+1p4Gu/iJ8Jbvxb4l0jTJxpus2Gsa5qFlqFhq0DOHSRMsGyVOccEHvur+PH/gnp8L/EF+viT4teKJdSu7e+MmkaSl7cXU4unmeQ393Is7ssseT33DJPUkGv7Av+CQUtjpeh/FbQbC1tbONrvTL1orSCK3iZ2EuXaOFEXc+0lmIy3c9z9B4mcN5DwFm2cZBhM5zPO8XgamD9rmVGpTpYeFSoqn9p0pYeMJyk6a9n7OUKkI03zwlCUkpL28VmnEWacIf6xUrZJT1Sy9uUpSScvevJppSUW5J62lF813r9B/Hz9nP9iD9lH4F/EL46+Ivg3Y+JNF8B+G59Zmsp5bi+vr6SNJyqnzXAOWUAngHJ6Ac/y3+Mv+CnHhX9pSD/AIRn4G/sh2OmaVo+oi5kfwro1tYXqQb5Ah1DWJXZUG3DEM4BJYnOK/qV/wCCsdvJqf8AwTr/AGnvKLZHgO8nUAkYS3E5I6528ZIxjB5J5z/G3/wTQsLJPgh4jvwqfaL/AMUXUN5hVDPEtrFhXwMuoODtbIBJwMtke/wFw/wp/wAQp4p48zzK8RxDmOVcRUcjy2m82xFOi4ylSgpVPq8qdRtOpd2qKerUZq938dwvmvFGZcY5ZlizO0XgHj3s72lJ6JtraOzurXTu1r9p6Tpdx4n8P2OqXen3Oi3mo6czX+jXdyk0+m3+5wgYrkgEJ06c56kVseDdS8afDjxFZeJ/BWo3WkeILD/j11SM25cnMgwbe4SSMjjowx06Hdu6RFVcsqhSwG4gAFvv4yQMn7vcnqP7vPR2kcd7y0cZI4Usi5/i+6SCRk49xzkkgV+SYnOpQlXlToxWHnOTVBucqcIuTtBOUnOcYrljHnk5NJSlJzvN/wBGqGiu25K15dW7pN/PfTRO2lrn1r+xr+1z+2Br37TPhXwL488U+G/FHwt8VGPTNRh1DQ7OPxLa34gjMFzZ30FugIM5KkBhnPILKSf6RbPSrxFk8xAnlL8hChGJUyBQccbiQCffHcYP8un7Oc40j46/CvUFOwW/jTR48pheGvSMYXHBGMg5GCuSDuz/AFoxW5nRZNw/eKjgcHIk3kDGT9PTGeSATWeaZqs4dH91QoezpUaT+r01SVXkk17WrFSalVqXtOejlZXTneT/ABPjfIcDlOYTeXVJy+vtNNyfuvsle1ly7a631Wt/87b9r740ftR/HP8A4KVfGn4L3Hxo8W+H/DekeMr7TLW3tr6UW+l6FZKrxw2kKyeXuYdMLnLHPIOfp74ffBa38C6VrdhP4w8W+KbjWFX7fqWu65cX08DDcDJBDuAgY8EeXggEZYbefB/j5pI8O/8ABbn4/aU6ri+1u/kUbVADT6UtwGwRwSEzkc8HJyAT+gv2NQGChQSq7jtALHJ6sBk4AHU/xHkkcft/jbxHi8mwnAnDuU0MLl2V47gThrNZwwWGoxnOtJzvKVeFNVppexg1CU3G8trTmn3eFGXPM8Dm2YZk543HLG5jlyg5NpKyV4xbslpppf3nq3Fs/dP/AIJN6aNM/ZD0zwjBrGu63B4P8YeLNM0p9d1e81O8g0/7PFqO6e4uWaZ0UaogRXdgqhACBivg/wD4OVNIv3/4J2Ld2LSxrpPxc8FtqHlM8fy3GmeJrZFbYQNpZEIByN2znjdX33/wSpubZfgv8R9J3ENY+Po84PIXVfDyoB14DeUgwflPodhNeHf8HBvhr/hJP+CWvxquERSdG1fwFr5bZyCmtpaB8lcq2L8jJOQGcZJJr4Hwtz1z8T+DMxzB888x4qy2PtJpN1JzqVISqSuviqSvN7vmcXduMj8+44wCyvMOJ8uVlaMHG2llG97W1Vk0nrrGytdSZ/L5+xH8HfA8HwE8F+J18Mafe69r1veXupa5eRx3N01yt0RGsJmR9m0DC7TkfMBuJLV9pL4eZAFwBjgAL0UFh0Awo+7x0HJyTk14F+wLJ/a37Lvw/IH/AB6SX1p2HzQ3s5JyB3wPyPXLV9jGzYvj5ep7e+M5z/8ArHc15/irxBmVXxH40hjMRUm6Of5pRpwqVJyjThTxeIhRUFKclGKgo2hBRjFKyvd3/oLg6CXBnDb5Yx5suyxuSSTb5U23b4ut7tvVXd4pvzr/AIR8+o/I+/8As+36j0NXl8PcD7vQdv8Arp/sn0H6cnHPoIsVwM7M4HZP9vP8l/T1OXfYh/eX/wAd9/f2/l68/nX9q1P5n06r+6vyX3Lu7v6r/t7t38v8r/d1Wvnf/CPHBGByMdB/te3v/nNUl0FoyHA+4VfoOqs5HH4fXpzXqYtHwMBCMD8vnx2+v6UhszggrHyPb/b7Y569Ppyc0o55KLTXeL+KXSV+2m68+l7KTJtdNLrpt/iXf+rW1tc/ux/4J1+Kx4y/Yu+AmtFi00Xg3TtJmJJY79NJtG3ZZiSfLzknJwc98/cLg4O0nAKYPPYsMZz3P8x2AJ/I3/gi94rXxD+xdoOkb9zeFPEet6QSXLY3XTXSgfMSFAfgHgAngkYr9cyflwDxkH8d6/0AP/Ajzk1/sd4Y4+WZeH3BuZyk5SxWR5W3du9/ZQu22+qvu3o9bt2P4A4qwUct4j4kwMUoqGZ4+KS0SSrzS5UnouqV++qad76/dH0H/tSlpF+6PoP/AGpS198eLH4V6L/3IFFFFAwooooAKKKKACiiigAooooAKKKKACiiigApD91vp/8AHKWkP3W+n/xygCrtGDgDIPUAZ+8xwPfHGP8Ad7V/NL/wcJ/E5ofCn7PPwMs7xA2u+JvFPxI120GfM+z+HoBoPhZ2w33JrnxDrjKCCPNto5Mh40av6VQ53dQOueD1wcevsT156kkkj+JX/gsp8S2+J/7fXjPSLS8S60j4S+GfBXgG2CEt5d0NIn8Za6ByVWVNW1mO2lZOXRUDFtpNfivjnmDyvw6zlqTTx8aeW3V0/flUs7rZPk89HHXdH2/hvl39pcT0bfDglOq3a6XLyRjruneXNffRpO97/nNow22o7HIBOME9OvfsepP3j15NfU/wS8OtfSG5I3fMmMj/AGmAyDnBIB+gxnIAJ+XkX5lVcLu2DgYH3iOQD/nJ9Mn9Kv2dvCRbSrJig+cRknC89+Tnr6juMc8DH+fed/8AItk+vLHXd/5/5+T1P6gy5XTvq7rXfTmb6+X5u13e/wBYfDnw8bNbNgOMISMcn73p0/UfMeTg5+lrG0ItCPdR6dGk9Tjn8vTniuL8JaObQAEAgBQOBwAz5xkHHI+uCMglq9QUBVAAA4HAH+/nof8Ad/Tk4Nfluvf+vv8A67nsq62dvT/h/wCu99QX7o+g/wDalLV5QNo4HQdh/wBNKXA9B+QoHHdeq/8ASqhzWsKGsZQQDnPUd8TAn6n5eevXknNfg/8AGTw8dJ+KnjK1I2htRe8VcDGLl5JAQMfLkfTqoOcZP7v6/wAWTY44PTj1/wA/iffP46ftH6SR8Sr27Ax9qtIMnA5Idxk/NyRjj6tyQCa8zPUvqM3bW+9td2r9/n5N68rv9Vw9f6/FK9ny33s1zy3112630vqkmn83iyBGdkfY/dX/AGv/AIn9fUZpfsR9E/75FdALNgMfL0A6Dtu9/f8Azml+yN/s/kP8a+Du+7+9+Xn5L8Oqu/0U577EfRP++RSfY+DwnTrtH+17+x/T056L7I3+z+Q/xpPsjYP3enXA/wBr39j+npyrvu/x8vPyX4b21DnlsyR0ToOoGf8Alp/n8RzkEkNmcNwnT+6P+mnv7D9OeOehW0baPu9B2H/TT3oNo21vu9PQf9NPesYt3Wr3XV/zVPM8/Xv/AF9/9d2ccbM4bhOnoM/8tP8AP4jnIJPP3VqQTjOe3XkAtjr7H+QzkEn0H7I2D93p6DP8fTn2/wDQeeDmpHot/rF9a6dYWd9qWo3TBbG0sbf7XfSkl1AEEK85PQEfxDcxxk+tFuy1e0e/9/z/ALq+5b21Wlr9Lat9td7/AOF3/Hz8nuLdiTj5sf3eeMv3JOOO3B5PIIbObcjJx36HgZ6sOnOQccZ59uAT+mfwx/4JtftC/ElbLUdT0WD4faVe42yeInH9rYJfBXSoGe45HI+XOCM4PX6bf/glr8HPC0ay/Ff9ovTvD85wdj3/AIa0JWAZyxA1e5j4woJ9OgJOc/XZfk2ZVE75dVlZKzfM0tWrttvq49b3slq2z89xviHwdlfMpZtTi7xj/sL57Wbve99Nr9NY6XbkfhGbQgE7ue2RgHk+3+SR1AxWZc2rLnB5HX3HzDIx9RjOT+bGv350b9hL9gHWLkWtl+0fo3iG6UraNaWnxQ+H3mmQM3IRLssWyOAOSwwOTz6Zef8ABJP9nPUNMkuNH8ZeN7eK4QCz1aK707ULZid20gxQsjrjkMDtIxhipDV6DyXMcA28wi4RsrLVNaybau/JW9Vru388vFfhvVKrjnqk5Omura7eTvffS127n82K579cY9f74yME+gx36jHDAxD/AEbJOCcccA92GSSOBgcZzyVzgiv04/bm/Yn+F37GfwtsvilqXxjuGsL7xDZaAsfiWxs7Gy3XQlKkyxHr+6657tkHkV+bui/2P4nsrbV/DutaXq+mamQlpd2Eom0+8YMwVUnJO3nOWz8uejAE1osBj1lrzH+zqry+UlFZmoz9g5KV7e0b5eZJqyvvulaTPdwGd5dmd3luZRlezd0rrWS1jo2naV/O26u5ZyYGcAHODyO2Dg9MgfKT/XHW1Y2L3xxYo010SuIkQuSCzKPkG7J4xjHXPXk19EfAn9mH4k/tB+O4vB/grT5SkTpH4h1u6jEWmeGtMLNie4lYKpLL8yPuIZdpVttfsb4v8A/sKf8ABLj4RXHxl+N2sWN9qkUIhtdT8Si3udX8QakA5/s7w14fMDNcSF0wH8ttoIJajA4PMsxx6yvL8srZjmmOaVKjCMm1Lmdkkne796+7+GNtW38/nfFeW8Ncyck9E3eV1Z8yTd29Wk9NrPezbPx6+Hv7In7RPxMi83wr8LNbnsbkoFvtQt206Lkt8ym6EWFZec4xjBxnFfRmj/8ABLH9qy/Ueb4e8PaYNoyt5r9pIRkN12ZwT3XqDnkc1+dPx5/4OSf2svi94iv/AAJ+xh8JtK8H6QGa10jVLrTW8ReJLiy3yxxXH2CK7t7LTGKbWUTrlCRkEgCuC+F//BQb/gutDef23fePdEuLJ2Ep0nxrYaOkewsx2fZLW6jnVAOAmTtUkbgck/sVfwV4twWWqrxXnfB3CONkoyjl+bZ3RpZoo8ztzU5SVr8qsrXsnfVWf53LxP4px3N/q/lKx6urvAZZVm0nJ67N6rW689rK/wCpPiD/AIJf/tY6Fau8HhfTtcUA5g0jWNNklbBfp5kkbHJxjnsO4avkLx18Evil8NLprPxv4H17wzLZnDzXum3DadgFwc3MKSRHJUHJmxjvjIP6Jfsmf8FnPjEdX07wd+258B7Pw7bSiKwT4v8AwvupdV0GG4Zwgvde8NCa61CxiJJZpIAyqASflCk/v7aS+Bvin4StdShj0Pxj4S8SacL2zuDBBqmnX+nkNl0DpKEcfxKRvQ5UgMTX5jn+V5tkcrVsbluOi2kszyzNqGZ0ZxTafLKg5xutLxd5xd4ySlqd9PxBzzARvmOVSi/d5koyy93fN1qu3y12WrSZ/FaLLPcZA5yAPUd8+3+PJIDaYUjC/dxuCg8/MOD6/r07kGv24/bZ/wCCdlloOla/8XfgNpdz9isWa/8AFngSHbJcQ6Xlz/a/h35QZrDaATp4Bu1AJ75P402P2G8sYbyyu0msZWKQXNqokHmKWDxyAg4YNkFSSQTgkEGvJV7N62XKm9bJvm5U3ZK75dFu0m0mk7/o2Q59l3EkW8tnzOysr3ejs+t/srq0t73Z5PrHh031s2FDMDwSPQvzyOhyePqCeas/B39lv4jfH3xY/h7wjoshs7Zl/tfxDcoYtM0+MvtLSSlNp2ryQM5HGSa+q/gv8EfEPx0+Ieh+APDFuzXGozxyX1/tGzStJikC3t9MACMbWBBPQ7lwctn+jO3+EXwv/ZY+BWpR2UenaVo3gzw9e674n8Q5iWTUobK3lutSub6RVUsoETCNXJA3kZwOdsszLMY3p5dT9rOTjCmtbRm5Sjeyd237umqu02mmeZxXxXDKYywOA1zFWbhbezs/wS8372qalJ/jPpH7Hn7IP7HPgK/+KX7S3ijR786LF9pudb8SaiLXw6067iLHTNMi8u81CUlCoAVgSSBkDj8xfjl/wcQ/s6fDuebwv+yp8DR4tg007bfxFf6ZZeGtEJDsg8m1iUapcoVGQ8kRB53HJzX4uf8ABRD9tH4uf8FL/wBqK68L+FJrq0+HOh6ze6J8P/ClnNcLp8WkwXEkMniDWIhOYpLi42md3kQCGLZgAEGvVvhJ+yL8NfhVYJLd6UPFXi3ahutS1mOMwWr85Ol2skZSFuMbrgMD2BINf1fhPC3gHgDJ8rzrxfxuZcS8XZnGGY4ThKhVcMvyyNrxVSUZQSgpNKTqPk5k/ZU6jhWPwnBR458Rs0lSyjHvA4CEkpZm3JU93vyyT0tprza2clpf6MP/AAX9/br8QTPdaJ8APC0tspXKfZdemTJ3Y/iRDwAevc56Dd9R/CP/AILz/E+3utPT9oP9mHX9NsJnQXuv+B7mS6kgTfjzm0y+eNiFUlyEYtt4x1J+Pb7TYrWVorXy7WPC5igQRJ1b+GMIuORngDOcdSaxWtJHDb5VZe4YZ4y/ZuvHTjrnuDnnx2aeF+awUIeFeSZfD3buljsyhX+0ko1YKy0960qUldJWbTZ9UvCiEU/+Mvx0pK28Xy3u+nL1tqr7dXdX/qv+Hv7Rnwo/aN+BXib4ofCfX7bxFp7+F9ba5tb2wYappuqxaVcyCw1ixuVeS3dG2gsuFBDlWJOT/HJ+zv8AHrxl8V/i98T/AAt4itNMhj0PUtdntRYwmJmlh1ueFFOZGO3YMEYAPAwMc/qn/wAE9/iNceDvizeeCLW4hsPD3j/RdZ0jVLLiOI3U9pPFFftCn7sknaS5Uue5I6fkv+zn8Odb8Jfty/HPwKU8y7vNa1u20z7KiyfbPt2uSG1ePHAP7wZPBGBznlvN4JyPh3BZD4z4N4Jyjhsqy3N+HJY+pz16NJTqwmoS928oSUeZxWqlTk3ZtHHg8Pm/DXF/DWXTzRyy/HS5cwlKV117ttX+zre/XZr+i/8AYO/Zc1j9pbxjptoTdaZ4G0PbL4t12WDbA1qCu/S7JyjCS5k7Mvzjd947ef2W/bm/bM/Z5/4JHfsrw65p2h2UnibVhB4c+Enwx09Y/wC1PFesW7lL3VtVnYpPJpOlfI9zczOVO5gScNn3v9hn4SaT8GvgZ4L8D2USDVhp8V94kuWjTdda7qCq00jMEy6W6kbVJO05IJziv4d/+C4Hxm8Tftif8FVvEnwh8M6lLqOjfCnWtF/Z/wDA9lFLM+mWut2wabxhq7B5DGr/ANoPq0U8qqGkjt4lkZhHX534O8BZdx/x3Kln0pR4YyHBS4jzWfM4c1ONSajGcrpR5lq+Z2UebVNXOXj3i/McdGUctbbiv7Oy3lbtOd5e9u3fRPrK+iVlJv578efGT9uL/gqf8SL/AMT/ABC8Y6snhL+09z29nc3lh4E0K0aSQCxsrOGfF7KqnncjHORnJOPo3wp/wTb+B2j2gfxTLrPie9IXdM00dlZ+ZlgSI1j83GehJJxjJBJJ+5fhl8L/AA/8KfBXh/wJ4VtPs9toGnJbzTbERrq6+YvNcMir5spY5DOGb7w3Eg16CLI4ydoJAB4B6H6YP06Y4INdPG/jxnMsfPJvDzFUOEeC8vaWXYbI6UMHWr8rnGM6k5Xk5baKVuVJPmtKR9zkHhjkWCy5VM5qPPsxsm44yTilrqrW12eru7pvRux85/CP4Gt+z54lsvGP7PXxF8efC7XdJaN8aN4lubrQroK5Yx6jod2Xs7iNwAshiTdtOFOQWr+qP9hr9tNPjlpNn4I+JlxpNh8VbCyjjF1bpJDYeJ7S3QB721VnLRahIQzyRPhWZiFXCnP89a2mF25CquNqqoCjluQBkdT1xnJPUk5634f69rPgbxhoHjLw7dSQ6no2pwXdhLG8i/aJbeQGS2bYys6OiFWj+6dxznBr8jzPjLP+LPd4jxuIzlKV1PE4eEKnvNp3qRipyvbRSbSfLZrVy+gxvh/w7i6beU5e8vkoJr6leUbrmt0el9JO9/h9D+qz4vfBvwP8bPBGteDPG9hHe6fegpYapHBEup6HcHftvbN9jSbFOCQjAAY65r+TT4xeC9T+BH7RXjb9nH4hxfY/FOiQf8JF4Quiu2w8efDvUw0nh7xjoc2Atxc29qBpOuWiAi2vMyMiyAsf61vhD8Qrb4p/C/wv46tDG39vaak93bR4JsNQQbdQjYqSQqEE7M7QfTBJ/Fv/AIOCfgZd6h+y/wCFf2zvAUPlfFr9kTxppWry3sKKovPg/wCLNZuvD/jLQ7tlUSXOi6ZdW/h+aIvIYYpbqR0Xe5NfQcGZflnEuaS4ZzOcqE8+hPLMpzVfDDPbSWSQstXGrL3Ktlflm5Wbik/yXAcRZlw1mD1lKCklmWWyb54x53bl973Xa0ui3Wr94+L/ANqH4ur4W/4JbW3w68Oa7HDe62vxD1DxfY2jk6i9ojuukR3katuSO4wodSNp+XcGIr8Sv2Qv2SfAujfDzQ/HnjvRLDxB4v8AFkJ1e3t9Tjea30XTJ3Z7REhKlHlYMzZOcHqTlRX3x4dvfCfx8+Dmn60fMn8NfELQIpHETnMNrdMWu7ZSQcOjdOCQMEc5rpbLSbHw5Z2+k6WPstjoWlx6dYiQD5rOJWSM9OoA47g5wAQSfQwfG+ZcHcEZxwZQqZnl2dY7iSouIakeajUw9LL4ug8qhVpzjKMuaznFWuvdbalUv+t4Pg3Lc14j/wBY6nLmFL+zlUy9KMWpvMZOabTTUulm9Y677HjGqaNpNhIbKw0vTrS1t1VfKtbK2gbjeOCkKkjptzk43jOa9x/ZO+B8nxv+NvhXQJ7GSTw5pdzHq/ieaLKJDpllLvkt2YDG+6CYTPJ7HgV5TcWk128pt1M8pZt0YyZXDO4VgPvMDn5ivIBJPBZj+/X7BfwIX4TfBmPxNq1ibfxV4+FnqEzSKBJZaOJC1tbl8bx9oB+6XII25PIFfG/2jilhn7TEV6jqLkjKpWqTdnzKc7ubd7Na6+9o20iuKc1w+VZfJRo0oPF2S5KcFZpy2srpaK+t7X6NX+4410/w/YTRCaCw0nTNIimad0jWz03R9GjZBJLNjCiKJcZJ+QEjIGMf5zH/AAVJ/ab8Qf8ABSD/AIKH69pPgG+fU/h54S1s/C74VW8Mkh09/DOiXFxHqvivZvdFGv3gu9aluQoeSBoQ5ygr+qv/AILyftxWv7J/7HniP4a+EvEENh8XP2g4JPBmh2VpPIuq6B4IvIrmPxt4gAjkR4vPtwulWcoYNFdSLIgDLmv5WP8Agml8C7jTtK1747+I7BidSX/hHPBRmjB82zLSprGsRiVWcJdIwt7dhg5SUqdvX+pPBPCU/Drw/wCLvG7OoQeLxNN8O8B0qiSVefO4KpG6951KrtUnFqcaFLEt3im3/PGGwU+JeIMo4bg5WqTWYZm1e0UuZuNrtLRppWteS3ad/wBHPAfgOy+HfhTQPB+iAQ2eg6ZYQM21VWa5dSZ3bAAZpGBLEgsQRlsls/tV/wAEoLsWXiL4o6WQGe6sNNuRwOMNNnkjjIVf/HeeDn8phZEg9Odg57hQ20Hk5wA2PTJwSAK/Tb/gmDdC1+LniqyHW88OlQO5MDygH0JHbOTzgE81/Mub5pXzmpisRiKkqmIxNR1a1WU25VKs6znOc5N3k5Xbd7t6b2d/6J4oy9Q4bzGEbKFOPLGK0ilHTZXXd/q2pW+//wDgorpY179hf9p3TAMzT/CTxSyR4GM29hdybguCA3y5J653EMSCa/iW/wCCZU7S/B/xhp5JzY+LXQn5v+W0KJ6kjkcc46kgEc/3x/G/4fT/ABN+CvxP+G1oBFq3jDwZ4g8OW734CWPnarYXNtCzSsCMbnQnJ4BPJ5Nfzd/sX/8ABDn9pH4F6V450rxx468Crb+J9at76wTS7ma7lsYnuJTG0qlQqsI8bu2SMEEBj+tcJ8RZZS8EPELhrMs0oQzD/WLJcxy6mk1KqpVqXtOXlTtaNK7cmm3J2vLf8K4Sxv8AZ3GmV5hmF44D6hmcVNaWUVNau605mrLXRu12pX8I+yuO4/zn3/H8e5zW5pVtJ9qNwCwQY+XnaMbs9CRydvYnGec5av2E8P8A/BJPXJAf7a+KNkwHH+g6HdydCcYAc8e/qTk4yx9TsP8AglV4E0wH+2PihrsowMiDS7O2AA3HP770wcg8D3GS34dUxPPGUIu90435Xqm3stdW1o3qtdbp3/fI8acOK/8AwqU1on0+V/e/uLe+63uz8ffhUpt/id4HucsPs/i/QbkEHHH9oY7YPP16EYBw5r+uPS5C+n6fLz81pZyDk85hBBPPvxyTjOTkV+Y2k/sNfssfDvVNLv8AxD8W7WLULG4gvoYtU8e+D9OZ5Y5S0KCKWUOxLqAEHzhm2j5iRX6U2NxbxWVpHaSLNax21sltKsglWW2SMCCRZEOyRXj2srrlXGGUnrWMsJj7cyhK0Ukn71nq3fbd2u9W/k03+U8XZ7l3EX9m/wBmS5ngd3ffWOt073ty3v5LdNn8FH7etl/wjX/Bd7xjwFGvTadccYAJu9CdBx1529DnqASdvP3cbQ+xxwfl46kDPPOSp/8A19fkX/grvYHwp/wXA8IaqRga/p3g65XjAxJaTWvb1PrkcAEkgmvthbViQQRzg9PVnwOvov8A48e4Of23x2jKGTeDuZp+7U8NOH4tvrKk1fft7Ved2u573go/9i4p1d458mt9Lunfva9terdr3bs/18/4JUXSf2B8cNHwuf7V8FakM4+XGja8rMuOhfy0yRyQEGSVrpP+CzOj/wDCS/8ABMX9rTTggb7N4HsdWUYHyjRvEGi3LYyDt+9kY9ByTnPnn/BLS7+x+Jfi/pBxufRvBt+c4JKjXdejJ9CNmI8ddhZOQGB+of8AgpToX9v/ALBP7XWlqoY3PwR8YFdwBAays/tu4Agjd8oOeDlVOTtr858OMXDA8W8H46cnb/W3IY3b0ipVUrq700vdLXZ3vc+O8THbiLN9Lv2Ub2vd+7JK+i7Pvo+7bP48P+CaNz9q/Zh0pcZ+ya7rFt64JucjucHHXHXgckk19/8A2M9tvQfwjPOeufoP05ORX5rf8Eo7g3XwB8TaeWZv7I8bXo6nH76GDg5OMbsnHAzkg53V+pS2hI5I5Udh6vjv7dMkdDkEmvV8cqbyrxb46g0nz55i6m3/AD+pQrLS9/tp3u91rdWP2Pw/x/NwVwzzW0wCXyjJp6vfy3aVldu5iCzIXkJ0GflH+3n+n/18HEwijA5RDwP4V/2vb3H+RW2to2B93oOw/wCmnufQfpycchtGw33enoP+mnv7D9OeOfx3mfd/e/P/AIP/AAbafaf1+fm+356uzviGOPDfInT+4v8A00/wH6c8c5VyACwAAG3sMevv/nJ5POeh+yvg8jGOfp8/v9f0rn7r7zf7tXR+J/L/ANKt3/r8QP6bf+CCPi1bv4YfFzwQXJfSvEltrKoWJCpeww2/yqScAmPPAHL9SRk/0GwK20jr93kkn+Mjg88fyOOgzX8rP/BBHX5bP40fFzwuWkaLVvDdpqGCzeWGsLhDwNxUMQ+cYLbec5ANf1WqAqjHT0+jH0x1zn645yK/10+jbmEsz8IOHndv6k8XgE79KdWq7730votbXkrN3Z/EXirg1T8QM4StaUoSdlb3nGV22urclJvV3au21IvL90fQf+1KWkX7o+g/9qUtfv8AH4V6L/3IfCJWVvRfdzf5/l2dyiiimAUUUUAFFFFABRRRQAUUUUAFFFFABRRRQAUh+630/wDjlLSH7rfT/wCOUAc1f3Vvp9lfXc7i2htIXu555WwioiyMxJJ4G1AWxkDIyTX+dh8ZvHs3xQ+Pfxi+Js3L+PfiP4z8TQgsWH2WXW/Nt0Ukn93HBCsUYBwsKiMYXp/db+3J8SR8JP2Rf2gPHMzbZNL+HHiy3sZFO111LVLGfStIKEMCGF3ewFeQc4wSeT/ADpTPHbSzPy7l5DuG5gZXkY4JJI3FucdckkYHP8ofSUzFulwzlcX8VV5jJK9pKE5xd1zb3u0ui6tu6/afCHAfvM3zHZRhGCta+nM30um1Z76u265mdl4e/wCJt4p0/SkOCXQkcnPzHPfvg8emBztr9zvgp4R+xeGtPIUD93HkhQDwOOQMgHr9ARk4JP4lfs86W3iT4r6eoORauuQwJyAzcYPrjr0wCOcmv6LPAGj/AGLTolwAFjjwuBjoc4GcYPt0496/jHjlyUcty5Nq61tpe2z311TTu2rNXSW/7bkV+aV9VbTbX3muqXbrfVp30Z2Wj2ZtYGLc4wMnvy3se3bpgngEkV1KohUEqOQp/Pf7/wCyP85zRCqBgDjOcc9eff3P5960V+6PoP8A2pX54lZW7WX3cy/V/wDDps9oUccD/OM+/ufz6mkPRvp/8c9/YfpzxytT2wBL5APy/wBZP8B+nXHIByGv/wDHlLX5TftMWn/FQWt3/tbTjgkBnHPqCB0z+pJP60a+ALKXjoD27YBPfvj+fPJJ/Lf9oa0N3qzDH3X44OPvSDpnjvj6t2xlYxJ5BmjaTetnbXRvu+mluzbWrV37GAbWPyyztflva+vvbvXW/W+3dvU+VFjQgZUdB/7P7/7I/wA5zOLQkZCAjjnnpzj89p/xPfQWzYYGwcbRnHoZBn+R/Ec9zoi1fH3c8DkE/wC16Hv/AI+pr8gu+7/Hy8/JfhvbX9Ju+7/Hy8/JfhvbXnvsh/55j9aPsh/55j9a6H7K/wDd/U/40fZX/u/qf8aLvu/x8vPyX4b21Lvu/wAfLz8l+G9tef8Asr/3P1Pv7/5yeTzk+ytg/Jxjnk/7X+B/P3NdB9kfBG3qMdT/ALX+P+c06w0i41C/srG2tXubi+kjsrS2UtuN5LIyJnjOMndg56gZIzTirtLfVL8Zrz3t+W7bJbUYyk9opt+i5/8A5D8V6nTfBv4HeNfjj4xg8IeDYHcl1m1jUbiPFjodjuw8rsRjIHK5Iyffiv3N8L/CD9mr9hb4P+Ifiz8QL3Q7HT/BOlvqvjH4ieKBbTX22JN0kdisinZFfHMdvYI/mk7SoNejfsr/AAM0X4KfDTSLJNO2+IdetYNQ8Q3pT95LeyxpItoshG4KOPkyBuDZB+Yj+eD/AIOKfjbpVvqXw9+GXjjX9TtPhP4PsovEM3wz0a68rXvjj8U725ePSPDksEc0c9v4K0KBo5vEursGRUkFjaJJdSbh/Vngt4SPirPsry/MVeDazDMX/wBCrKE23Kd9E5WtF9JNXaTufxz4l+JmY4ycqeVTksApOF4ycLtTnHVp30te172b6u58f/ti/wDBd39qf9oG6vtN/Zg0rW/gv8Ib3VpdF+HUPh+G4n+NvxiMUksUmrwXQCS+EfDVk6q19q1ijRykrZ2cjztvH5hW37HX7Wvx91abx5+0f8bvEelXOqMGk019e1fX9Xgiy4WB5P7RW2s40X5QqpnqzMz7jX3r+zF8FJdA8NQ/Ej4g6daD4k+MNIiupbC0tVt9I8AeFI2YaN4F0KyK7NNg8OwsF2RATOA01xJJcO7n6o+yuQw3A7uCcDn7/PGPX6cHnOa+1488fsBwZmOa8J+DORZTl2T5VOOXV+La8aWIx2bVkpRm6Sm6kJJNJKb5ublTg4pXl9Hwf4MYTEZb/a3G1SeKxskmspjKUZP3nyre+i1vfrJPRn5a6R/wTa+HWlRiWT4hfEe5uAyN9u03X7/TDv3E7g9tcswPGRyT75Bavun9mfVP2iP2RfE2lap8Iv2lviTqvhiyv7c6t8O/iHqt34t8L6tZrIfNshBfXby28piXCMoJVtpxuJx6j9kbBUYwe2OON2O+O4/IVQ+xOCcAD5s5285y/wA2c8nAznjtyBX5NjvGHxCzONaOZ57PHRrL3oY/B4TGRd00+SMKXLBrTllBKUNWn0P0VeHvBNrf6tYeNrWftal18V23zX0ts73113Po/wD4L5fEnS/2gv8AglD4U+J+jW627W3xL8JDW7WIFUsdRzJFfKF6pEGkJRDkBSq5JPP5g/8ABO3wPr3xF+CfwP8AB/heMahq/iO7FhZBFDFmbUrtNwwCc7dvPOORyMmvtvx74q0zx9+xv8Xf2YPEWiSX9t4u1FtY0zUypeLTrixtnmR0BPyOXjXBUA5xliCSfXf+Ddf4KXn/AArRvG3ivR9Qhk+GV14m8OaJa38DRs2q3viG8t31GMsPu29gvmxnkrnIORkfR/60f2p4AyyP3VmOQ+IUMa4tRjz0s1yety8sb3lBTpTVknGMmt2fl0cllwPxnmuNk5f2XjeHs0/sxK/LzapdejtrdNLW9mz+hz4CfBLwN+zb8KU8I2zRxf2XpWp6x4v8U6gkUEmpNp5bUtS1XU7kgNHpdqhaJBJIYoYztz5e4V/nd/8ABSD9pP48f8FJP2+vE/ha4j1PTvB3h7xDeeF/hh4NLztp+i+A7PUZgmvNGsrW882oox1O4vkDAW0kbRzGIqx/u6/4KtfFPVPgx/wTa/bL+IGl3ps9Zi+Duo+FNNvQ20pL411DTfBMbRvnKt5usBgVO4sSQSQpP8Yf/BI/QNG+MGg+Krv4mpbWnifw3PB4R+FvxMvUzPBaXWLi48Ma/cZ3XWmSzFls7+dnl0xpfK3G0JUfpngRUy/hzgPjvxTnHD1M1yty4Z4VqV6kYOpUTiqanOpJU4znVnGnGvKSmk1CdWNNcz/OMVQfGHF2W5FmDqqOPSzTNPZqcuSmm+aUYRvJpL33CKfupSjFt8r9/wDgl+z/AOAvgX4Ys9E8M6HC2oSJH/auutFE2o31/gB5ZJCnmJBvBKAMV2nrxXuRtpCdzPl+Buxz39c+x44HOTmu+8TeD9d8Ha3f+H/EFjLp+pWMrRTRSxttdAX8u4glI2T20y4eC4jZopIyrI5AycFbRuvHJGTjn7z54Jz2z+nOBX8w55mue5xnOIzHP8zq4vN8XUmqlKs5+0hNTacJwm24Si1yuNlbVXTV3/VOUZfRyqjHA5TyTUoQcKlPlcZwadpRlG6al7rT10a1dpSfPC0PzLkYbAbA+8AZOowd3TjIIByMEk5/Tz/gnf8AtQ3vw08aad8HPGeou/gPxxfLpvh641Cd0Xw54g3AM43ttjttSxtihG1MnIBbOfzyFm2BgAjjHH4jj32g/l6kmVIJopY5omMc0LpLFKhKyRyox2SxuCCjg52lSCOxwOPF1s4uUmr7apJ3fZLqvvut073mGXRzXLZZfj4Rv35Y83VX2b05dNb7ptpo/sQeKGaB4pUSaKWPypI3AaOSFhICjAghkYE8EEYAyCcGv48P+CjvwwX9hr9smwurRHtv2dv2nr++1jw3Gy7NO8AfE555F17S7RwBH/Zes3Li9s0G2NIiEQbQSf6sfgB8Qk+KnwS+GXj2U7bnX/CmhtrI4+TVrAHTdVBIzghlDE5zuJJ5DNX5H/8ABwx8G4fiZ/wTr8ZeMrONP+Eg+DfiXQPHmg3qoN6WQ1CWx1MxuFLKFt3RjggZK5IPX9V8MXl+P4hwPDmZQUsu4upy4dzHRcyr49TeRZ5TbTdJqcIuMorns5xd4ynGX81QzHMOF8wWYZdd47ImueCuk1s7xvZ3Td7rorO6u/cP+CXnwZtPD3w91/4sXgR9Q8WTx6bo8uxSTpEBJmlhkwWCu4Ukqw3DGSQCT5F/wX++Nd38Ef8Agm58WTo9+LLWPiA1r4BgxIySGHWDOt6EZWV8mDOQD0IyMqc/an/BNI3t7+wZ+y9fX0f/ABMta+Gegatf3ODjzp7dWVmHHLrgknknJYnOT+Mn/B0zfXQ/Y0+FFiBm21H4q263hUYDfZ7a6OSMYORk88Dnk/Ma9Hwq4ecPGjIOGMfJNZZxHJKW8ZrKZVGnq0pRly3Tas0nezuefxXn/wDaf9pZnrzY+KiujTk2t7tq13p662Sb/l2/4JtfA+OHwb4n+LWq2jPdaletomnvIis39npk3FzE7AsrSXCKjMDuKnBJU5r9CNY0hvmI+82AWxyQC2M5zyMHPPQ8Ekmuv/Yx8CaTpH7MvwytjaEHUdNuL1iMjzDc6k0oY465EY55OPunIYn1vxX4IK2rXdoowD0xnI+cDqDn8fU5ycE34p8cY7OfFTinF5jKap0c9x+UYWM5S9nCjlCcOSMXJ8qlTg6smrLmkvdaVz+guAcv/szg3hrCWipVcDKpKUVaU5Sk5tykld6vdvRNaczs/jS80u4Ny26NT+HGATntznHHcHIwSMnhLrS2HmYPQnn0+Z/Q4OeevJPcV9T3Xh77388fU/4N+JXtk+aapo64f5F4PYdcGTnPYngkf72CSK5Mqz9SlytraKdm7u11d3V27t7d9Wz6hxSXwrfS8V3e9nbVLTyv1Vn5Pp0s2l3FpqNrLJa3CAhLiGR4Zl5KkLLGyuoxno3fk5Oa+jf2Bvgtpni79ujwb8Q72ZnMdm02oWEg3wzT2TmaG8nlc7pNxAzvzklvmJUkfP2r2ZjJFvhsdsnIwTntweufwGTkk/ff/BMO6WH9oOZpAGuU8N3n2UMM4Pnxg4BznjI698dQc/T43M8yw+QZ9PLJuNTMcqr5bUjypudKon7mqsraNvdKzTdlb5bP4QeAzGThFyjyuErK8JLmScZN3V3zXad3dLVq7/rY8AeIkhgvraMhDFaTNGV7GOCUjaRjA4AHsy8nOa/zxP2dLY/Fr/gpx8YvG+rk3k9j49+Ovjlurl9Tn8U+IdMgLFtxLI2qoY2zuVtuDkAj++DwldPJZXyqxV5badAQWBy8Uo6g568+uGAxjOf4Sf2LdNuvC/8AwUb/AGtvB96uLvRtV+LVktrx5gNp8RHkfbwGXdsyfYDJOCT3+DGNllvht9Iapq6sOBcrUZJtSjF0Md7W0rcyXLFN620Sk2/ef89YKz404Ug7OP8AaqbTV1f2ml1tq09d7ead/wBnfsr8kL16kE88nHf6/wCRwgsz3QD8/U/0AP446g10C2r4Hy9l55/6advw6fXnk56LRvDmq+INTstG0bTp9R1K/njt7S0tYnkmmlkYouFRWIUZDO5+REDO7BQ7V/KsITqzhSpxlUnOUYU6cIuUpzlJxjGEVdylKStFJNuVrJt3f9dScIxc5OMYxTcpSsoxStdtt2SVldt2Wl3pd8tYaLealdW9hYWb3d3cyJDbwQoXklkYuFVFAOSeuegHJOMkdTqmmWnhSJ9Kge3vNbZcandRBJLfSicrLYWUikq12NpS8uFO0YMMZOC59n1+10r4QWFx4X0W5tdW+IF1D5HibxBaus9n4cRtwuPD+jSHckl4uFW91KLDK2+GBsKWrwhraRizMCzMSWZixLEkkkknJJJJJOSSeSTXsYmhHKebCzmqmZO0cSoy5qWAu9cPGSbjPGaNYiUW4UGvYwlKuqko8uHqyxd6sOaGF09ldOMsRZvlrOLd40HZulF+9UvzySptc37Y/wDBMjxhc618H/GnhK6LCTwvrzXFnlmP/Et1jTpFGATwoYFwowA3IJIOfpb9s3wDafFP9j/9pv4dapGjW3iX4D/FixVZEV0Z7fwrq15ESjgg+XcQJcR5HyTxxygh0Vq+D/8Agl3I9r4i+KlizMVOmeG7wqSSCq6lfIcqTggoMY9MrnAOf04+PGpWmifAz4z63eH/AELS/g58R76+7gJY+CtdEgGT0fPzeoYZyRk+9wzOpSzfJalOcozpZtSqU5QbUoTptOE4O75ZRavFq7XyV/5045Uf9Y82VlrFX03vzXb162d+u13or/wL/wDBLPxvceIPgTrngq6JdvAviSeKy3szH+zdTha4hAznaiqp2BcqNwxzuNfoN4oRV0xmCg/aAFzgA7VZgRnPfgd8BvQ5r8oP+CRs1xfah8bVUfuS/htlQcKA91qK5AB5OwKBxkDC5IBz+sfjNZLvUbTRrEF2iYR21qP9ZJI7uoBA5OWAHX+JcfMK+5+kHl9LLfGnjaOA/d0pYyhmcla6TzGinVlba85wlNvdObV2k7/qnhnmDzDw74ble0o3Td7S92atFtu9lbRN2vy2u2d7+x/8Hrr4qfGrR2ubV5PD3hqaPV9XnQBow8BdoLKXgqyyMo3owwwJ4IHP9GWp3OkaJ4c1TWmNjpmi+GtJ/tPVzdfJZaZpOl2MslzqEW0AGCOKPLRqP3bZ4IBNfIP7H/wd/wCFRfCewW7jjHiLxKBrOrP5YEsaXCg29mXYbg0HDsCRwR1HJ/Lv/gvB/wAFB9Q/ZL+Amn/Cn4b+IYbf4ufFtora5S2KSXOh+CLWV21Rru3YlWh1xyLco67XhMiZKkZ8Pw74Xx/HnFOVcK4Re0o5lNRqVI35qFOMk6mKg9bezhzSnB+5UgpRl7/JUX5Xx7nn9oY/M8dTbX9npe4mrNpztFRbtq27Xu00mldSv/Lt/wAFAvj/AOK/+Cnv/BRPxHL4YnvbnwhbawngbwMsQea00bwNo1xNDfa+0O4osDOsusXEgAzEQHZgGav1+8HeCdK8CeD/AA54P0a1NrpGg6WmmWlttCF7Swdy8+1Rje5bJf7xJIJzyfG/2Bf2UvDXjr4e63+2J4D8LHw7438Qae6eMfhsibl0PRmkkh1nxj4MtcPNceH/ABBGBNe2igy6VNJOIw1mQw+sWtWdSSc7Aw6HgOxBzzk7uDjJ5J54yf2j6R/FdD6/w94e5BGUOGOCcNHL6c6dvq2LzZKeHqyjOEpQqVMLKjUoVL/vKeJli4zUZtM+o8Icmo4PJcVm+PknmmczVFJq1Wkm1OCaesVUjKNROzi4cvK5JXfG/ZnIJyQB068fM2OdwwcAe+c88gH9Cf8AgnEzWXx6e2yc3fh+75yRyFznkHqR05OexKivhcWrYIPGMc8n+I4zzwcDgn35JBz9sfsHXf2L4/6If+fm0ubXPGcGBwO4xynT3bJIGR/MNXF8sJ+8tLbNp6Sl/lf1svstn6dnv/JP5qt7YD7veXdel3e93u02fuj4xvtR07wb4y1HTHMGoab4b1u+05pfnH9pWthdTQHawIwskatg5GABjGc/wl+D/wDgpP8A8Fcv2lPHHxQ8HeBf2hl0OHwrrV7Z3S27WuivaWaa5c2dsLOSzty8jRpGqkk5POTnJP8Ad9rti2o+G/ElgeWvdF1aEcZ5exvU44yM+o/2sk4OP8+X9hWBdB/bA/ap8MSEL9n1nxJCBgjmy8VzrnAHUF19wCwznJP9E+C2Iw+D4E8YOIa+RZPm+P4fy/hjMMuWcZcsfSSvV5pOLcbrlvL3ZJqSjKT5Yyv/ADHhMC8z4h4byzHuUMvx8rc0W4veSteOqu+z2k/iSbf02dO/4K4eN42svEf7fPj20t2bN1FB4i8TNJEuXGB9l1eInOOOg6cHHONefsh/tg+KZmm8a/t2fF3U1bvZ6v4oQYy4IAm1ycY4+nQkZHP6K6TalLxrpdwGAG5ODhiCcY5GeeSeeuTjHWiCQdGP5HH8Q7/j+Y5HBPydT6RfiLGThly4dy+KSvHA8G5BNRbbv/Gw85XTtu37tveb5j9hj4X8HJO2AxPTV5qtV7y25nvvo76yT2cn+X/h/wD4JvQ/2zp2r+M/2g/jB4nvYdRsLgSHXbhIWeG7SRVZbieQlSy/OAehbOSST/dv8JrRLL4WfDOzEkk4tPB/hm0E0zF5plt9OhgWSZsEvI4Tc7c5ctjgZb+YyG2cSRsT8oljJ9MiRj69eBj23cEDJ/pl+Dl39q+Evw8nz08LaQuSSTlYFUZwD3U985xycV8pm3iLxrx6uTiLPp5nTwEpSjDB4DB4WKc7KXu4WhSi7qCvpZaa63fhcT8OcOcL5dl7y7L54SUrJznKTbact3KTb6rV63lezTb/AIzP+C/1kfD3/BU/9nHxQo2/2toPhpcgEZNvrTw8kckYxjqQOARg4+xLW3L2sT5H7yG3cY5Jyu7rnvt559eSck/N/wDwctWw0j9sL9jzxSAAH0mKIsMAn7LrjPnOOnz8Z5Azyc5P1JpFub7SNLkTjzNOsZOOP9ZbKwPTPIGc543egBr7jxsr+08MvATHu945FnOWyve0ll+a4SEbt3TSVNr0b0um3PhJdT4rs2k8xyiS3Su5u/XfS73+zukm/wBDv+Cat2LT4vePrQD/AI//AIfKcY6nStdLbsEnoWJHfD8EkMT+lH7Uuh/2/wDs0/tDaEyiT+0/hJ44tQrAMpx4a1FjlTkHOxcjpkjrzX5df8E+bn7H+0Mln/z/APw/8aaceoy/ysp46kN82eTnBzuBx+xvxJshq3w4+ImkcE3fgnxBZHODu+3aDOTxg54OD3IY5zg5/IOGMwtWoyjpOFalODT+GUakeVpWspLlTTT0as27XfLx8ovP5XSd8sfTfWpvd67N97ppr4r/AOf1/wAEkJzJ4V+NmhZObDxVHPgdvMYw8D+HmEk/3uOpVhX69fZn+b8CMZ4GWznnr0x7lup6/jh/wSgibTfiT+0z4bYn/RNal7nANtrV/F06+mT15I6NgftmI124ABJwvQf7XTnvg9/QZIAz+i/SVlLB+MXGDmrupSySorr7VTIqV3st3C71ve7d7WP0Lwkjfw/y+9m02o36fvJ6K6dtte7vukr86LaTHQngcgt/teh7/wCPqaX7NJ6H829/f/OTz1zpeRJk8d+OvTL+3pt/TuDSeRL/AHf51+Dx1Sv2X/t//wAiv6vf7s525tmUHA79MHj5j0yf69+nArZ0TwVc63Hd6ldP/Z+gabg6nrEyEQI21illbbgFuNQuRtENuhLqpaWQCMc+s/Dj4V3njf8AtTXdXul0DwL4YWO48VeKbhAYrZHJMWlaZG5UX+uaio2WNkhOzm4uSkCFnoeO/FNtrzQaH4a04aH4M0YeTo2kqxMk5Uuratq0mf8AS9VvMeZczvkAt5cYWNFr2KGCWFwkMyx6caVbm/s/CtyjVx7hOUJVrJqUMDRqRlCpiLp1aqnhsM5VIV6tLiniHVrTwmGac6fL9ZrbwwybUow6qWInGSlCn9iDhVq+64Rn9u/8EjfGUGj/ALbGi6Hp8ZsdL1fQNZ0eztgx3y5jWZp7lwMzTzGPezN90EBRt6f2GLGcL1PC4JJ7BuvP/wCvjk4IH8Pf7A2r/wDCGftf/BvWySom8RjTdwJUn7ZC1uMnPIy/AOOpHIyx/uPiQBFzz8q88j+9jjoeh6nv6k1/pV9DrNZZr4b5phm3fBZ7Je7pFc8aM3GMVZQjHlsorRRdtkfyv434BUeJMByte9ltPVt80pKpUTlKTd5SbtJ3u731bva2nCKP9lf08z3/AM+pp1Iv3R9B/wC1KWv6/Wit6fhzd359+r1Z+Rx2Xov/AHJ5+n3rV9SiiigYUUUUAFFFFABRRRQAUUUUAFFFFABRRRQAUh4Vvp/LzP8AP+NLSEZVh/skf+jKP6/Pz/q713uH4s/8Fy/GF54a/Yc1HR7CKaVvG/j3wj4cuJYhIYobNb271V/tLr8saO2moimT5WZ40yXIB/jSnuxZ2hztIIxxj1fPf2+udw5wa/q//wCCzH7T9n8H/F3wK+GXiDwzZeOfh94usPGl18UfA+oERrrnhnbplnZSafeg+bpeuafd5vtG1GEq1veoA7GGSRT/ADc/tVfAW0+G/h/Rvi98Jtam8f8A7P3jqbZ4T8aRxH7b4e1rynuL/wCH3ji2VQdI8W6Gf3UkcuINRtRFqFjLLDIWr+L/ABng874xlTwdVV/7HeU4DMMLFNVsLTq124YxK79rg5yqxpTqwd6Fe1PEQhGrQnP908P8V/ZPC9SjWg6azaTeHr3/AHdWceeM6La/h1opKcYS0qU+aVOU5QrcvV/sF6T/AGz47vNVwCLTuQeodhznPPA6k8+uGJ/ffw0cW2M4GE47fln/AD61+Of/AATX8O7vD+pa2Y1P2ssQ+0Fvvk/eIyMjHcgdRySa/YDT7kRhVXgDbkDgfecc49vfHJGThif5E4714izNJ/C1ZLp8T2vpflv8+trn7jw8v9gV/wC7Z9X7k3+fL6u2t0z0u1AO7IB+TuP/AK5/z3NWv8/z9/8AOTyec4tldcHnJO3PI/2xk8f7vPp6Ng1sqQR1GcDOP+BD1PoPz65Oa+KWnn6/P/P8ux1lm2ALtkAjHcDHU+p9R+eepBzOAB0AH0H/ANf/AD655pEAA4AGQM4AGf8AWf56/rzTqBx3Xqv/AEqocz4hwLJ+3yjP/j/PX6fpz3r8tvj0T/wkEChiAXYYyQCfMkHIz6Ae+Co5zmv1J8Q82T/7oH6MD/Ifn71+U37QJNtrNuSW3G+IzkngyycZz0wOwxhiOdvPctctzVWv/sKe2l9el/Lv3u9Lvohf6+tXvFb+dT+vQ8rW0BUf6voOy/8ATT1PsP09OX/ZG/2fyH+NX47ZzGpyDlUP5iT39P6960FtGwPu9B2H/TT3PoP05OOfxHRN+uvTq91fT087a2R9/Hmst9l3/vf/AGv/AJL5GB9kb/Z/If40htGwfu8D0H+37/7I/wA5z0P2Rv8AZ/If40htG2t93p6D/pp70rruv6t5+n3rfrUb3V77rvteS79lD/yXW7u+a+ytgkkds8AZHz+56cH8Tyd24fV/7F3w7s/Gnx+8LG/tGurLRY59el4ynn2pYQB1IK4JPQ9QQc9TXzj9kOGyR90fifmB/oR35JznNfqv/wAE4vhRqGg+IdR+KXi9f7O0PUtJnsvCmmTSeXqXiW4glH2ma1tyfNi0y2CkTXxAidsxRs7E19d4fZPi864nwdDDRgqWHxDxWOxdduGDwGBpThGpi8ZVs1Towk4wgrOpWrzpYahCpiKlKnL5rjzOKGScHcQ+1qctSthY0aEU/wB5VrTUmqdFJ80moRlKVr8sE5zlGEXI/Wmz062srV9e1ceXZQKz2NgTslv5Y1dlESHBW3iA/eydAuANx5r/ADSP2tPHPiz9sz/gtR47m8Z6pc6vpPhz4xapoOm6cXZtN0Xwr4EWa6tbCwtCXit7eWSCSW4ULmaV3kmZmIr/AEntX1C81qe+kuCBm0mgtoE4ht4jHIkcUKAkBV9eGJyzEtg1/m6fCzQrjSv+Cwv7Smk6tGqXmneM/ixcLuQbtz6nMA+4jO4xllz12MwYkElv744LzrCZRwd4wYjhpyp1sk8P83rU8TOChjMfiYUa8XjK7u5Uox5eXB4SM3DDUpScnPEVK9V/xfluXSzPiDhrBVXedbiClGULt04xcr8kb73fxNq83FrWMUfsrNYoibEC7QMYAHK4IOeMHcAu723ZySc0jaNtb7vT0H/TT3roVt3K53g4C5Of+ugHf2H6ckjJabU7W5Tp7f8ATT3r/PpPmu273ak+t3eWr130331WuiP7jSa01urLrfTmtp819yOQNo2G+709B/009/8AOR6HOebQ4P3cY9B0+f3+v+HNdgbRtrfd6eg/6ae/0/Mc+uebRsN93p6D/pp7+w/Tnjnpu+7+9+fn/V3q9b8Cbvu911/vT737flp0OaFo3lyDIGcZAAw2dw5HT5gDnOeMZDY5/eT/AIJkaFYaX+z5qt9AiQ3OteMr0XMcSLGF+yNZWzEBABljISx7k8kkszfh4loQDkjhl6AerY798En8O45/c3/gmzqVpdfA3W9LVgLzR/F+oM6jji8K3QJweh2A5+vXFenl7dnFNuLlBuN3aTTmk7X3tdJ6u2l7H534kpf6uVH1WOjFPW6i57X6J727aa/EeMf8F2La6uv+CUH7XSWa7xbab4B1C9GCQIx8TvCBC98JuAcDpkFsggGv5T/+CXukwD9mi6vg5BuvGviDkHByjLsPB6oMYwcjK4Ixz/ab/wAFDfhVN8af2Cv2wvhfBZyXupeJPgt4wm0SyXJlm1XRNJHijRwAVZmk3aIWQ8ssmGUhhuP8Vf8AwSfvzffs++IdCk4vNC8b6qJI2zhTdWllOAQScEEHHAPJHVtx/o3DYu30b+MsBTavl/iNleY1YRSvGhmsqPJJ6fDKTiktlyrR3Z+U8Ctf8RGyi61/1bjaXVtTldJ7+u9ly6tn7j+BdW8NfGXQbD4WfEy/t9K8U2UEdj8NPiNdsFFvKSwg8LeK7l2+fRZ3Cx2V8+ZbGZyGcxNgeI+L/AfiPwF4g1Lwt4o02TTNX0uQxTwSx4WRMyeTd20hAW4tLmMLNbXEeY5YpFdWIJqJLQqFPyKQFIIABBBcgg5yMHBB65xznmvsTwT4o8J/Hnwtp/wi+L2p22ieM9LtxY/Cn4rXexIYHwVtvCPjm4Aea70i7YJa6VqLAyabK8Ymc2wYj8RwMsNxTSp5fjK1LCcQ0YwpZVmVacaWHzenC8aeVZnXm+WljIxioZbmNWSpzvTwOPqKmqGKp/v1VVcnnUxVCE6uWzk5YvDU4ylVwUpSk54zCU4+9Og2nPF4SCc1eWIw0XNVKVT4cW0baPu9B2H/AE096X7I3+z+Q/xr0vxv8PPFPw38Uav4N8Y6XJpOu6LcfZry1mUbW+VnhuLaZSY7m1uYnSe2uImaKWFkdXIYE8p9kb/Z/Ie/ufT+fJwc/JYihiMJXrYXFUquHxGHq1KGIoVoTp1qNalN06lKrTmlKFSE4OM4SSlGSs0mrv0KVWnXpwrUakatKrCNSnVhJThUpzV4TjJNqUZLWLTs1rdrU/cf/gmrq5vf2eNR0R2LtoHjrW9NQMSdqakdF1RVUMx2qA7FUUYG5sD72aX/AAVfS0f/AIJwftbfbNpWL4Xa0Y1dVKAo0jKQGBHBAIxyDggkjJrf8E0LRrT4ReOLsj5Lzx8pTsCy6DoQLAEY3ALyw5ABGc5ryP8A4Lo/FDTvhh/wTH/aFbUSq3PjTT9P8EaQOA0t9q2rJAqD5gTm1gLsMn7xyD1r9E8L8K8dxtwFgo3vDiXI5PlbvanJNJNNvRR93tdaW1f858dpLMeKktFfW2m8r/i/X16nvv8AwSq8T2PjH/gnX+ynrFnILpIvhjoFg3lkcXemQC0KHaSOCmSM9Tz1FfnT/wAHKvw0v/Hf/BPd/EthFuPw78daN4hvNqA7LKUXFvck/KWUDI3HI52nccNWB/wbUfGzU/H37CV18M9XaT7b8LPFl7YaIGdy0mj30klzlSXJ2RSfKijAQFQoAHP7Rftb/AXR/wBqD9m34ufBDX445IfG/g3VdJtZdqkW+qSWtw2m3P3GAaG58sFwCwJBzkk1+lY7Hvw88fsyzOq3BZVxmlNpe8sqrVJOc0rrXlnqt3aMbtO6+Lj/AMKHDysl7uBTSsk7xas9+8b331dr3P5Bv2MLm01n9mD4X3UZBx4eS1GOSDb3MsXy4JweQxGevORuNfQWp6USHXjacYBBKnDPj5TwOxP9SCw+S/2B7HxJ8OfDvxM/Zr8d2MmmeOfgV4+1PQ7vSLtT58uk3M8htNRQONxt3iVJEIAQFhgZIJ+9vsYYtkIwJ5+UHGCwByRx9Pcgkkc/k/i9g6mA8RuK8NOzlX4llmXOn7s8qza08rqRkm1+85o3eunVt6/0xwdjo5jw5lWOi/4eWqNuqcfaJ9XbbTq3zJu8WfJ/ijwtJaG/uFz9mUghxwOrdMDoSOnoQOQBXh+uWQtQxwDnHUA8HeOQfw/HPPOT99a14c+2WeoKUDgDhSBj+PORtI7KfxHQglvlDxL4eulnmVo1OA2PlB6FxnBHBHY9t55zuFeBw7mrk1GpK8U49WtE5RSslq9NXruru8ZOX1Fkk2mls769HJrrt5ea3sr/ACxrOmZ3EA54wBx3fj2Hcj/aGDkc/T37EGvJ4K/aD8C3U4FpbX17/ZV0z4GRflolBLEYG5QQM4ywOMjnx+90l4IYzIM/O2SwPB3yDuMfwg88cHGcgnettJ8S+DrvR9f/ALPn0yVls9W0S6k3AXyQXYYXMJJ4X5cAqex5JHP6dLMHXwFTCcyaqJwT5lG7blFaN3dlrZXas29lfxcfbH055crXxi007OXkk9ovvq1q0z+tHw5dqtqdn3TfXYVgcZQK20ZB6AZxz0IOM1/IJ+078P1/Ze/4Ls6tLd2cmn+Fv2k/D1z4u8P37KY7eS/8VaDJfagifLGj/wDFXeF5IGTLEGRlOS75/qB/Zs+K+m/FL4W+H/E0MiyXv9lJba1ZrjfZa1tEdx5gzwdiq4JPRuuSK+PP+Ct/7CXjn9rr4bfDD4w/s/eHpvEX7Sn7OHiTSfFfgvR7CJf7a8ceG5NUgudX8C6ZGib7ufTbqxJ0yFm23BurwElpZCfc8JM5yzCcUZxwjmLeBwHHXC+dcC42V5e7i84jKlhalk3dqryRi3dxjOdnFq7/AJqzD+0crzLK8y5Vbh/NVmM007ypwnK6eu1lf17tJvyDwt4Y1jxTrNhoHh7TbjVtY1a5itNO0+yhae5u7iVnCRxRoGJOcsx+6iZZm2AsPqHxGdA/Zw0W88GeGL+z1v4x6ratbeM/F9lJHc2HguzukPneF/C90hMcuotGfK1rURlo5d1rbsArkyaB418Lfs++AB4b8E6jpmuftC67p8+lfFPxNpd5aatpnwg1EG4tvEPwx8LahBI8cvizRdTE2neK9cty8dq6yaZp8zFJ5a+aHhmmkeaeVpZZGaSWVzueSV2ZndmZiSWLEsScknvzn8vzOVTgOtmeUYidPEcbUYcmKr07SocO0Jc0Vg8LUV1WzqtTX+2Yun7mVwn9Uw8p4+WJq0v6Qp42pxVP+1JxcMppuHsaWqnmU1JtVq0b+5gItJ0aMlzYmSdaqlh+SnPEaCWVmlkfzJJGLySOSzu7GQs7Mx3MzHJLHkkknnq37Iw5+Xj0AHdvc+h/HPXPO+tqccbeg9M/xj/P1HUjJUWjtwoVyeAoAO45YBeO54GOvPUkNn4BNtXb1dm31u/aa6/r3e7bZ9CrWvsrL0+0u/l/5N31P0x/4JnaORefFPxCudqw+GrD24m1G624BA52EEerAkEiuk/4LQfHSz+An/BMv9q3xU2orYa9448KW3wm8HReYUeXXfiRrD6VepH86szR6Q+vygqSVWEn+Dn3/wDYh+HMnw/+C9nf3lkbTV/GUp1i6tZRiQQvvGnElhkLy+0Z2qpIyAcn+QP/AIOQv2+LT9ob47+Fv2LvhHqo1bwF8DNRtj4+/suV5bTxd8X9QjuLOGyglilfzj4bt5ZtNxgmK+knlTbK8jt+/wDgPwJmfFXG3CkFG+WZFVhxLm0pLmjyZRK/LNtNWqSsmpaNPW/LNv8AmLxKzxLMc1as3yrLlor8zdnL4t7JtvVrTq7v52/4JEeG30X4VfFjxzeqQupeJ4tKs3Kn94dGs97AEDJG67GQGwDtJyQpP7kfsgfCcfFH4sR+JdZs3ufD3hJzqNzKFLKdQlLm2iYkMGUkA7DkDBJB6n8/v2aPhfc/CD4IfDr4TWsCHXBZpqWui2jWV73xVq4U3cLttDOYrnEWGBKooXIAIP8AR5+zb8Mrf4PfDHStBmiVNfvkg1TWZtqqxuLpSzQyttBcQ9FVzhBgrgCvnvFjP6fGni1xbn+Wy58Bi8xp0IVIP3HSoxdFVI73jJUm462am9G0z7/C/wDGD+HGV5DL/kZPL1Ll6pycm9L3T2Vr723sen+PfHnhX4YfD3xf4+8W6rb6ZoPgvQtQ1e7vrzZBFbW1jBJLHCfujMhjES5OctgHnn/OU+NfxD8af8FQ/wDgoH4o8T3dzdyeHL3xN9nsnG+SDQPAGi3ksESqoMkca3NtGZucBmYMSSS1f0If8HHH7dEHgX4Y6N+yN8PdaH/CTfETyNT8frp07CbTtDtp2+y6bK8UgkU6k4YuhGGXCsCGOfzb/wCCaX7PMfwx+GUvxE1+za08W+PoRPEs6gtbaCgZrRDvQMpuySSM5ZWIbgc/0PwDSo+D3g9nnini4QlxdxbFcO8DUW1zTwk5TjHNFBuPu+5KtPSScYRSd21L8qyXJpcbcYZdlcXL6jhZRx2aTT93SS5uZq+6cVZtfEm07O/6Z/DXUdQ+EV14Xv8A4cTy6JN4TsdH0/S1iRfJnsdPKi4S5tceTcWl4itHdW0imOeGR0kDZJH1d4u+Gnhr41+GNU+L/wAHNNh0/wARaPAt18VvhNZKXu9Mlw7XnjbwlaDdJc+FLqRle6tkLS6ROXR1EO0n5os7KRmsjsLbvlBCH7u58qePukbflHfAxkGvd/gbofxdt/iH4Z1b4SQatbeKbGYlr6a1ZbCO0lYx3en6qCv2W+02/gDQXtlcb4p7dnVgrbXr+P8ALc8g5YnA59GvjcrzCvKtinCXNj8FjKjs81y+dSSX1uCivb0Kko0cwoyeGxMozjQxVL+mMTgXl0YYjBTp0sXh4qNLnVqGIo3l/suIik2qUnC9OrFOphqlqlNSU6tKXz5qHw/8Q6V4e0XxReQFNJ8RyXqaTIUxuNnIQwJKjuMkAnHHQnn3b9kGdbD48eB3bA8++ntxhcbjJHIuSM+pBB75GORk/Vn/AAWD+HOp2H7GzfEH9n/SrK08ZfD7QrnVvH3w+8JkyX+kxateWUeseL/C+mTE3N74ctrl3N4LSNpdKR181RH+8r4o/YWF/rvjj4FajfF/t19pmlXt6WBVzKdPjaSRxnKuzHL55znJLEmvp8/4LzPhvIcBxDVxeGxmSZtnU8Hl2Mwt50sdQwMI1Y4mDdpU23KVLEYaoo4jDYulWwuIpxrU5I+YocTxzrLM2y2MJU6tPAKNejO3tKNRSmnGau1Z254VF7lWE4ThKUWf0USReajWynmWC4hyO+6OVT/EDySM5685xhs/5/X7P+knQ/8Agqn+1j4PxtM3ij4gRAAEfc8RJLwAfQ+h4IwQSCf9A62VRIysR8rDliemW5yRxxyec4PXIBP8P3xQ+F+s/Av/AILi/Eyx1HSri00n4ltreu6LdGKT7LcjWtOa/VrecIFk/wBKiwRubBJBJbBr9Z8Iq8KfBfjdld37TMvDermFFX+1ldOvok38Xv3Ss3bm1um3+HYRf8ZJwy22ox4hpR6/D7SN9nZLRK21r9pN/pdp+jCztm3KDt45Udiwzkg56e45ODhCanFox6bfyHv7/wCyf89eja0mX5WyvqrAj1HQn2/nySCTGbU4PKZA9B/t+/sv6epz/LUW7Xvq0r66v47/AH8q/wA27t/1lFRsrJbLov7/APXzW9teaFqVJ56cnj0Ln156fXjnGRX9Fv7PF19p+B/w4UHlfD1spJGSxVjtzz7cZ6AkEHdz+F3g/wCFXjnx6Vn8MaBeapZtttry+EcKWMNyXKkmSSVMKoOTjtgY4zX7T+G/G/w1+Avwr8LaV8RPiD4U8MJpelWdlNc6prOn2VrHeNCxkjMktyOVIwRyAQfUtXucP4HM8zzD2dCEpSlyxUKcZOTd3ZKMW25aaJavTVp6/lHiTjMvWXZdzS6q95arWSvr+W1pXu1HX+Zz/g6Q8J3Ivv2S/iQFItbHWNV0C4kUfdc3S3KDcFyOIwQC3HIBHU+meAj9t8C+DdSUHF14f0O6LZJBVdIQY59TtPckls7iOfoj/grh40/4J9ftu/AWx+Gmqftl/CPwJ4z8Da7aeJ/Deu3WtJe6dHNEJY72zvRZx3MkjXCEmMRKcsFBOQDXh/wj1n9m+0+CPgYeHP2ovAHxLm0XTNK0G8l0KeS3Pmad/o13eC3v4baV4hGAfcY5Y5Nfv/HuGzfMPBLwzwMMjz55pwtmXFFPEUHlOec7p5jKVSnNS9i1yScIW97nTi1y8j538z4ZY3A5bxDxMnmcOXHLKpQfMt+Zx2crJ2tbsru7Z9r/ALDNow/aL8OMMqx8MeMz6HB0NjknAyCyqfQFicljur9tNRtWvbTU7KcYa5sLq2C4++ZbeaFVHHPUAD/aAwQGLfhh4Q/aq/Y3/ZHdPidqvi3UtZv9a0nVtJ8Paldw21npwtIEK6vJpCfane8kCEKX5JXC4INfCXxH/wCDknxlJ4v1/SPgT+yV4k8daHa6i0OheI9Zury1fUYFZwl6sNpFN+7cgEDbgKVOB1H5p4f+G3GvFGDrPJMkr0XQlCc8bjU8HlkIqq4xvPNVC8ruUZKOqak7e62HHmYRWYt6apRulZvWSaVru3w6L0ve7Pyv/Yy8N6p8KP2+/wBsT4Va3A9pf6br3ihBaXaNCWS38RTyqVDBOqTgjjuoBOTX7CA43Z4OOg9yc9unTrzjoc5r8+pv+Clf7UPj74xX3xj/AOHZPw3PiLXD5HiDxHb6NrMfiPU7Z3Yv592DawT3TEBnmmRndtpZzgMfo7wV8d/jf8XPFovPE/7LGt/DfRdUCi51We60+LTdKA3AeTaJevM3OcZUtzyBg1+k/SB4Xz7iLiOlxa/9XKEocOZZTzbD4XjPIMdUjiMup+zqtUVUhU5pqMXGHLKbd42l197wvzKll+VvIMxwePTck4y/syrazlNqzadl3lslfeKZ9CJbEqOUOQvpn/lp7+wz+HJxk+3fB34IXvxKn1XXtc1OHwl8NfCMS33jfxxfIFs9PtVDuml6WHG3UfEWqbBb6XpkRaR5pEmlUQK5O/8AA34CXfxJm1XxH4i1VfCfwv8AByRXvjnxxeoxt7Gx3nZpumR4J1HXdTC+RpunQbpJJnV32xh3HR/GX4t2vjO00v4efD/S18IfCDwhKw8NeGo3ButavlElvN4y8Vyg5vvEWrxRxyShy1vYRsLS0ULGzH8EyvKsHl+Ap8RcRQlLCVHP+xcm55U8Rn9ejUcJVakoyVTC5HhqsXDGY6LVXF1YTy7Lp/WIYrFYf9IxGMrYmvPLMslatBR+u43ljKnl1OSk1CKk5Rq4+pB81HDy5oUYzhiMUnT9lSq+f/Fz4k2Xi7+z/BvgPSn8LfCvwm88HhLw6zq1/eGVgbnxB4nukOdU13VJFNxNLKWS1SRbW2CxJXiBtGwfu4xzwM4+fpz9f05611xtFwf9XjoeF/2vfryePp65qh9lODynT2z/AB9Ofp+a+nPz2YZlis0xdbG4ypGVWryrlpwhSoUaNOKp0MNhqFNRpYfC4elGFLDYelGNKjRhCnTiopp+lhcNRwdCGHoJqEbtuUnOpUnKTlUq1akm5VKtWbdSrUk3Oc25Sbbd9X4J3p8P/GT4Ya0jG2ttK8c6HeM7sQcLqUUZGSdwB3cjODlem4k/3j6PdC+03T75W3Ld2dlcBgcgrNbxyDBBIwQ+R7dz1r+BuANY39peISDZ3lrdJjIO63uFmUr6EFc5B64565/t7/Zl8XL45+A/wv8AE4k8z+0vCWjeaxbLfaYbWKKQEkseick9yvU5Nf3f9BXPVL/Xfh9v3m8tzGKctd5wel9/d13tpu07/wA6eOuBlzcO5itnBwlL0k7J63s/e0e7u91r9Gp9xf8AdT/2p7/59TTqRPuj6L/7U70tf6KH4CFFFFABRRRQAUUUUAFFFFABRRRQAUUUUAFFFFABSH7rfT/45S0h4Vj/ALJ/TzKOjfb/AO28/wC7+K13A/jD/wCC6njNPEH7Z1h4aDF4PBHw80bTJssxCTanNqWpu2CSFdlePeR8zqkW4naK/KL4TftM3/wQ1LXPCniTQbb4i/Br4gW0ejfFD4V6zI50zW9NfMSa9oLu7JofjfQQPtXhzxDAnnwXCC1ujJZSSIfrX/gqn4uHi/8Abv8Aj7ch2K6f4h0XQF+YnaNIsoNNZQu84BeTlQAM84JDsfyf8QqbvXbCzyctqoUjpld7DaSAcqcEgHjOeSTz/CGbZpUqeJfEubYepy1MPj8zhFtKSlGMHDknGUXCpTlBuNSnNShOLcJKUG0/6LwNGlheBsup16cZU6uXxlZp351NTU4uKvCalyzhOLU4yacZKUbv+oT9nP4D+E/h38NtG8W/CfXZvF3wl8Zs174S1u6t4oNc0uKYvJ/wjPi6zhJ/s/xDpAzbXY/49rsq13ZO8DrXvNyBZWbtxuVWGduDwW7jkY4/MdCCa82/Yo1q58A/CXw7o1xbrqfh3WNMgi13QJm2219Cp+S4hbafs2oWvMtreRjzVYBHYxnn6I+I3hK30+xGsaHcNqPhy/Ba0ugpE1nId7HTdSAyIryDAUknZOAZYiwLCv5g4rqYTiDN82zXKb03SUVmuUuUnUwM3KSWMwrlJzxGVV5fC23WwFdvC4typSwuLrfq+TVcRhsDluDxnvKVvqeNSUY4mC5/3NdJJU8ZTSu7Wp4iF6tG0nWo0+D8H6uLyGS2JZnDn5mJLffc8ZycDGTz/dwSASfTbQAMQcYCgc9ON47/AF/n3Ga+cvCmqfY9YdD93zNvXGf3jDoD0x/nJyfoqyb7Uu4EjgHIx6npx+Ofc85HPxiVlbyS+7m/z/q53G0v3R9B/wC1Ku7F2Z2r93rtH+f89ajtANxDAH5R1APTf9f9n9OTg1Ofut9P/jnv7D9OeOWBxXiviwkwccYyODjn/P4n3z+Tn7SFyINRjzgmCYHcRkk+dgHOcg/M2M9AByOSf1j8Wf8AHjJX5F/tNnaLh+4kznucSk9T+H5n0yfdyZJ06qsneFtVo999Xpt+O5X2/Pm3/wC3u/8A27+Wq0vRtbXfa274Q7oIGyVGfmRiCc+uP8eQCdVbQYH+r6Dsv/TT3+n5jk94NCAuNE0647z6dZKM/wB7aRnr1GDk9cN1OeNkW78DnsOR7uP734n2K9ec/wAzTcvaVdX8cur/AJsQu/p961b1f6ZT+CP+GH/uQz/sR9E/75FJ9kH/AEz/ACX39/b+Xrz0Atmx0z052j/a569/6D0Neo+BfBuhaXpy/EP4kI58NWzufD/hlXaHUPHupW7yK1lBKjGSw0S1kVG1bVXTa0e6ysy90+R25Zl2JzXE/V6NSnRhTg62LxmInKnhMDhISSrYzF1UpOFGmnGyjGdatVnTw2GpVcXVoUZYYrFU8JRdWanOTlGnRoU0pVsRWlzqFGjBtc058qbbahTg51as40adSo9L4b/Dfwx4c0JPi58X0lTwtbyN/wAIj4QR44NZ+IWsW+6SKKCKRS8Hhm2lULrGqkCMqRa2zvM2a97/AGXvjD4k8cftIx6x4jnhiXV9Em0fRNFsUNto2gaVAWNppWj2SsI7a1t4wMADzJn8yWVnkZjXx/468YeIviHrcmsa7cjakUdjpWl2y+TpeiaVAGSz0rSbNX8q0tLaL5VSMBpH3SzM8zSSNB4D8S33gPxloHii0Zg2i6hZzBkLKTbrIVuAcc7dvLKeCM5BIAP2mF4qw2WVMqy3I3WoZFl2IpV8ZXqR5Mbn2PpOpCOZZnGMpclGjzVP7Ly1TlRwFGdSbnVx9XF4ufxeZ5HWzPB5tLMfZ1sfmGWVI0KcfeoZfh3ZvC4VyjeU6jSeKxTjGpXlGyjDDwhRP6SY1VT2ByoJJ7bnB5PIGRz78HOAT/Bh+2/8NLj9mn/gvTdXV5p8mn+GPjeLjXtMu3TZY6gfEei30NyIpgFU/wDE4tIlIySWcZBJLV/c14S8Vaf4q8P6H4n0hxf2OradFdxlCdplZCZVJ5wFYkY6j1JOR+J3/Bc79hTxT+0l8H/Bf7RnwT0p7/48/sxanB420fTtOjEmq+MfCkE8l9rfhaBFHmPNYxWcs2nIC3mSPIFUlmNf1p4e53gKmYZvlGYZnTp4HjDhvNuHY5lK0aSqZpCUKalrbR6Xk2oqTd7Jt/yZFPKs0yvMLtf2DmkcfJ66xjUS10V9L6a6cvXmPiL7IOcFeCOg6cnH068Z5PTOSTWebVhkBuF6/m3v32E/yJINY/wl8f6B8XPhr4f+IPhxx5GuxW76lp15+71HQ9btFZvEXhfVISFNvc6JqeI5wVB2EKSAGz2/2Q84/HhfUdefr+O3riv5Dx+AzHK8zzjK8wi8vzHLJcrhPfSco23391333j7zUbv+ylj45lFZjll3Fxi7a2+3Z2vbXVvfVxeqSvzptX2tyMY4/wDInv7D9OeOaH2V/Uf5z7/5yeeuetNq2GG0dMZ2jHWQZ69O/wBKz/szDPyjI6fKMHl/fpwD9COuBVLbXXRar/t787L8ezuo6vXuv/Sqi7+X563bbwRalVJyMjGOB/tDrnPU9+eeSa/Qn/gnX8RE8J/EzVfAeoSkWXjfT/tGmqzkJ/b1luxGq7toLKQpwMkAKSRzXzh8DPhtB8TfiT4Y8JX9tLNY6hdmfUZYSVaOytkd7ls/7KKSckjIHHBJ801rx/4b+GP7QsngPwxrl3a+N9L1DX9e8GWwRluJ9B8L6g0NzItwCsR8xQNxPLdHLYYH0MujmUnL+zKcqvKpVJqMZT5adNSnUm1Z8sYQXNKTXKk7t+7c+d4gWXZlTzTh295uMWpNve8krN6c12lvfV63s3/UHcQRXVvc29yizRXVvJbXCSKHWaCWCa2likVwVkjeCR4WjcFGikMbKUJU/wAKzfBC/wD2Bf8Agpx8f/2Z7yzn0/4YfGJD8RfgxcTfJZXVtdM18lhbyArGJLCJrzTp1UKd8Mat90V/aL8BvjNoXxw8CaTr2kypBrMUS2PiTRW5n0vVQCNs2eQHPzYP054I+NP+Cmf7Atp+2b8MPD/iPwMlr4f/AGh/g1ef8JB8JPGELIj3U1m80t34Q1KUYaTRddBcTTTSGO3lkbaASxr9a8POIMvtxbwrmk3HhzjLLY5djZttrJsTRcnkWeS10hKcYuTV2o81lJx1/neLx/DXEWVZm4/8KGQZjyTjZLmpuTTjK7s42Wid43vo7O/4/wD2VsdQCAAQOMHLDA4x68knoeSTki28iEMrAMCCD3BBJBHOQQeQQcjjryak8PR+JzpUdh498K6n4P8AG2k7dM8XeF9TtmhubHVLEtFOYJ2QJfWcjq0tlqEH7mWM8sSGNbS2p6rnnGMhd2CX688nA57E49OfyPHxeV5lUyvHtXpycYyjJNNxlKKalCTUoy5eZSTafMrN3TP6Zy/H/wBp5d/aOA99Plk07d4t3Tv5Xs9LR11k39QeD/GHhn47+E9K+D/xi1O20jxdotuLD4TfFq9V3ktZHdltfA3jecBjP4cvJWSPT9duZDL4ffmVm05pkHzr4u8B+IvAfiPU/CfizTJtK1rSbgwXdncIuGAL+Vc20q5iurO6QJPZ3luz21zbtHNBK8Lq7QJZ8A8cbedoz1l+h9O+eSR05+/v2ePAk37VlvpXg74j6Zfiw8CS2lv4c+LwMP2iDSbeU5+HuvzznzNW0HyXmbQ7kO15oN4VijMmlSXECfSRxtHinDU8FmNWFHiDCUqdDLc2rSVOGcYelFQoZVm9aUlGOMpQhGnlea1JJSgoZdmVV0YYXF0fHxUsLw1h6maVL/2bXqKWKwUbp4KvOcpTxeCjfWhVm+bF4NbTlLFYZKo61Gp9q/sT+CLrwP8As8+GI76HZe+I7vWPEl2uwKyre4jgyRz+7SKMR55RVCpgLiv5TP8Ag53/AG1LXxt45+H37EngPVUvI/AzweM/iWLCZ5d/iXUIXTQ/DsiI+xriyhEsrK6s6G6hwARmv6If+CoH/BSH4Rf8ExvgheW18+n6r8Y9c0yTSvhD8LLaZV1PeomWPxPrUCAi20HSvvahclRBqxANkwAL1/Cv+xr8G/iV+3P+054p/aG+Mt7e6ppEfieTxr4x166jMlv4m8T3epPc2ml6fJKznyViVYZ7YEx2sQSNVVAFP9NeAfCeG4Ko514v8eQeE4d4Wy6qsi+sQdOeZ51SbpVF7KolJThO9L2ek1VSjpKMk/5cz6vjuJM/eRZY3PMMyzGEly2alTvzKzTd04u6eqs20t2f0H/8EnrzVf2Nfhj8KnmtZYE13TINV8bWMm5JXh1ZknAkUFS80EbZDPuZAMAkEZ/q78K+KNC8ZaFZ+JvDF9He6bqkUUkEykMkZdQzJIASMqQQQ3O5TkkrX8zMOnxwQx28KhIoI44IY8DbHBErRxRDJ+6iqAB0GDx0r6b+BX7Rfj34MX0djYXR1jwpcFBqPh+7J8vbls/Y5HciBsbtuzaM5z0JH8s5vxjjs74qzzNswiorP80lj4XbfJB1KjSi5NvlirWTb+ytWlI/cM64BeLyrLI5bFc2BpxwFRRSV5Rcr8yS1eju3q3y62Tb739vn/gnrqGvfFSD9sn9nSxYfEiwsxpfxl8B2MUcFv8AEzwgN4bWNPTYgm8RaSqjyI8vNccrtYnj4Xjt5II0S4tZ7eaXAkgubG4tp7RsuGW/tZ1E0JUqQSAOQOSNwr91/h5+3X+zT401G18Mar8QLL4f+MGK7PD3xBlOgrfNlx/xTuvXJi0u4JPAAlJHI5O4V6l4++APwf8AjBYT6nq3h3RZ7vUAptdf8O3EUF7cZLkFriyV4psAD7+QSxOea93iKrmedZflUs0X73L1Gll2bOOtXKISfK6k2uap7G65HNtwUlGMlCMUfLcHZ7/q1/a2WZi7JRsldrld6mii3p3stNVdK6P52DZ5VgQhU/eBAwfvDkd+/vyOScE+S+LvBA1JZHskH2jksFQdAXJ4zzgfjyTkgYr9xtX/AOCcemz3ZXQPHN7aWRAP2fV9JlllyS3Ro8HscHOQcg8nJsaV/wAE8PBuhyHUvGnxF1JbNQCY/s+maTZsql8g3F5LwCM5OeOSScHHw8MHj4v3IyvdWst9Wlt3+e713b/R1xzw0lrVT+b2017atJ29dbpX/m00L4QeJviB4msPCHh3Sprm7vdTjgnmWMstvamYiW5uDgiBApOOQMY5JLNXCf8ABWzxVdfs76Z8LPBPhrUrWz8Q21h4a8PaYCRNcSq98ZNQYQ54U4YZxjGOSSSf6XfiH8Vf+Cav7HmgahN4l+Mfwm8DassZN88PibTvE/jLUNokLL9j0dryW3eQpgJ8oDBcgCv4aP20vjxN/wAFFP8Agp34V0/4Mpr/AIm8Ap4m0PQ/ANrFZzG81GxtpibrUGswgYC5fOx3TIjZSSNrZ/qDwP8ADjiDiPO6WccRZViMJw7w7l+ZZ3mP1/LqywVd4GLjSiqkotNTmlo1ZxuleXKpflGfcfRxePeBy2SXs2sFgJ35f9+lJc10/spJ3bulfRXV/wB0/wBh/wCMvjX4feOtB8O2Wl3/AItsfHFvp9rf+G9Lgnub8apeKoW602zg3tNIzMCwSNjjO9goOf6ivB/jXwl4N06Sy8G63pfijx6RPpviXXbG6tb+PwZdsii58LWDWsk9vJqTF3g1nUoX8uzkWXTbQ+cLySv5sNNutN/ZT0afwv4FuLbVPjjremnTfFfxBs2hnh+GOkTQT2t34R8C3sY3L4nvYGmtPE/iFCP7OgeXStGYXD3l+PNvAvjf4m+BDNcfDnxnrvhPUhJ5kN3ayx3UUzkud15pjMbPUGOBgxuHwxBYk7q/LK2aYXhrHTeCnRnxHiJShWx0feo8PUKjnGVLB8vPfOpw/d4jGw5v7MpS9hhG80lWxND7fN+EqvEF8zwVO3IoRp0JRfNj5xacq1SLdo4RSSdGElzYh2qTX1dxU/2B8ef8E17XSfHnjr4ifs+XVvpemeOdRl8TeJPhhdSodK0vxfeO82sap4RnAVbePW5909zp3EMMsjHYJA7H5c8SfB34keCrt4vEvhHW7KRSRuTS7mayOGcf66FJV54wSR/CelV4P+Cqv7YnwZtLCfxn+yvoPxw8PW2Gv/FHwz8SS6H4lxk75X8N3qXKGRxksdxycgknNZ2tf8HK3wL8PwPb+Pf2Qf2g9I1JRhtKvbG0ltgwLjHmyaQ2RlTzzkk4JBBPoQ8MuM+Oq0s2yXF4LiSrOMVOeXZnkdetJU3KmvbcteVWMlGEVaqlUablJu6b+VyzjLOuCovLc1yqS5X9rm7q++ln0t3eumqaT4L8TatcG10nwzrd1cnjZb6fdyDktjINrwD+JyRk43A/d37Pn7GOrzXdl42+LVtb6DoVkyX1vpN1LGkt+qHf/wATISk/ZEBwTnavJ3Hg1+MHxM/4Oe9Ve1ls/wBnL9ijWo9TuCVstT8XJeSSFiXCE2ej6PBK5Gclc4JypPGa/Pz4sf8ABQb/AILU/tyWs+jW8Wo/CLwFrKNDd2mg6c/guyWCUurLNqOoONSu12EAi3ALjjAJJHtZV9HLjLCylj+MM34V4RytSjGVTiLN6dJqzfM4q6Tklqop8zeiTbja8w8UMVxAnl+V5fmEZNLXAQbb+LqrtXte+qSVuZ35n+un/BaT/guJ4U/Z98Naz+yv+yFr+m6h8WNRsxoXjD4j6M5udM+G+nJ5iLpGhTQMttL4nA4gaJjEjYwpYnH8337Bn7MfiHxV4vm/aW+Nun38tu2qz6j4O0/xA8k+reLPE2oTzXE3jTWY7vzZJ7W2kImsp59zXcuHMjuGNe8fAj/gnr4c8D64njv44a4PiX4vec3w0m5juJ9DstZLu/m3pleaTUpS2d0k5ckYIbrX3rqEsMFtDa20Udv9lhit7W3hVY4re2iZvJggiRQsUMQUCGJFCJuAUDHP2XEfijwtwHwVU8LPCWp9br5nSVPinxASccZj41HJVaOBd6c1CcFKM6toxhTm1TU6jhiVpwnwJmWJzOXEXE0OWipKWW5ZUs5VJcz9+d73el7Pdt3aUXzffH7Fvw9tPGPj278e62E/snwYB9jWUIYrjXbx2aCJ1cMrmxbDylsnJBLKQa/Ve98eeE9PEh1zxl4b0t3DLcNPrum27R7SwXH2ifAKnopyMDBBxiv5uINb8YWGkaxpfh/xNrGg/wBpjVAP7NuLqNPNkRlWZhDKgLqSGD43jAG7PzV+WTf8EzvjB421a91Hxj+0z41MepXE96BBqmuXmIpZpnCFLjV9q7QwAAXA+YYOOfyrw+yLgjGrNqnFniFhuD/ZOCj9YyvEZk8zg5VnKdL2UZcvI4uTs7tydk7Sa9fj/J+IsfmCxuXUv7QjypWg4xS3VldpJNP7OylqlZJ/up8aP+Caf/BNf4wfGvxD8d/jr+0tPrnivV9Wj1aax1H4k+DrTR7SG2md4LGNJhM6WqYwkKYQIuMAkmvpLT/GH/BJL4VWVna6t8dvhTFaaPbQWkNtdePLe+RLe3UxxoI9MhkGFWNflAC7gcDPX+cLSP8Agj38PLosfFfxo+IOugld20xLu+bJUtcyynBwO7HnOWJY19IfDf8A4I2fsl/aMatb+NdfUhNwvNeW1UkEZJVbfHzY6ZxjGCdor9R4k4h8E8fhMnw3Efi94hcV08nssrw+X8OSWGik5RtShmioRUbNJW33bbR8TlXBviRlU5TyzBYTASnZOcszp88k5S1k1dtJbxvpd3TbP2quf+Clv/BF3wGFH/C3PhtqX2M/8w/StX1TPLZwxhG7kDnGfujOBk89rX/BwL/wSu8BWMlt4O8Valqav9+Dwt8PtZhkblgMs+nQ5+6epxhs5LAg/BVv/wAErP2L9Lj+z6Z8JW1G5IGXu7zUtSujjeAPItYMN3OCD1IySATuah+wF+z14Ev2TV/2a/Dfh68um+16bBrGh3Fvey6bubEohugcnIOTjqDycV85RzH6OibzHC8P+J2aqO0K6yLLISfM/dlKeKi0vdbUkpOydouzb9h8HeIUrrH8RZdHydWV90mkua7eqe9tm7p3PzC/bc/4K7+M/wBp/wDb3/Z4+Jf7H+p+NPBnhv4YyaToWgR6lazIniWfVtRSLxXbeJ9Cl3WWr+H9asmksNS0u/ge2ubOSWNkV0SVf6eJfij+zl4R+H9z+1F8KfhzqM3jzwnoNrffE74UaOr3V34dlntIzqXjDwZ4Y023uby78INdedLOtkZX0QOsNzHHAN1fmbpPwM+EHhG4S88P/C/wZot3A2+C5tdD0+K5ik3Ph4ppV8yNhgYdGDcjnIFep+AvE/irwB4o03xh4VvG07WdKkY2tyqI8cltIXjurC6ik3Jd6ffQboLyzlDQXFuTHIrYDF8V+NPAXFeG4N4TwPBuKy3gbIvrqxuBlmNBZtQxGLqp0cywGZpOnDEU06yr0Ks54fG0q1SlXSq08NiKfpZR4e47A4DM8VjM5jXzrFNKmo8zpVad3zYeqlZuEtHCcUp0Zt1KalFVacvlL4of8F3P21vEPie/sf2cv2T11rwxC5isdc8Rad4lS8usMy7ntTbWQRSQQAR0wCWIyfnXUv2+v+CrvxN8a+HPH+sfskfB2XUtAZV03Ude+H8Fxq1nEGI8savfaqLuOPBKgDChSBjHFftt4y8NeFPijo978TvhZpNtoeuWsJu/iN8N9Oi2R6VN8/2nxP4XUANc6FeS5mutPjUzaTJIF+e3XzD81LaEFjkAnqdoyevU5JPYg8Hk8gjnLNvFrhvhahDL8l8JOBq+Br0OXBZljq2Y5ni82wcm4Kq6lOrhJOTatisNUp0qmHr89CvRhOEkGC8PcJiYOeYZ3ntCvSlBVaDoQjUw1ZNvl0i9GmpU6sW4VKbVSnKUNTxOz+PH7ZPxV8TWOs+Nf2aPC3hTT70aTperXul+K9DsLW0tHdhJdWWnJMztJIRuLBWYcBiQpr6b+xtjtnAB46ckAe2RnP0PJwDWbpSq13YWzKpORj5RxtLhOTnoRkY5GTyAcV25CYYbfUD5ec/OM9O/4Z454OP594n4kw+dTUsHw9lPCvKmmsrni5KrebkpTWKxmKaaXurklGPK0nFtc5+pZbl9XLE+bNXUdv8Al5yyktWlooq+t3qnundvfLe+8VW2halpGg+IL/RFvrFnsHsL26W2gm/eqJ5reK4RJJAcNll3HkM3evzz+Jn7COsftAJGfjp+0H8RvFumwTvNbaHp9na6Xp1tmSQgETTTtdMqnaJHVmGSfVT+nngnQtM8Q+KPDmk6zejSNL1G9sbC91N5VhgtLV3kGHkb5IzJwPNcHBO5sgM1eS+PP2pLT4e/tt6R+wj4R/YwTWviZ4lRR4P8W+P/AI0CTwrrek3Cia18RI2gaYPKtruPbIIi5kjQmMsXBz+4+AnCXihxT/amYeGWc8NZTPCuDzHEYhUKubU3HmtKk61OrUw7d2+ahOG6u21c/POO834ZwX9n/wCsuBx+MWM1jGMXGL1ldtJpPZaW35dLqz+APDf/AASV/ZH0zBvdH8aeIPs+wk6jrUMSthmwSIrEe3fIyMEbcn6A8Mf8E/8A9k7wupWy+FsEy4xtudR1W4XDFt2VguI1ywzv4+Y5yCen6e+EfB37QPjDw78YPBPxl/Zo8D/CPx58OvGnhyx8A6j8ONY1LU/DPjzQtXtZp7ox6nqsipfPbLk3UkzxJZld0+FXNYVx8Jdb0KF5/E3jb4U+EoQfmuvEfxa+HthGhBkDKyprrEFSCCGBYEMCNxBr6TjrKfpL5Jnz4br53xpxZOdm8Xwxj82zDK17zvd4ekop6vS9k7rVJXOHsf4bywEsyo5XkmT25VzZnXcZe7JpP3pJ3tquuysldnyivwj+GmnaLonh6z8EeG5tJ8LtKdHsr7S7fUYtF+0E+f8AZJtSgmJWfaBMIyA52CQuC1a0Wi6NpYjTS9I0zTxENkS2On2losa/OAqLBCnlrxwqgAc8Z5b1b43eJv2ev2SPhroHxn/ai+LuiH4a+OJNGsfhX/wq7WLLxPrvxLubjV5LDXdc8LWySYXwh4HjXzdU1GVXV2ITzGdgpZrniD9lbSPgVrn7X0P7RGm+Jv2VtB1vUfDw8ZeHvCviKTxRf6+hlNjoY0u9tYXm1BwpRr+YQ2eSTgrivhY+BXj/AJrluBzGXD2auGYZlJRljs2nDMptylKTlS9pFKMneTbTfNNyd3KU36j484It9QlmWGk00+Zwpt6OWibTd7JdbJcqu3Y8/WB34Zyedw5PXLEHGDySMjnrnglc1758G/g+fH9zf6x4g1OPwt8PvDMS3ni/xheLiCzt1JK6bpqMVOoa3qB/c2FhCHlMj+ZIohV2PK/sbeM/2XP25p/GV98KfDn7Q/gjwH8P/Btt498TfGL4keEjF4NTT4Vkll0PQIo7SIazqUtqkklhDpkt05LRvPGVCbuc8ff8FGPhavxB+CXwLvf2VfHnw+/Zg+Kvi6fwZ8JfivrniSbRvFvibxXFJNZTeOb/AMBXFql09jqd2jBLjUi8wgYLbPHEpQfe8NfRD8WsPUzXHZvluWyo4Sj7TD5S84UI5jiFeVPD4uvGfNQwEHFSxboyWKrxawuGdOc5Y2l8vifF3hRqNHB4jGUJ1JRhUxbpxboUr2lOjB6VKzWlJT/dQd6lVyUFTn7V8X/iynjW10zwH4E0x/Cfwn8JNJD4Z8NRbY7zVp8lZfE3i2aFlTVvEF8EVzLIpjs4nW1tVVVkc+H2Ok3N/fWthZWE1xf3ai1tLa1V5buW/LPtXyCDweoyCOTyCM1u/HD4mWf7OXxv+EP7JvgDw94N8W/tO/H3U7w+EdW+IVte3Xw5+Gvg61muxD4g1bS7N0uNf1W7S1LpaRPjOU25OR9F6f4Z/ag8OfspftK638X9e+Ctn+0vpHgz4ma5+z/8Yfgz4E1Gz0HTfDXgzwpceIL+41rTb6JLJdX1CPS54NLaSb7RpzOZLljnB7cJ9GPjri+GR5/xzxLlfDH9uzp0I5DPkpZjSw9D9zh8LgsNBKGGwlClCNPDYejFU6VOEIwikrjn4m5Fl1fH4bJ8rqY2GAi5f2jzTkpVJSlKdatNzcqtWrNynVqVG5ynJuTbcpPwLxT8JPHng5Wu/EXhe8s7XGTc83Wlr5fmacd15YtLAMSLuYNPkPvJ5HPnAtD3wemMAdMvn+XH0Yk8E14//wAESNN+NPjP9gPxV+0Z4p+OPxq+MVnqWufHH4OXvwN1TVdL1TwD4YvPO0DxPd/EqRNT87XL/WrGTWE1O3021nEcFmzRwIkKqD9IGzABzjjr8gHO5+q5JGSORng5ySVr8h+kD4R5L4OcX5Xw5kueYvNXj8vjmP8AtuXTWzkvdadmtHdxbjre7TZ9RwJxbmHFOXyzDH0sDBafaa0u9bc2l99t99bW8/u7Rirr1JBUY55JYDvgc84652+hr+sD/glr4vXxR+yT4QtHZmn8L3t7o0mXZmJjZSA28nhQowOgyQB3r+V+6tSu7noQc98ZbGOeOn8+pzX9En/BGbxEt18K/iN4WYgvpPiG1vsHst4hU4BOBnywfXnOSQc/o30MM8/s3xheWt/8jzI8fgrJNe/GSzJO12/gXKt5JXXNZu/zXjNgXLg6M3b/AGHMYa9bNyVk29ru716xve93+2KfcH+6v/tT3/z6mnUi/dH0H/tSlr/W0/lyOy9F/wC5PN9l+GrtqUUUUDCiiigAooooAKKKKACiiigAooooAKMcEevH/oX+P8vQ5Q/db6f/AByq5OFY+gJ/Lf8A/Ej/ADnIBXurwWqMOwBGTjuWI7/X/vpc5IyefXxFaxw3UhbPlwyt17okh9T6D8Mc4HOfq15PcEoq4AIXj6tz17gZPX3JAGfPPELGx0bV7zkC002/dxk87ba5OT+WevVh3U5mWlOb7Rf/ALm8/wC7+O7sVBXkk/5or75VF+i/De13/BZ+19qlx4p/an/aI8RoCy3vxT8WyoW+Y7LfX71FHOeB5S7Rk42gclQa+K/DmlvrPxV8I2Iyd2rjeCcq3J4Oc56fnjJ/vfWfxNuhq3j/AOIWqgg/a/F3ia8JOfm+1eILlck5Oc4znknnJyCTy37OXhi08SfHrw5ZgK2HDDK5w2Tg9OvXaeuQ3Jzgf5u1M8j7fi7MX73K86u9L3vJXT76K2t9W90ub+rsRgLUMoyxLTlp+7pZRSdo2vttpdq17pn9Dvwm0ltP8G+HrJflC6bF0+XGAB698ce2M8jJ94sdel0mzurW4T7bpV7H5OoadMS0MyFSomQEkR3MXzNDMuHVu5GQOW0Tw6dP06wS2+YIiqBg8KMjHpgAevXHqc2rsfZrSRSc7sjpnvIODjuTx7gdSTX804fEVsJXjicPP2daLfvpJ8ykpKcJppqdOpFuFSnO8JwbjJNOV/vZ04VKfsprmhpZO+ji7xlGzvGUXrGUbSi7OLulJeR6lpUOk6mdQ02Y3Wk3czNaztt86BjI5NrdKCdk0eNoJysihWViSa9s8J3pu1tAG4+UnB4IBKkcDuR/PkkZPh4ml0y71KOTEtpcf6+B+UYbmO5eu1wDkMOeemVAPV+BdejTVDaxsWjyPsYJO45bBR8tnIwRn0I5A5NVnSqOVWlFUlJ3nQTbjTk3K/snJuTpSesU25U9ISlJKE2qanFck5OdkuWo1ZyV2vfs7c/dqykrNJXaX0cqqudoAz1/M+/+cnk85d/n+fv/AJyeeuYFuAVGU5wO56/Pnv8A7I/znM45GfYf+zf/ABP6+1c5ocX4r/48H/3T/wC1Pf8Az6k81+Qn7T5Cw3zHoDIx/BiSf6/j1Jya/YnxUqiwYADAVsf+RM9T3/yTX5A/tSACPUeM8S8Y9Ff+ef0PU5Ne7ka/22VtrPTytJLT5P77X1ZSfvPzat5e/L/5Hv1Wr1G/D2e11PwdpE6sPks7VSBz91GHrwOM898jqua7PYu3gAnbjOBz97Hf/Z9e55ypJ+c/hXrVzZ+G9CQ52eRJkc4IEjY43eh788nIIwK+ldAm07U7Zri4JZIwNsIO0zOGc7NwI2p3c9dpAHOSfwDOoKWa5pFcsV/aFm2rRjHnd27LZcqdkm220k5PX7iEuSnfVtqNkt210Wrf2dL6JWbcVa/SeHtFsLSH/hIfEys+mwN/oOkpIUudcu0DNHB03Q6erc3typzsPkxZmbjK8R65q/ijUWv9TddqIlvZWcKCKy06xi3Lb2VhbJ+7traBMKkaDJJLuzStI5t3st3fyiWfBCIsUMa5WKCFd2yKJBwiKOgHU7iSWOap/ZX/ALv6n/GsKuMthvqGFvTwvPCpWe1TGV4c6jWxDTd4007Yehd06EZOUeatOvVcUqH714ms+atZxp/yUKbbvClp8U7Xq1Pim3GN+SCiYv2RsfcHTr/Xp/n1qi1q5D/LngjOT0/eduR/noa6L7PIB04H16Dd/wDX/Xk4qby02n5RnHP1+b39j+nPAz5Mb30fVdWus10fW35bts4byfVvS2721Vt9tNvXVtNv6u/ZW/aNX4a6hD4I8aztceEtS2pYzmUgaNdljiZyzAJDxkrwOCO2W/WmxvtL1zTbfUNHuNO1bTb1SsF7YSCZJUdZAUcKWDBlJDK2VIcqeOT/ADpFF+bIGe528/8ALQZHGex4HP3e557bwp8ZPi/8MIBN8O/GMuklSTHZ6uDqGhytl+LrTpz50IwFyY8cZwd33v07g/i1Ze/7MzGVsBFxcZ3tKLTdnGTd4vRO6emmrbR+bcWcA/X08xyyP+3tRvTS92VnNr3Utb2u9N+XV2bf1v8AGr/gnN4Yk8X+Lfih8BItO8Fah40afVfHPgDb5XhvW9buXeSbxbpsSKIdA8SzPzJNHHHbSMB5gLfMfhPxv8GfiL8P7w6f4m8Fa3agZ/4mUMEtxpvBPWS1RhyOc5A6dThq+gLT/grH8QfAGnyH4+fst+Itf02zGLvxt8DNTj1+31BAXxjwdrcyaiSRyQk4GSRjKnPm+of8HFX/AATnt3a28cad8d/C190On+KfhPdxnILdFl1HtnpyBzzgmv1Sv4ZZ7xsqmc5FCrxCvchOrl+aU82ey5VU9m5Suo8qtLVJKGji7fB5VxnnfBC/szNcrm3df8jBShpzS2b3+ztu2tXbX57/ALOcEqIbnPQD+zrjnlh1znkj6/N3Ndx4R+CfxN8b3vkeG/Bmt3ULso+2T2ssGngMzAO0lzGNqAYZvm+6AcHPLdd/4ON/+CVGhK8mmeHPih4kuz0TT/h7Y6fkgu3WfUj7H7vG4nBKsW+bPiJ/wdN/Cu1hks/2fv2UvHHiS7Cstlc+Lbk2tqxyyxlrLQkZzzjK5yAwGckk75d9HLxWnFS/1SqzhJpKWOl/ZiSblH3uazVna99ErttpJnrY7xnyiCf9nZfUlL3Xe7buub4XrbV6Wu21G12m3+9vwD/Z80L9nbwR4t8feNZrKbxJY+GNW1DVNQLAWOhafbabc3Mxt5GOPM2qysQV5zyQWFfxwfAD47L+1f8A8FNPjL8RNInNx4O8F+CfE+keFo55GCy6YdYgjv54yGIDap8wQg7mLfeGASz46/8ABVn/AIK/ft7+H/Enw48D/D+7+Gnw78awyaVquleC/B8ei/a9InLq9rqHivXHF/J5kTKknkAFlzjIY59S/wCCbX7EPjf9mO38WeN/ibc6efGPjS307TI9I0uT7Q2j6ZBK8s8F1d7fLE0hwZMk7mUZG4KT+i4jgXhrwa8OvEPFZ/xFw/U41zzJXw7kmSZRm8c0xGVyxMUszlypOcZqDcr2j7l4qbvyv5TI83z7ifibLMdTy/Mp5dLM4Y7MszxkHCnGEW/d0duWysley956/EfrT8N/iT40+FfiC113whrt7p12sgkulfctncPkndPCWKSthcFmUnk/MTyP018I/wDBRD4VvFp1r8WhqngSaVQlx4ljtrq+8LSbt4PnS2u260tWIyxlG0ZJJIJr8tfspOehB/2evL8579+fqcHg1FPpsd3A9vdRRTwSDa8M0YeNh84wyMCCMeo6HrjFfybleOjlrftOeUG4qfLJxbgufq7q6VnG6a30b5j9kz/h3L+JHOcEudr4kkpX1s3Zpu3dtvVu7d7/ALXahqX7If7Q9lJHaeN/g346e6VR9r0/xt4Vk12FSz7fPki1T+0ty9dkwLhiwIypFeL+Jf2IPgUxa40/4mWfhe06hLnxF4aksgB/dlu7ofLgHBLE4HJJLZ/AL4mfsM/An4m3c2rTaJqngjxDJuP9veB9f1Dw/fliXO8x2kwgZsuW27DzwSx5r5a1z/glbFqU7xWP7UXxrtNOY8WV9rkt/wAEyYXMwBIA4J9zySua/WsFgfBrOnF4zj7M8hm4xc/7Q4Sq5hUjK75oxzahOvGcU3o3Gm+W3NFNH57DK/EbJ045dRqyhsksyjZpOSTtayulG921te/Kf0P+LLP/AIJu/s6RPq3xt/ao8AGSyJLaUfGWmahOxUtlTo2hXMkxyQRtOecYPFfAv7Sn/Bxn+yZ8B/C8/wAO/wBjbwNc/EzxEjCz0jXWsk0Xwja3GXAna3Ja+1dyVUghWbDEkkjn8tNO/wCCMPwjn1Br3xp8WviL4jyVLWsk9skcqlmBLzfZ5DlhknDdzyduD9k/CD/gn3+zF8IprfVPBPwvi1fU9HZZJ9f1y2l8QS6e6lj5khmXyQSVzgjHOCeMV9nly+jfwq+alX4w8Qsz5FJUMBhnkOUSqXbSlUrTpuMXZXaU3rJcrspHmvh3xLziNswxeBy+F9PbzlmKtdr4YprV6905rVuyPzu+Hvwg/aY/4Kuatf8Aj79t2+1Tw/cx6rNqHgf4v63aNp/iubQLy+mubv4eR6GsUZufBskszyaNqMzm50SSWS3jdtOk8hP2C+HPwV8JfAnwnpvw18FeHbTw5pOiW32eO2jC/ar+6AcG7lkAzO0u0SCUs24MuGxyfYIYILeKKKCKOKKBBHDHGixpFGN+EjRQFRePujjpkkktWjul1tY7AxX9zfBFSxMMRvbhIkL4t5SgZjGp5jP3kJK7iqnPxXid4zcU+KFTLMuxFH+wcny6aeUcLZdKU8uwq99KGOldKdWKs6VXl5byqQcEpRa+84R4LwXC1X2+CarZo1F5nmLin7CS5vep3cnFSulKN7r3XFtqTOLFm46kZ4zkDOfmyD9DnnPXPJJ4cLVxzwRxwMgcbuMgk4IIB9sgck11114f1bS4IpNW0fWdOinytreXVjf2kbsC4OWkj2tyAfQ5GSQAa63wP8KvH/jz7VceEfCGo6zb248i6vzJZwWcZLSAOby6dI16Lk5zwuTkE1+QYLKM9zHG/UcBl2OzDH2VstjlVTntdbO70tord927H2CxmCWAlmDzaFudXXMuVu7V2k99N39902/BfEHgvwh4w0+ex8U6Dp2tWjD5ba7tXuJbU5cFra8cCW3JI3Dy3Uhv4sgZ+VfGH7IGuSSnUPg7+0l8dvgzOCCth4c+IevyaLHhn4j0a8vHhQFTjCtjAAOSK/Ttvgp8T7LVrrQL3wzPb30Nt/aF1NcajY2ulJpK/wCjtfN4ga6GmKqFgCPMzkYwa4PxD4U1rwjfto2v2DWmqhzclZDuEVldZXTdSsmHyzws4xkZDA5GRgH7bKcw8UPDa2YYD/Wnh2Cx8cAsPj8BTxGTf2q3JKnKOIp1IONr+7Jctrrle6+XzDC8F8S3y/H/ANn4ubteVKpySfvS3lF83Rt3b1bd1aR+SWrfs1f8FLI91r4e/wCCkvxYNscDydQv/Ekc55fGXg1V2GQOcYwMD5q8o1z/AIJ/ft4+PUMHxD/b08d6vYscMsmp+LbhGBJBUrca9CucE8YI+YgkgEt+14gkLZLHJIycEHq/P6A/8CPPNX/s0jDZnPQfd75YDqPUH268YOT9xgvpJ+KuC0njclk0ktOB8hi+bXdKPdaPzS3dzy14Y8H/APQDiem+a+frfpd21tLy0/Dzwr/wRZ8GX9+kvxL+MHjPx1eTyRg2sEbWxmkZ2+9cS3U8h3sDkluNxJJK7q/VH4D/ALJX7O37Hmnyx/BzwJpP/CytRs2stV+IF/Iup69o1lKpWfT9Du7pWFveSrgXN7alXjVnhiclpGr6Kt2OlwuLUqb6VCj3IAzboxYGO3Och2HDOPmBJCnJFJpugX2oXdvBbafc+XcTwx3N+1rfmOIPKFLljHt46n+HqSSPmryM38afF3iiNXLM04pzrH4jFQWHeXZfQhhMpw+HnKScIrCqlD2s/t1JJqirqmlVXtY9OB4I4ayKTnhMrweGp03GpatNznUnFt80pTbagrP3b++/ifIrS+ffEnwwsdXeS5s2EN+7tI/mAl5Hd3Z2ZiCSzEkseQSRySSTxtl8LtQs7sZyAh+UKGAUktyoIAHQnjuTjjr9x6c3hPxL8efj1+zRb/BD4neGrr4KfC22+IEPx/1mS/fwH451SVbJpNCsbYp/ZcVtcfbNmmPZMZZJVZWOUOeh074BeJdfistFsfE3hKy+JN94Wbx9pnwnutZhtvH9x8P01dtOl8WppN2whNooyck7cBuAQ5rnzzwL8V+GcZ9QxGT1s1x8uH/9ZFDIlPNX/ZOt6klCN7paPd+9a+jvrl/iHw9mOAnj4ZtTwbjmUcsSx9opNTtZa7aNpeTV1yy5vGfBHwp8fa9pt7feHvCXiDVtO0pR/aN9YaNcSwhQJCd5CMMY5554bk4LVy2r6B4anjk/trw7pDIjFWk1DTLKeUMrOGDNPAzBgwIIJ6gjJIFeU/tv/GD43fBr/gq7/wAExvCmofFrxZ8PfgL8R/DWl+I/EPws1XV7LQfBPg7XfDH/AAkvhLW5r9oVtIWtZ7/SH1aRb6aZCku4DBJrufij4SlvbPxF8QfCfxA8GfEnwTe+Ibq2l8RfD/xXbeIrfTb+6uJmWx1RLR2XTCV5AfAOVwcEsfufEvwFzzw84M4U4i4dx/EGb/2xl0cx4i+rZXXpLJLvVVXScVFJ25nLo227ps8fhbxEw/FWZZtl+YYbLMF7Np5ZKooylPVxWsm733Vm172ys78VrOp+BtFbydF8KeHRcoAFvY9H05SvLj5StuCD0xtOe3JBxkr4U8e+KtPk1udNM8PeHoN32bxB4v1rSvCvhiPJOPstzrDQxOQOuDjDZyCRmTwBpmjf2ve674miMvhnwT4d13xdrNo7ZN1YeHtPuLwQsc5IupolB5GVYDJGTXwX+wxqGpft36x8ef2xvjdo1x8Uo9F+ICfDD4IfB668wfDnwxbRrcXSapqWiwzw2k4stLACPcM2+Y5fJLGujwc8FsLx/wAKcR8f8acSZpT4Z4d5MJUwWVOpiszzOcW3aFKrKUWr/Ekn0XS5PG3GtbJMbl2RcO4ajUzPH8qTxlKFPrPXmjG6vfTW9k+tz661P4Ya++kat4h0PxJ4G8b2Wi2xu9Vm8B+PfC3iu4s7ZvMtb281Cx0q5lki02LO43BA2HOGyvPi8mkPeOxHbG1uxxnvn16Z7MRjKjP258NP2Tvg74T+MB+OXge/+Hfwl8d+LfhJ8SPg74x/Z/8ADXinwutl8U9Y8TWTW/g/VvDOiQ6zP/Z+qW1yqNfKQst7sCW4LlxXzB8dvjD4M/ZMX4oeG9P/AGfPFH7Q3i/4A+CPDXi39qHxFc3t54W+HHwgsfEmr6Rp9t4O0zU1eGPxP43eTWIVNrbs7RIWkKuIyK+7zv6M+ZY7POGqHhXHMKuX5pkCzXG1OKqMcK8nSk1apalJSi7xaVvddtEovm8PLvFaOX5bmT4k/wBmzGGZRjGGRtVVFO90ry91K2vR6XV3d52j6S1rjcM56E85B3gnknk4OR3OBk5bPZ2NrztGMDYu3oAu6QkAgZx7ZxyTkhcV2fj7xz4G+G/7Ivi79uD4M+CrL4g6bP8ACLwB8YPh14G+IF9dwJoGg+LL19MvZtcMBjGu33hvUkZJ4I5CuMhywBr5J8L/APBQf9qnSLv9jHxl+0J8I/2fLv4E/tlXsei2OleBPDUdp4ksboXiae+uXupvH/xL78TzxTrb20jAoPmQnJryeGfodeIPE+W5tmuLzvh/L8Zl2PzPL5ZZWqPHSnUy5P2nwJJJybUb7Rs3q5I9HF+MuS5dmFp4HMManbaOiTas3d9Fe/Rq6d2on2RoXhebUJzFYWT3c8+zFpZq00rfM3RQGOSeoXnOB1Bx7X4f8J3ujTB73Tr3TpgoH2S90+azbI3DOZQMrnJDdwTjIFcN+0x8U/Gn7Ov7T37M37CnwL1yX4d+Pf2mNcE/iX44DSNO1XXvDPgu5vPLtNM8MTX6SWsN4YPlEjRGQMTgkkmu6/Za+K/x/tf+CofxM/4JU/tUfEBv2gPB9p4evPGXw3+LeqaRa2nj/QBa2q6rDFf3djBBFNFdRZs7pHiZY9wVcdT6GC+hnxhmXCEs0hxNSweeRwcsbDhdwawzUZyXOs0ekL8t7bqLjG/vM8/H+NGUrHvLllslg3yt5ld6bNpLW+qWl76PV3u/bfEEfxB8I/seftofEDwBqN58N/H/AIR+AXjvx18Pfi+LPSmtotV8C+H7zxLeeDtPl10LBHqfiyO3EFk9h5kwOfLIYEt8HfsPfEb4uftS/wDBNL9kP4ifEfxDrfxN+Kfir4jftIeHLrxPrV1PqXiHUri0+J8sVlAbkxYaC1t22QIxZIIdwjCqpWsHwJdeC/8AgqR8UP8Agr18MP2qPGmpeHh+yj8MviJoP7LHwf0Xxlf+CtB0DSfBuieP7R/FraLb3tnF4gv1n0nSn11bsyhYpiHUIzV5v/wTF1/xiv8Awbs/GzxV8HZm1D4vfAhf2rY9Bj0i7hk8ReFT4x17wXd3muW2nwmS+Z7jw1ea3cWc4j/dSxmWJlIVz/TNLwDcPAT/AIhfUxlHG4+rmGR/2nnMaUVVpwqcSLO845avLzqMKaUU7pcjgr8rsflL4/vxq+L/AKlV9ilyxpOpJ0vtRvyt8tvdjddeZ6tptfXifDfw1q3iG78B+HvjT8H/ABZ8WtLN2NR+FejeNLC/8Zk25cXVvFawyNBd6nE2cwIN6sCuAwJrxf4meN/2Sv2ftcbwp+0h+0/4a+GvjtLEX0/gLRNGvPEniHTGKljZ67FHLHbW2sXC/ctjyuV46A/Bn/BLPwZ/wTZ8VaT+yb8WPFn7Svxo1v8Aa40Xx/Fa2XwT8PiabUbTx9q+vLcXV/qEkNhHJf8Ahq6n/wBL1GW61Jxb25kQgAHPsP7Yknwn0b/gvx4D1T4h+HvDniTwtf8Ag+w0P4l3V34Svtb8MWXi3UdNa20//hJI7fS7yM3HnPCXf7yuWbzCQxrysD9EHwjyrGTx1Wlm+YUoZc5TyuOYazlDnbtFJ6y0Svs3FOTcZN+ovFzjB4LTE5YrySV3FSS552vvZ3tfe1na/vX+rPiP8Z/2cf2QfBfwp/aL8YfE7x/r/gz4q/ZJPhLp/gfwm9j4o8WRSTbLiDU4dVdNPt7aTKxTafI0ov1kKBSq5PJ3H7Z/7MPj7xF49034cfsl/tG618ZPC2kR+Kbn4Calc6P4Z1nxDob2w1GbxLb2U0rtpuhy2rfbpm075rRcFYRCyMeU/wCCyvwg+O3jD4J/s6fDnwT8NvEPxH8V6X8W7Pxh4c0T4ZeGJLvQ9B8AaY6vZQ2UsMFvaaZFLbGNhYzskpYDcQwfM2i+Cf2qH/4Kr+F/2y/CP7JXxVk+Gsf7PWl/C/xFB4l1Pwb4U1X+37v4bNol5cG2vtck32yX6BfmGShO5cgY+v4T8D/BerwxgcTj/D+nlmFxdaWZQy7iarPGZlCpGUoOrSg37jqwh7zhZyhywqczjTZ5Od8Z8arMlhpZ/TxNWVOC5st95uDk5Rg7K8ox3inflldxavK/uf7J/in4Kfto/CGH9qj4XeG/HPhXwZ4H1L4iQ/F/4PWkn/CXeOtK8R/C7wjeeMZvCfg2RQH1298aaRcA2kKKsgf7qEJk+ceHP2z/ABRJ+1p+zp+y58bP2X/hb8KPA37WWlaynw18PaHrUuq/Hr4PytrGq6V4Q1X4nXZu1Fj4j1afTRqup6dOnyQyMAoCMp9b/wCCWP7OHxt/ZL/Zv/a+8B/GZPB3wN8Q/GPXPH3jT4G+NNF8baV4tu/B3xR8d+B7v4bw3eoaNpUUs0UWmG4W4e6e4a2tZB5ZYpsx+dXw+/4JKftaeDPiL8A/i7r37X/7PXh34x/BD4heI/Fc/jSCz1vxn4l8Qxaxrh12LV9Z1C8hNtreowRtNFYaXKFW2tnSLaWDO3nYDgL6PXD2YcVqpR4DwizqmoYf2+bZHP2WVpVHzU4zqvkaqXV4u+rum91jM98QsxWVWnn6WAcee1GS5rtq7aV9rWvd/Zbu2z9MNT0SfSNX1TS8eYuk3cljvYcyNb3E6LIxz98iPduyT8wIJySfzr/bG0Xx1qv/AAWo/YftfhX42j+G3jbxT8L/AApa6R47m0e28Qvod4sUcHmJpF46W9wQPuxsTk4A+bNfr74v8T+GNZ+JsXia4tP7Y05LnQE16WKAaYniHUrVQNc1f7PGdkUGsyh5reL7oU7NoANfPXxq/ZN/ZX+Of7R9j+0t8SfiV+0Vrnjfw7DbweALfwrr2l+BdO+H2mWKgado2h3GjWcUrRwlFDXE7tIxBZmZwWP8w/Rp4v4B8NeKfFDHcQ8f4CjlNOUsBl9sHnCjm0lUds0p2SXIrWVtLX6Jt/p/iThc+4jyvhn+zsqnJuEca5NNv7S3s9G9ZJaK7Vm2fZfwi+HXxf8AgfJ4y+A/xz/aG074z/tB/EHxh4y+KPg/S7rS7l5vG3w3XSmsNXg1LSI5DD4OYqzwWwUiJAwkjKk5r+XL9tDwh+zX+y3/AMFPvBz6s2seKv2R9S8V/Da6/aJ+H9pq0+t+H/AXii+kn1LWPBNtqU97OLi1syg1O8sI3jke087T5NpJr+iP4V23wZ+CHjvxF8UfAvgvxl4n+JvirRrjwdrPjv4wfEfxF411ufwreq0d5pNoL66eKyhuB96W3CE5IBBINcXbeCf2eNHn1O50L9lX4KWU9zfvqt1Lqnhwa82pak5kD310NXe8E1yVZwJH+fDMAyqOf3uH0pfAbJuI8zz7BcS8S4+GMWWQx9HLcolVyuE25R/tVTzOcHCEWrtJpN2vflaPif8AiHXGuZ5dluXLD4GLdr6vVcz7Re2vzvra58V/8F5fh+3jL/gmf8DfiZ8O7Lwr8SPBvgj9rA2vwv8AF3wv0uLWtC0b4N6x4A1tpdLsm0Wxkj8OeG38Qw25uNLuTiW8CNIS67j9u/F4fD39sv8A4Jj/ALR2ofBPwb8WdK+HfijRfCfgTwj8PofhA+kzzeJNPfw3qWo+Ifh/4ZtrZZNR0y8+z6zbWniW7RVkmdDNKtuszj0Gy+K3i6K00zQdFXSdA8KaZp32Wz8FaRoGk2vha008NKfKk0CRJbB73c58uRl8wBj83XNTVfiv8Q9SmM1n4o1XSrKKNYYbLS7iSzit0xIhIs7aOOJSwJBCrhFAVQFxX5ivpgcAZblGWYDC8L8W8RPh3NJPKpZvxDSo1KzlNyvKUZLmhFa81Tmt7sI8yTPfj4U8Tc2afXsXlWX/AF3ltLB5dN8sU1aMXZtSk221FptWbaasbH7Deu+MfDP7Ffwe8EX3g3xv+zTqXwi8Pa98ONL8CfEi1sLC38VazdWd/wD8Iv4v1R7W4nl1iSDzYXvP7TUwJJuwgQLX4jeI/wDgmd/wUh+Kni7wX8V/ib8QfgPH8Svh78XZvGGi+MfG3xb1jVr3UfDsWpTT6bBaeG4dNuNH0vSbWLY8djapG8gxGWJ5H603l7q2qXI/tDUr6+AIcfarmabD/MBJtd2AOOc9RkdSTUhjmk/1kryYCqNzMcKhOByxwBuxgYx3Jwc/E/8AE6+b5dmXFGPyHgLAUVnWNjiqX9r548w9nTXNFKmlJpRUYxtFKybslq7+nDwhwbwGXPMM0xcfqcve5aSip+9LfS/vNq7v6ttyOJ/bY/Za0H9tH4g/AT4yaf8AtGy/AT9p34DaFpunXfxY8KeDvt/grxZqtiXvDNo9hFf2d/pscV2pjt2lQrchmDIQWx798KPGnjP4VeHvGfhH4sfG/wAXftZ6n8TbSHSfH+veLrO38P8AhjS/B0ui6zoOqaB8P/C1mGi01b9dRxeXkzK8+V852wK86C4XGOcrnrjKn5e3sce+ep5qwto2cgchSucYO3LHGSScZGcdM5Oc5r4fPvpd+LWaZcsFGWS5fUWYQ9nm2EyxVMxpq8mlTi02oq9rru29bH0eXeEfCOXY/wCvSwtacOVLlcpcktZXvHms7u2jWrlLS8by8k/Zt/Zi/Zl/YruPEes/s6H4wX2rarZa+mg2HjzxhqF54S8EHxVDHo/iqTRfDVrL/Zd1reoR29vBD4gvI2It4oYg+2PB65reRmdmYksSW65yWfJ45znd78k5x17XnDAcfIqnj+He7Adc43YbGOpUgkjnINq3P3efYerf4jj2HUcV+KeIPifxl4pZpDM+McdTxLy1RhFwUYyUfefLdO6jd3avZaqzbbPpuHshyzhnLpZfgMvnhZSa96o223zXbfM3rtro9UrXvI482pwxOCMn+HJP3gDz1+7+o56mv2G/4I7eIxp/xC+J/hQsR/aulafqSKHIT/RZXUnbk5yMn1zjrliPyY+yHkcY/wB3qBu/L/6+MnAJ/Qz/AIJdaqukftT6faMcDXdB1GyUA/KTDHIw+XP+zkcehBJU19Z9HfMf7L8ZOCMyTdv7eWAsnbm/tCLypfa2u7rdJro0r+dx7gJZnwbxLq/dwMJpu7V6c27rTdpOz396V23HX+ouP7i/7qf+1KdTU+4v+6v/ALUp1f7gLVX8l/7d/wDI/j5H8eJWSXkl93P/AJr8e2pRRRTGFFFFABRRRQAUUUUAFFFFABRRRQAh+630/wDjlVyMqw9QR/6H/iPz781Z/wA/z9/85PPXLSBhuB09B/009/YfpzxyAZSWf3yVQ4GfuqehJ9Ov+J56k8H8SXs9O+HnjvUmSP8A0bwrr1xyijHl6XdHPTrxnPYkckgGvTF6ScgZQgZ/H/D+fXBz4h8er9NM+CXxavmwRY+AfE9xz0Ii0m/Lc85+6Px5yRnPHjnehUbtpB9lpaavv/dX3vRIIfFH/r5T+fvy/NK/ytu9f87DxTrdy/iLxTeDPl3mvawVHYD+1LwjAz0BO4dwx6HOT7T+wVHaa38dBd3DAf2eEGQBkZLA4ODtPAyc9cYzkk/NPiecy3GszKxCyapqEq4JAG+9uG4wTjr+p5PJr6x/4Jy6Obv4garqwUYwo+71wXz268gnnPPXrX+auYpLJM+slrKrfTdc7u279Xv6vVu9/wCwIf77k2v/AC7pfnr177+e7uf0faRcWv2LaCTgKF5HABIGMk4GCTyc8jr1qK8jtnWQED5gR2ODluepAOM/r1JYDgtJvWtAVbJAxgk9stjILcdueuMc43VvHVsqcopGOpGeBvwf5/4knNfzo+bpb+refz9LrVn06wjW/N0113TfdW10016K9krefeIdAdTI9r8275ic5zkyHH065HI6cnt7f8IPgL4J1j4Y6l8XvHfj7UPCFlpviZdACWmmJeReY/2YW8r/APLUB5JNr44UAc5BJ83e4trsth+5BG446kdCec45H4YBBz9i/D3wRq/j/wDZR8T+EPDZ02XV7j4hWt4lrfapp2mr9ltmsXnmMl7cQptjQFuTlsBVDMGr7XwryfC51nudUMVktPiGthOFOIcxy3KK311xxmbYPD0p4Gl7PA4jD4qrKVTRUaNVTnzJXvFX8LinGVsDgMHOnj5ZdCrm+W4XFY2PsOajhK1ecK8+bEU6tKCUFdznBpJO6fLrzPi34c/8INq3hya91lNZ8K+JrWz1LQvE+lJuS/0d2j+0yRwuQFu7WKVDJC+AWeMDByT7Z/wzu3/CUJHHr3meAX8MJ4qXxiscfljTTbyN5bpjyxctKHZYuptgH5YNXk3xa1rS9B0H4IfArQ9VtvE+u+EbK9j1280+5juLWPVdd1HzLbRortXMcjwyTyRuA+yOFLZmIDKa+yIz4fXwcn7N7+JFfxF/whgun1iO8jaxj1k3UupHQ3uMlfJ+dNkYb/kHsozlVVv2jIeA+C8VxJxhgMXlWHlgsspcNYzKacs4qQjLjPGZTHE1vDVY6VdxxeHxuPqYzB1MTFyxmDWXUlPFqpUnVfx+P4hzyjlWTYmljKqr4qeZ0MXNYGMn/YVDG+yhxU8O6fNQqUMNGhXjSa9hW+tNqi4xij5d8MfAqL4r+HfH17oOs3C3PhySaPRLV4Ij/a2I5ZbdJ25MMs6gIoQ4DsueBk/lX8f/ANnK31j9nL4s/GvUdavNO1XwH4x0/wAKSeHDaReTObxZxPNNM6iWKSFoyAg4IJJ6An9jfhxq+o+A/g38b7y3uorPXdBv9JltUaZVdrqy1LThIiKJA8kbhGSQJndG0gJKjNfN37b3iH4f+Kf+Cf3xb8b+FbqztNT8eeI/DWq+JNBFzbLPZeIrKO6sNS8u1VxNieVDOzFMZfIYqcj0eHOCeC8Tw5lmZPD0sLxFQ4G4pz3NcBUxFeEMZKOa5/gMvxeGpzrt08Vk2Jy+hRr4X4auHxGHqSpydHETelfiDPsPneKwkK062W1eJMkyzB4qFKlJ0Yyw+X4jFUarVO0qOPo4qrUp1t4VaVSCmlOKX44eOfgNY+BvGngH4ZfCCbWfiBfeIPAfg7xJ9mtI4b++/trxDayXl7p0C2JeMRWjALiQq0YOJSpLCo/Engf4m/CHUdNsPiJ4N13wjeXVyk9va61ZyW32i3LMPMhOWikU7csquSpHzKN3PW/8EqPEfiTSvirHf6TL4c1HUZNB8S6b/Zni3X5NFuNXsp45IZdN8O6zKJRZ6yI+bBHZImfCb0GTX2P+3tpMWk/C/wCDK/8ACS+LNNnn1bXZm+EfjnX9G8T+IfCpb7e76xFrdi0t4bC6kJiigu7mVWWe3kQgxgV/LvFHh/keecI+JPiVhJY7LcVgc9zhUclowpLKMJhKOMyfA0qbxeJpw+t18RLH1K3JSxdPH0HSg6eU4rC1auMp/f5dn+YZdxJlfC+IdDGQr4akqmPqOf1yvWlRx1aVT2FKU/Y04fVoRvOlLDy9pJTxlGqo06nyXaXaXlqbsKuFVcYAxyT169lz1znI5yKb9mYZ+YdP6sO59euOhIOSQM+S+Gtdu9Ln2SszxbRhXZmj6tkYYlSCO30yScV9ReEfAXifx5Y3F34a0W91S0jCeZqDRxW+mWgJf/Wahcy2sDcYOd5/h6nmvwfJMozzPsbLA5FluYZ3jfd/4TMtpupNJW952TfT8Xq7H12LxuCy5/X8fmscBH3V7zWvvaaN26Np725tVZuXnH2VsEAg5HXAP971B4xnvx2z81Z5tm+YZHfqAcnLDHTI6EjGc5I4PJ9z1P4PeNtJgub8aZp93aW1rcT3S6Zq2n6jPHbQZ+0SG0sbq7nBTOd23A6FsEtXloRCpAUAY4BXBx82MhhuB9QeQcgk4GPQzXhrOshx7y/O+HMwyV6f77llXLnfVrWaV9t7+et02YLO8vzFN4DNKWPWmsLNaNq7avrpbunfVNO/J/ZGH938h6t7/wCTu5PNNa03bi3lsSMZYKT/AB9ySe/v+ORXQfZTg8p046Z/j98/3ffp6Gqi2M8gby1Z8DnYrNj/AFnpn8j7cnms1FPSMb7Xsrvra+77/wCbtprfrf53+7r/AF3vqcytvIgx78YyOhPTjv6e5BGc54jWvAfgLxCTH4h8G6DrsxzmXW9E0y7kPLg/vGtHfr6nPI5IBJ9OTT766ktrCztr2bUbkk2tulq0962C33reFS2OAclemc9DXQap4B8V6DaSXmreFdZs7ZATJPcWFylvH8zg7p1XKEEZO4jHzA8nJ78rp5xiMA8ZkuGzmngcv+LM6Lq06e8lZqElHVp6Pz1dpM8SeKyacv3vJKUrJOoottpy195t/ZbdtbNXbsj5O/4Z2+Be8uPhF8OS2c5PhKyJyGcnP+jHj39d3BJyOr0j4W/DfRiDo/w98D6WU2hW03w9p0TjBfOS1mGX168ZPXFfRnhz4ea5rmkyayx0vQNFS48mbxJ4l1Kx0PSJJixItIr/AFS5t4LmQnABt2JBJ5JVicPxb4K8Q+DdTWx120EUd1bw3ttd2V3BcaZe6XKzeTf6fqETTW99G/3h9ndgckEnv9Jjsu8QHkeAzvMP9bIZFjeW+Y+0xKyy12n+8c92uV2v9pappp+esdwx9d+oLEZQ8w0tDlpJPWStZLfq+2mt275Phn4beK/Ffnr4R8K32qW1vgMNItY0sLNuRl3RUQMQfqDnk5zXdJ8APipFbut1oFppm45a01HxDodhfyNz8wilvVJJ6/NzjHfDVwvxnTWPF37C37TnhDRNf8WeDNe8AeAPEXxQ8GeMfAnibUPDesHU9Hs5pfsGpNpq289zbNDEzGGV2j+YnAINfDX/AAS8+AX7Ov7UH/BNnwD4w/aZ0Lx54y8Y/EX43fEn4cav8XU+J/jSP4g+FsQ2Ueiano7f2w1lNFp81+skiXMLKqgcDg1/T3hv4AeF2e+GUvEbiTjviiCk/qGOeDg6n9lTk2nOfMpatbt6+8m/eun+XZ5x/wAUZNxbLhvLcjwLTtZK9pK8ne2mkua9vVXdnf7V1vwX4m8KNHF4j0rUdEnJ22RvI/3Fyct92SASW2oZ28iGUnGOpyTRFqeSSMcHPAwcyZJ5PHX0IBIIOa+J/wDglv8AEf4y+Ef22P2uv+CNn7RHj/Uvij4W+Hh+J/iH4F/EPxddXep634J8R/DHxIjT3aazd3FxePpfiTwjMt1c2lzMbazkRXREYkn3j4v/ALb918Lv2vfiR+wf8Af2DPF37RPxV+HWl3Gp3Os+KfE0Wi3XiFoJobuy1vRdMsFlLeDpdEuorr5ma+KkyOxXLVvn30NeL4cYf2Xw3nuXYvIHlizJZ1nslTzDlbly+52emuq3u7pM1y/xkyj+znmWY5bKhmF0uTAv3Ze9ZXvK2uqta6a62bXu+uSfCTwFo/gLXPjZ8XNE+FsfxT8Tv4M+F9rqkF1qkvivxAJIrZoB9mhb7FbtNNGqyTEbWdcnALVra/4Q1Pw74lv/AAvc2hutT0pnt0eBHuo9QtzGZoLiJUUsFkiZZFyNwXAOSQK4b/gp98d2/Zs+CX7Euv3f7KHwg8S6n4j+JvhGTxBF4812TxIfgf8AE/U7vTZdV0Tw3Dp7RPcxQmU7RdSsqOqFwSjCus/4KyftIfF79kz9mvQPjl+zZL4M8L+N/GfjbwhovjzxR4i8Op4g1XSk8T2enzWkfg+xndrOCzTz2RWmG9YdqZLDI+0x/wBEnKcdw34d4LLcywGD4ozB24mz+rNY7D4uKlLXKoQbTfuq+7unq3Znl4DxdxrzHibHZhlsv7Jppf2dgHeM5e89d9N3fS7bV22pFdNEvbE2Uuq6bdQaZcTR+fdyRXdqqxCQ+auZIgCQoYDnrxnk5h139qj4x+AP+Cxf7J/7Dfhiy+Hmkfsr/Gz4Z3PiSDQ9F8MxHxJ47sPEfw88TNbyeOdSvQzi803WtLZlS1+fYUIJYEj598BfHz9sb4bf8FDv2bP2Z/2mPjbofx7+FH7Y3wds/EcVkngjS/Do8HalrPhua9019EFrGs9tPbXhUTSGWQOeQACrH5P/AOCwfxZ8Vfst/wDBQv8A4Jx/GzwF4QufHHjTwn+z74otND8OQzXVrea5qkGoeO/CdnHZm1T7YJkfUomjMbBg20xncCa/R/BbwPl4TcZ5vlOY4zC8Q4Dirh9+yzZ5Wp42nLLXOMuSE4uMG/7ag+9oxunY+O4u4/jxpkeW5hhcFVy14DMEpqMpR5k29W1K7ScX3Wrd2rM/Xa++AHxT06zv9Vu/BupW9rpVu2pXabrQzroNg8gbVzZfaDeiFsEsTFg/xZIOeh/Z1vreLxnqHhFrvVvDd58QtOl8E6D4x0O2tZPEngfVtXvZY4PE2hfbUe2aePerKkyttAIAG05+PP8AgmNq/wALvHn7Htj8evgj4v8AG/xf/aD17w/r3gL9qbVviT468Q+JfGPw8u7uUahN4b0XwReanMuneHrpHEVlriW8hjjJVZRmvsn9nzRNU1T4v+CblUf7FoGuaZr+sXd1PDFYaZomm6gftV/f3cpjhhUEEAMQeSAcljX8vcTcB0vCDx34E4b4JxXE+ZY95nkyxeP4hwsVQzGlOVqrylThy1FZ2b1STdr6n6bk2fT4n4IzvMc7jg8NNQfL/Z9V3vFS5W7SbtKST/vJpNPW/qXgv4YeA/h1+078Rv8Agnz8af8Agon8Q/j98e/HvhHSvGfw38EfF7wXpmkDSJ5tL/tfSP8AhFfFelW6WupXs9lcot7prYbbuLAvGxr4w+O3wH8MftVftQ/Dz/gm7c/tBfED4J+NfhT4Q1Dx7cx+D79dK8J/Fj4hSXiXdz8K/EesW15bXMNzcaHFNc2kUO+4kiLpEplZM/sP+1V+yT8HvH/7Xnwh/wCCiGs+O/B/hxP2SfE2gfEvUPEOm6xpuoaj4n8A6H8Op7DV9Cnh0q4uLtx/aLiO0gu1HmuqJAGBjLfm54T/AGUPDn7R/j/4O/tieJvEurfDeWy+O/jL9t/4m61ZW97F4sHw58Ik2/w98K2kzKk0cniO2srdI7FVmltobmVvsjsHFf6YR4H4TXGFPjWOU06XESyaeRPGQ5YJ4CUoS5nSS5Yyg/djUspvmacm1zH82rP81jlk8hVWbwM8fHGcrlK6cVKLnzX5uWblH3W0lKLdmrntP/BSv4IfAr4Rf8Ex/iZ4f/aV+IXxB+CHwrlk8EeB/BafCnT7/VPHelwaNewXFsl3e/aGvLi31fV47yK/lu7hYzAqtLIwkVT1P7QPwd8HfAX9iT9mz9ozwb8Lfjr+094O0f4D/B7SX0DwzrGkWfjvRPAA8A3Pij/hY/jK5vHafV57S0Nv/aa27yzrcsAquo3GT/gqp4h039vj/glR8XvjN8ANH8e+L2+JXhDRvA+kfDZfDWrP4m0/XbX4g6VNbX03hee1W/sJY1Vl1K98gmK0uI5WdYI52b9EPhh4i1T4N/Bn9jDwv4v8PeKtbtPEf7OvwH+Cfj3wXpeipqlv4O1qTwbptjJ4v8V2sjg2eleHLi3v9I11RGxS2vt15H5EasPDzPgvIc64er5RxPw/QzfBUeJefDVM2xscRLF1ZV8JiP7Wrc04SoxqYyrKlXpxcXQpKcYQk6bhLuw2Z5hQxax+W5hLDVpZZOEvq14+ypRlVTjHdP8AdKM4zbblJpyldpnwjqnw7+CHhj9u3W/2SD8AtYvfhn4K/Z/0343/ABD/AGg9U8fSRWHg671+LxDFovhmbT5USS51/UX0CS/tsIx+y+dJGjFfm8q+CnwY1zxt4u+IGrfDjwSnjPStNtPEdl8Ota8U6Xd3ng2LxErTNoNz4tWAq8sEIVFmEAY4JLr8vO9+2n4K/a58P/8ABUvxL8UPh54T8L/EX9kb4xfA74UfDf4xaBqnj3w34bntvEXhjUfFE1l4y8ONeagsz6p4XtbyZJ0aEx3NvJNZoTKmD91fAfT7aP4eaJ4J8N3B8V+BdH+JGvXuk+JfA/je18NeNPA7T6jNNNe+LrK+MNnq2nQyvM9pKn2qKSzRA0QDRFv5+8Q/Djgil4gcFLIMk4VwOVcPfXMwq4XJF9Yz7H51TxGXUaGV5rg6WFxdTC5LGFeviKmK+r4inFqEK6w2GVbG0/v+G+Ic+fD/ABEsfmmZVnmNfDUeavKSo0qDjiKk61Oc6tP2laTjSpwpe1pOcW5QdScIUJfyN/FL/grH+3b8Nf8AhqXwJ4sh/Zi+Bnxp/Zv1GKGz+HI+EMGoP8R9Oa7khnn0K81B3mklEZS5swqjdFkkkKc/YH7C/wC2l+0N+118Qfhz49j/AGqr7UfhP8PPhlY/ET9ofwTofwy8JaFaL4+XWBYWHw1guYo5JBaauJFlmcsJFiUAsCTX1n+1V+xN+yF8V/8AgoVp37Y3jnx9oPjH/hANK1Lwf498GtpKXF98T9XtYZ7PSNf32du1hcGC2kHnSbmDSxqQ+5VNeb/s/fs8/s+/sW+D/HHgz4J60/jex+K3xXf4meMPtejy6VJZ+HPtJnsPAhldl82PT5GLMGJTCrgYGT97xn40eGXC3CGfYjJ844clxDTy2rhsJlsKeCqSebYivVoRSnRlUpzWUypqblRqzptczjUnFxk/GyjgzifHZvRwuNweL/s3EYmlVjOUsRFuM4xnC/tVGceZSuoyjGV7KaurPl/CX7TP7Q0H/BePxj8F/GPxU1Lxp8Fr/wDZu8X+PPBHwm1K1tLHw1Y2d14XHiTTvDs1hbqPt66YdOdoppi7RtuKMMEH4M8cfs/fDn4pf8HGfxg+Ffxu+JvxPPgnX/2fLn4yaFdj4l3vgrVoDJ8PfDPxL0z4dQeIbW5t7fTPBs+pxyWv9kQvGjLIUeMh2r9P7j4LfsyS/tr2f7ef/CX/ABvvPjHp0Mdn4f8ADlhaeG9L8F6V4VtdIn0u48DTx4u5b7Q7iykm86SQmaSNmU5AArnvjr8Dv2Nv2o/i7b/tEftA/s/6t4h+LOj6AugT6t4S8can4Y0PxF4b022az0bS/FdhaJHebbO0UWt1Hp06q9oBbyKYQqVliPpI+D2V4ynOtx7HEVf7Gp06n9n5c5tLVzjfVuO6cU1D4bR2Y/8AiHXGK5orKsRyrMo8q+vR0d5O9r9lG19d1ezk38tf8FotJ8M/En/goj/wRq0v44+FNFbw34nF/wCG/GHhafVILnRL7whd/E69tdLN5qqTBhbXelSCWS8d8yl2LMxeQH5v/Za8DfD/AODf/BTz/gqN+yT8KjpmkfDfVtIm1D4Y+BrDVEm0dtQ0u/t75bfw2s0xgm1O2tjKJfKVpTGhXdhc1+u3xGtf2efjZ4r8PfED4s/ss/Dzx1428IaDovhjwprfiDW/Er23h/RfDz7tBt9H0u3vkg065jZVkvZLNIZJ5syTFpPnPF+K9R+HPh/VIPG3gL4A/BrwZ4zd755fGOkeGJ5PFu+8jliklOsX9zNdtI8eVaUzlypCuxBr4riD6UngpmXA+bcOSzXiLOnj+HP7AjUhlUlj/aPmtLkSsm243k1fW7erv62W+F3Gsc0/tKGFyfAxWYRxzvXafIppuKV9v7ulm0tbJv508FR6Npmsa34T8XyrZ6L408N674H1i/ADT2Mes2M1h5kyZITyZmHmkcAK5AOCT+bP7A2p/EH/AIJe/FD47/sx/tJ/DbxXf/AT4heJ59e8EfFrwt4V1PxZ4RIvBd2Y/tR9EjllXTtd0djZ3hgAubOQl0ZWANfeGsuZ7nUricB5ZpZJpmxyXaWR5CT83VmY+xzyTuLbGh/E34h+GrKPT/C3i/UrKycr5djLew3dnETuV/JtLxZIYy2OiL65OSd38seCP0gsH4UZbnHDWbcN4jO+HcyzGOOpVaWPjgsxy9c7aUoO923FNxcd2tUkfqnHfAlXiDHZZmWWZjHCZioQWr6rT3XfS/k38W12mfnj+y/+z/psP/BYvVvj/wDCD4Q+N4P2P9JsfFEng7x14j0jWrbwb4I8WS/DXUJbXxFptn4pmiv7hdI8TbG0lQhcyspj5GT6T/wUX/Zz/b9/a++PPxi0rwHokXjz9l/xt8FPAkfwhvtN+Iul+AvCaeM9N0Pwdcz+JfHdvHJE3izxMmt6Z4ujNjrhln3axprqQIIjX2J4g8deNfFi3UHiPxN4i1eOONQLW4vHTTFC5ACWcMotwqnG1Vj2jJx05zNKhv7u2e0S7u/sjTJMbQXEv2c3CMAJTBvEfmAxqVkILjAwSQTX6zjPpuwhxD/aOV8DU5ZdHLVlcY43M3B2u5c107bxsu8nLROOvxkfBelLL3LMM2tLmUm7q7lzSs9dbvl0bd1da6O+d8NP2fP2j/EH/BKjVP2OviX4d+Bng346wfD7QPg54R+0+Pmt5NJ+FNvrEuuSa74tvIjNa3GuNdtKq2lv82wIrAnJPj9//wAEyvj/APEL4E/sW/BnxL+0Z+zZ4Nl/ZI8R6lr+ieIrG78W+JZddlutUtbyztbmKzstkYhFrsYKVG1+uACf0k+G/wAJ5b+xtdW1tMwsQzSzKGdyrMVLO6szHvknK/Ngk5r6f0L4T65dWdvcaLoMseljL293JFa28EuC/wA4uJpISccZOTj5Tk1rgvpYeJmL9suHvDnI08wk8x/2XDZxmMnzuSlJ8l03Pl966vq7t8zZWL8MeFsv1zLPMavhV7afFZat7fl1V9Txz9rT9mn4GftfXvwQ8Qa/8R/E3wq+OnwCt9LvPCf7QHw50YT2D61YLFJfQXGiakPPl0ea6gElhGT5wV5AwALGq/wp+DXgn4IfFv4lftM/8LP8V/HD9pj4m6Jp3h7W/jJ4v0SLw/Z6L4es1EMuneD9Bth5lrNcxWwNxcu43lsZIJz9Aaz8NNa0LTE1DxJqGheFNMkiNyl/4i8QaPpmn3Malt13HPdXQW5UFcZgJxghmOCT5v4gS/8ADUmlzM2n6npuuW32rTdT02+t9T07VbVSw+0WN7Zs0UsQycoWIAJGDls/N8TeM/0iqnCWa082yWtw9kmMV45tDhvEZfy08e5pZYnNrV7rZ6NNu7b9DAcKeH8cfzYOtWzHHJRXsv7QpOOrdpNNXukrNc1tVo5M+dvjF+yh+wN8Xfibrvx8+J/wA8QTfFvxXaXVn4+1HwL8QdW8E+HvHdrfRPp9/feItG04xPcPfB2N/aIxjvGaT7QkhYsbnwI+H/wR/ZU8G+IfBH7JXwj0z4N+HfEt7preMtRnu7rxBr/jCz0UPGIPEEt07Wjw6hGTHdRxwlbiEmOYMpGfU2tTqJ+1XOEVWXZkDC5Z2XAPQhl3Dod2O4JPC/Ez4yeFfg38cP2HfgEfhBr/AMTdf/bHn8RXkWv6drdvp2g+APDHh/Xbi28TzXkLRvdajf6FpUDzzXP7mzBD87hg1wLxp4++LNOXBeF4tg3l+WLM6kqt8tm4RcrKTbUpbR+LbR3um2Z1k/A3Df8AwoSyCpy3StKXutyaTbV7L1t1WiSbeRFefDX4fXOra18LPgl8GPhz4w1ZzBqfjbwb8PtI0XxNcqS7G6sJzETp00hILyWrROxJ5ILZx7v42fEm5+W51bSrq5umQ3V/c+E/D8+sXTR71ikudRlsXu5pEAUJJJMzqTlW4AqXxZa2ln4h8SWunZktbbWNSt7EuNzNYRzusbZYHOB904wTnGRg1ylxoermH7eNLmFkApF95E3lAfMC32j7P5WOP73GeuVzX848QeLXijn+aZti1xbxDi1Tl7Hlo5nmiissUnFytGOi0u3ouru2r/oGXcM8L5flynLKcDK/K48zi3q1bf5J9btXTe9C68ffEUM1uvjLxD5V2WupZItRmi8mYu4MUeyYeVHxxGhCgcbcgZ4a/wBZ8SXN0zXOv6zcFsbjPql9LvJMnd7hgT3APUl8MCOemubRcEhVbpkAA5+9yTjHOMgnnHPYA5GlaDq+v6vb6VpVi817qF4lra29uPMbG5t0jFtwVQAGLnCrkZbmvzn+1uJMzf1B47HY6d/c5MXiedPmbt/EvdX1SS03erZ7scPhYq6w9GOm/safw2klq46aL7mtbpM+7P2KP2VrT9oqfxndeMvEWs+D/CHhLwlqmtyeJIrS2kjuZdLvrSTUbCSO/cJPBBazXF7c3cZCRvGnmSbmye6+N/7ImgeB/AmqfEz4U+NJ/HPg/wAOeI4/C3jay1XTF0nxR4V8QPtEK6hYKuPs88csHk3CsX2TwMxxJge0/sCeLfhN4j8VeK/2S734jeCfEvjy/wDgn+0XbajouieKbO7vfDnhPWdV+HHhy70nVDBdfZLjUL+6vZ75iA9zYQWlwgaOAXW70v4xXXhX4C/sx/tS6p8eviR4O8HS/Evx3beMdUZNatNWj8G+DbPVoTp11dyadc3cNzq18tksOlaTbTSX14WigVGlgu1X+7qX0ecnoeEvBWElwtmT4v4n4e4hzDMcfjcRmNHNsFntPBzxfDeXKLxiwNWGZ5gqGVQy+WCqV6+FxFbFUpQlhp4iP4hHjrE1OJc058bh5ZPluPwGHjQdPDyw1XBOuqWYV21RliV7Cip4r26rKnSqU405Kaq8j+W9B/Y0s/ib8LfhL8QPg54i1fxHdeLPFNr4O8faLfWVqkng7VWDM9xGbUOZbCGOC7nSW4Izb/ZnHMhB2dG/ZN+GPif9q6P9nDw/8QNdvdNstKvh4g8UfYNLYx+INPtUlu7LT4VZoZbWCYtFJNL+8JHGWBz9d/sM+Jfhp8JPgH4S+JHh/XvEniLTP2iPE+k6Zaafq7w+HtU8N+Grmx1GO28UXmgzO9xpV/cosd2n21ILw2dzbBoQYQD8l/CT41/Bz4Gf8FbfEX7JeoeC/HUfiyP4c+L/AImeE/i7rPiDQpvBXivQ7vTzqWoSvJb3DS2RtTKtrJNdyRSRXW5JIgx49XKfozYXNafBVD/VfLcNmeHzThrFeI+UV85x0llOUYKm6VfDZfTVdS9pxfSbzLMW6s54GvF4LCSpQlUkTivEzE4aGZzWZV6+FlhcbR4exP1egnXxOKm5Qq1rwaccon/s2GjyRjWhKVaqpNXeb4V/Ydup/j38TPg5441vUtGi8G+E9Y8WaJrVhaW051zT7QGTTpgsw8tYbhAVuPLJaKQOgHANfP3iX4Y+GrP4EeBPHmjS32r+NfEnj7xP4b1DRYZI5Y4NI0jT7CWzuo7WPMyS3VzdGMM3yvgqm4giv2J/Y5/aJ8C/tR/Ci/8Ai7410SH4e/EfRNK+MHhm2s7zUoLm61n4eaL4m1vSP7WgvJQg1Gzl+xx3lsys5jVkVS0RLn+WzTf2zP2rfit+0H+z3pH7Jniv4V/CPwD8S/2mn+Fnw08P+KfAa+NNW8QfDjwbf3B+I3x+8cXS3SS6bodpdwfZ4LSEQh4Vk2yIVMleivojZRjaOa5PkWOyfL8HOtxXCtm+OxFbMMZhKlTOsiq5PhasFU9lPMMlp4XOMqivchWw1f65VnKU4IwXixisL7LGV6FTEOm8pj7CjCEcPiq0MNmNLFVIO3MqGOlUwuKcbt0qkVRSilJv7i8UfAf4x+B9Bi8UeLPhZ4o8NeG7k2wTXNQ0547Im6AFt5rgsYjPkCPzlUsSoGDjPOwfDDx1c6O3iVPCWsLo/wBl85r54mtmMAY5mCSEXLaf8vNx5fGACxIGf24/bL+I58FfAz4u+P7ltL074l+KH+H/AIE+EnhPWPH2i3nwo/aK+KeqyjT/AApaaXoly1xqNno+latqMGp6rewiyNno9nc6hqq/ZtPubiP+VP8A4J+eNvE3xh/bo/bB8X61+1v4h+Mk/gT4e6z8KvBGn6z4oFp4J8Z/Eq7tE1P4nan4B8IWNwLCHwh4cezmt/D97cWYjEbjyHG4E/N4n6GWT4TBcR8S/wCtXEE8sweW4yrkGHpUsO8Tjs3y+tio1MdFU8Phm6UqEKFZU50IuEqtWNOvisJGhmFT0cJ4yVoVsuweLy3DVZ1K3LjXKdX2fseSlKLfNUqR54TnODcZ8s4qnLkp1HOlH7p03wWn2Kx1HxB4v8JeBNK1fUV0nQrjxr4msNHt9Z1PcwFnoqXUiyXLFsgnkHJBbI3VY0yz+GfiXVvH/hbwN8Yvhv8AELx/8MrKPVPHPgbwxq8lzqekWLSCI3byIptbmOBnBf7JI57EAlq/PL/gpT8CNM/a4+N37Bn7Neiw61afEBPDEvj74iaxpeqXQ0jwP8KNF1LULqTXvsFuEt4dZ1ONLmJbudDdMqQfvTgGj/gl5d+CNX+Of7bGv+EfhPr3h74c6LoX/CtfBvxMfTzp+mx6b4Zuo7cQ/brmKObXfEPiq+hluLyZXkaONwHbCZPqZd9FPw0wfglPjjMMVmk+I/8AUV8Q/W8Vj4ZfTjmKyhtQtUvdc1m4v3r8t7vlOP8A4iXn0uLZZZ7OLy/+3I4FO17rm5ejbe7srbXV3c+81VGQEKvzKpB28ciTBGRkcAe/TPI5j8hgOHGPr/TOfw6/WtQKpT7m0lRwwG4E7+GOD8wPX3zycGmfZnxnIxjOfb86/wA3XdOS5m7Pe972c1e99dEnfrdd4n9AJ3Sv5el/eXVvtG3+Ja3dypgBTwMheuP97/A/n3yayvs8nJ3dPf8A3v8Aa/2f1HJ5rpNi7T8q5A67R1+bnp/s/qPeqBA2twOnoP8AppU910e/n69/n+I/P8f6f9dznpxjjA54A9OZB+HQH8ucjJ+mv2F/EI8O/tWfC+8JAW41ibTO6jNzE8WDz3JBx7g4J3GvndlU7iVU9SMqPWQ/0Gfw6kZPe/AW+Gi/HH4V6ux2LD430dywOOJLxEboeN2BnkZBwQcGvuPDzHf2dxvwrjm7RwfEeT453bSSdWD76pO7ad9b63vI+b4ibzDKc4y2Hxf2a1a/LzPlna+uz+/Rt2u7/wBmSYKKexVcfT5/f3H59etOqtaSrNaW0oIxLbwSDkdHjLDv/njnGasZHqPzH+Nf7+UZKVGlK/xU6cvW6k9r+a/8C3bV3/FbVm0907fc2vzX4rdsWijr05/yR6+3r69wSStP6/Pzfb89XZ3P6/Pzfb89XZ3KKKKACiiigAooooAKKKKACiiigApD91vp/wDHKWkP3W+n/wAcoAqP9w9uev8A385/QZ/DqRk/MX7XepJov7Lvx81Fjxb/AA08WNu68/2PfYOfw7/j0Gfp1/uN/n/np7/59a+J/wDgoLqcmi/sYftDXcSB2b4deILXkd7myuocjJIzz68ZGCSRnxM+fLw/mrUrNYCVmtGrJ63vdaefV7633yyKlmOWRlZqWPpJp7PVXTve91bo9Wt+v+epr0vm2d1KGI82eaQYJH3ppW9e/HcnORgCv0g/4JraN/ofiLVwowPunAyOQBg4yOc9O2M4wDX5q66f9BUnjIXIHQk7s8duRnOfUc5zX6cfsD+ONB8JQSeHPEds2iRX+nf2hZa7MMaTd84AvZWO2EFgMDIGeASdxb/OTiD3eHs5/s/3velfT3Wuae+uusd999Fyyv8A13ln/I/inqlGHKn8K92L26bX/wDA97Nv9l7ID7OWIH3hgkDOPmxye3IwP1JGaS6uQFcDg7SOO+M9fb1+uOWyapnUbeaxs/s15FdAgEmEABsliD8o5BAB59+cgk1T0b6f/HPf/Pqa/nU+vu+7/Hy8/JfhvbXJtXb7WwDNjJPBIH3ic9fcn8T3JJuXUl1huvTr3x065zjPv7ZI5qSzVDLllBGRnjkjcwPfPIB79+pJJr9HNa+CHwwg0nZf+AoPDGgv8M9P8Rr8TH8daiLhfEs2kvd/Yv8AhHdU1q7hu1nuFRRDBYoD5xEDjaa+w4U4GzTjGlmtbLK+AoRylYT6x9dWYJTeLWMdG1TB5djaOGpL6nU9vjMxqYTAYfmpOvi4Rk5Lw83z7B5LPCQxVPEVHjHWVP2H1ZtKjKjGfuV8TQnVm/bRcKOGhWxFRc3JRk0k/wAs/tb8jIx9fduT+Q9ed3Jxz9A/D3xEL8G1ujhuBuySfvEHJznnHr/E3J2k1W1X4AE+Dvhzr9t4202TxL8T7yK08LeCf7J1FLub/io7rQLu5udXSSWxtra0kS3nLSqssyzNDDCzQPI3eWn7Od/4a1+1fwx8R9G8U/YviTofwr8axwaNqlg3hXxLrF4lnDLFHez7db02KYzxtdwPau88SxiAK3mK6Xh/xfXg6lHKVVSw2X4vlp5jlMqro5lhFj8Haise6sq0sDy4+vhlB4nB4CdPG46jRws4V2S4jyWEuWeMcf3uJo80sNjIw9phazw1b948PycixCeHp1eb2VbEKVChUqVlKBY8QJH9iOFXkf3RyMP6jp0z74yc1+Sn7U1kNupjC42ykce2M4x7Z545B5AJr91da+Ccz2EEHh3xZp/iif8A4TCTwLqTR6dfaamna+jNuRxdNK1zbqgeRpolHyg7FfO6vhj9pj9iLxPqXib4d6BbeNYBY/EfxpN4Dm1m98I67pi+HtZjtppzcNY6hPA+taZKsZ+zX1nPEk5B+VSvP02TeG/G9HG4ipPI6kqeFq4KlWrUsbllei6mNrQpYdUa1HG1KeJTqTjCvLDSqxws244yVFqRmuK+HuanfMYJ1o16kIzw+MpzUMPGdWrKdOdCM6T9nTlKEa0YyrRt7CM203+MPwetCPC8rDhk1K5KMDhlIkfBUjlSCMgA5znksAx9U1Bbq5d7i5uJ7iZwoeaeV5Z3C5Vd0jsznAChcscKAB1Jr7X/AGff2SPgRpun/tNeGL/4/wAXj27+EfhfVtbTW/DvgnxLo2m6Zr9ncSQ6iLi21W4+0atb6PcIlpNbweXHeSXAntrny4pC1nVP2Nb1/hje/FeHx9p8vgWP4Vy/ESz1waFexfbdattdTQ5fAv2dtRP2fUDezxLHqDzMkkbs62HBDfi/FfhXxvLiDPcfhsBgsfhcS8yzKtSy/PMlxVTBYLJ8wr5bmGLzGlSx7jh6NHEUZw+sc06S5oxlVjUqcj9qlxXkUqrhLEV6EufB4elPE4DHUPb1cZQhiKFKg6mHjOU6lOdOXspRjUvdqLhFSPlz4X6ToOrarqWs+ObxrL4feAPCHir4meO7hZGjnt/BXgzRZdW1uIy5DLKsSZLFgcMPmAXNfGv/AAT2/aN8cf8ABReP9p79rr473uvWP7P/AMLPiD4Y+D3wG/ZX8D+JNS8IfD/+0LnTn1izvvG91oV3Zaz4k+x6O0Ml/LNdb7iRpDJuVFY/dPw40rwnfX/i34f+OrlrTwN8Zfhn4++DXii+DlDpGkfELwzceGL/AFmV8j93G8oYMejjOCw3V+Jv/BPWf4h/8Eq/iH+01+w5+2j8OvHOkfBr4seJ9M8aeAfj54I8G+IPFvhaz8T+HElsdD8T2dzo1vcw3PhjxXoK2/8AaEf/AB9W6IIskKXb+tfosZVRxfgV4py8PsPl1LxMpvNfZyqcs83hCDi8ocIyTlBVN7rV6vWzZ+MeK86k+MeGKGfynS4ck1ecW4qSUp83NZq7so8t91zatJ3/AKAfhr8Bv2dtH+Nvgn9qT4V6/qHwY1Tw14e8W+GviT8D7bxT4z8R+F/iM3iDTRFo83hy21PUby106a2lCs8l3Hu37mLFwc4Pjf42+E/h38bPCv7K3w5+FGo/tGftY+ONCn8XwfDS18RWfhPwr4I8OOlzeQN4w1+9SXfevbqrJFbRhmLKBg5J5f4U/tQR2nxG+GPg39kzwzqPxh0/X/G2m6n8dfjd4p+G+raH8MfBnwm0m1Y3lhpN54pisze67q/ymFoUMkbcAjk1w/xg/Z2+O+n/APBUHwl/wU9/Ys0fwx8XdD1OyXRviJ8Itc8ZaX4S8QaelpFLp8iaJeagpgksJokjljwdqBmUcgmv1XhPgytnWL4IxH0ja3CNXiqOQZi8g4Xx2JVKtilFte3zv3v+FLNk/hpQ0jd6LVv4nH5p9UlmkfDrC5nRwLxsfr+Zy5uSCUpWUW3eC0Vle1r6uzR6P+yb8ffht+238Qvin8CovhzrP7PP7S3wOup5Pif8NNY1ZNe8NXmiafcPBqereGNcjiUyS2sbmVYZYyrAbiCDurzz4VftCftAftoa3+0p4Y/YC8RfBL4G+Cv2a/FWj/D4+LPjf4On8a+KPi9451C8vba4uPkAtvCeizm02W9zLCyAkkYJyfQP2UvgH4u/Zp/a0/ab/bs+OK+HLT4uftCTXFh4d+DPhDWLbxDY+A/CWpTJJqS+Jtbt2htdQ1Ke3iktkjtmI81kbkkV84+Bv+Cdvin4LftC/Fn47/saf8FCNT/Zv+H3xt1W71n4h/DLV/h5D4g1u0W51CS/vLHQ0uxc6TdX1jcyeXo011EkylmVHGTn08vw/wBGXgvi7iR5LjuDMt4xWXc3+1VqdXJ4NObfLCq5wjJPpG1ndNtpsObxGzPIsv8ArrzPE4By/iUlOLd5Sv70ZOTSVrX1tKSunH3vZf8AgsR+1V8Rv+Ce/wCyj8CvFvw5sfDVh+03+0ZqkPwp8dfGbSPDrw+DvAOreENG0u48daz8PtE1GEW8UmvNq6/2bLcp8jLuibcHFeC/th6/8ff+CZH7cn7CPh34f/tI/Ej9pL4QftgWFjovxK+H/wAWtTsfFQ16e68T22iax4j8IiC3iXTbTWIdWi1XTzYKiW8OFhby0r7o+PHhL4GftMfs2eH/ANjT9ofTfFnxl+FHga1sJtD+KXiHVltPjbJ4wti66n8RINet4hbxX+rjUreOHRxD5LJFBG0bCFDXmPg/9n/9nf4WeI/hL4+h8QfGj9oH4o/AjwxF4O+B3iH49eIbDUdI+FHhmBsW8vh/SdMtliv72Ly0MVzfPLMhVT5gMSZ5Ms+kB9HjKeG83jgMxymVNSzf2mWLheXNm0oudnSsmtLK1lZJp2ukRjuA+PMwzDLEliL9/wC0loveV973t9zbSbe/zv8A8FodT/Z80D41a9+z/rPiDxp8SfFFv8BJtR+FP7PNpr1p4D+FXwnC6XdXt38SfFOvy6naf8JX4kkaNhpmm5lndwgUbiTTf+CZPj63+Pf/AATR+GMKePLHxh47+BV/qukeL9Fv9ce68RaJ4Zu7xItF+0eeZrt4F2EQhrgoFC+WoUZb608feH/2fvjf4n8P/EL9oL9nD4a/Gn4p+D9O/sbRfGviyPUImGnbpdlprVrb3sEepGNZXWIMrhAVAAKli6xPgHwT4e1HwR8Gfgz4D+CvhrWbuPUPEmm/DzRBY/27PG5ZP7V1O6lmuLm1jbJjgWUxx/JtUENX5d4k/SE8HeM/CbMeD8Phs3p4/F5enhsqpYaNN5VmPM1GMlCKST66LTdN2a9/hTw845y7iLLsyqYrASSx6Tc5qfNZ66tO6ajtLS60btrDrEmk+Ev2bf2pPHPi+7az8JXfwk8beCvJt7a41C+1LxJ4g0G/s9F07T9NsreW9uJpriSNQAGLFgcEgV+Xf/BGP9oTwT8Jv2K9Z+DPxe+GXx41Pxz4G+OWufFXwD4H8N/CXxre3/xC0zV9EtI4NBsL3+zVsdKluNQsYw5vpgpzl+QSf1n8J+PfGPgYX48K69c2EF66T3Vj9jsL+0EsbN5dx9nv4Z4vNQKSku3evAUg4zrXPx1+LsweMfEXW7S2u3UhrH+z9Kw6u5B/0S0hwQc8g5DYwSea/OfDDx98PuCPCep4dZxwhnOeVKuYrMMypxx0VlyinFrmqJXu0m2nom1q7H2ef8D8UZjxNLiLLsdTwasopy1fxSUt1da3afM3Zq1mpI+DP2Ev2Yvi18Nv2if2tP8AgoZ+2BYWXgD4/ftY6j4i8HfDP4Um+trvVPhp4C+JOrR3PjDxv4naBpFsRZ6PEugtZybb5JUMTMVJFer+KP2Vf2sPDv8AwWk1P9ub4efDnw5rXwVTwhoHwmv9U1L4reDfDWt+JdAj8DWHhDUPG+h29xqSzRIBGdVFtKTfMgU7twUn124uLi9nnu72eW8upw/n3NzI81xOXkLu000pkllLOvmtvY5kyxJclqqPDLIFWSQyKhygckhCFZMruJ2HYAuR/DlclSCeh/TF4j/1h4r4gnwjlGOw2c5Vk+VZHlaxE75TlDjZ1KiTavLq1q9m0zzF4SYRZflmC/tfFRlgpJ1JKinzWk97O7Su7c7ktdrGF/wUd/ZBh/a9+Gvwy+DfwZ+Nnwy8MaV4F+L1x8RPGHjH4oaxfNqn9u6beQtp9jptnaQSvqlu/k7JLxJHMqqWDEEE9z+2r+zv4N/bN/Zd+GP7OXir9pLwP4C1HwrN4bvfib4j8N+C/EeuW/jDWfC8EFvotx4a86K2FvEi26NcrcEKxxkkAMcVVXaFIUhcbcqMA5bkZ6HgcjnGOf7z+gIA4Pbseo5GP8Rgn3z87gfpdcaZZgMty7h/gvhbD4LILvL6lWjWqT5nJtvmlO/W+rb87tnpLwiyXMcfmWNzDPMdiY4rlUFShGKutLWUbWl72ijo72um2vNfEX7H3wk8R/GD9mP45+NP2rviNrXjv9l7w/4d8LeAbjwV8M7DRrS4sfDxjSGO9bUdUnWQXMVsIpiRhkZwV25B9U/aQ+DX7JP7T/7RXhL9pf4nH4/S+PvhzBpUHwz0nwrrXhrw94e8HjRp2u92kothc/aU1S6L3d5bXGYJrh3Z1dgWaBWwME4UdBj5RyegBwDjHPPfqaujHB4yMY+XJHXpuHHTt6884J8/HfS+8bcxlz08zwOWSStF4HJssm4Rk05RjKVRtJ+zjdaX5YXvy6+jHws4OjH2f1Sq46X95pSte8nFStd7vTstrs4/4HfBT9jf9lf4gXvxa/Z1+DfjTwX8Qb9NVurnUr/4n6pPo2qXeuq6uPFHhvT9OttN1mwsEIWztZLeSC1GBCibRn07w54zv/Ds2uvJpGi6/p/ifS59O8SeGNdsZbjRNa0jUXd3sj9nlieJXL7jFwrbiGUk4OCMKVIAUooVCAAVXoFUgZUfLwoOOpweSfp79kj4eeFfiX8Tdc0PxV4Uj8Y2th8PvFuv6b4fk1bUtFjv9d0mOybS4ZNS0zUNNuIEkllaBmN2kCiUtNxGrD4Kl4ieKXirxpwjhMy4mdTiHDY2hgeH69WlXjTyitUlJQniZYPDYvF2Ti3y0aFas2nGnSlNxi/Xhw7wrwrw7xBGhgKs8PUpOtUUXDm9nGTbUVVqU6cVq3edSELPWSXvHifg/wCIdn8ObbVbb4VfCL4NfDC31K2NhrS+D/hvoun3WrWJZybLVZrhbl9TtupMN35kJPzGPJrQk+OXxamw0vieF/JKRWQbRPDpGl6cuQtlp+dOP2K0Axi3t9kIG3bGSrV9g+Pf2dPBPiTV/gh4Z0TQNM+DPxB+Iuu6xoniXwbH4vm+IFpodhaxyy6V4hneTV768gGorGQbF9SzGMHLMCTn/D/9nDwIJvjDLD8QvAvie2+Gml28934u8U+FvFNr4M0qZJbiPVorjSINe0PUdSa2NvtacarbW5XzHjcgAN+i4fh76QHEfFlDJJcb4vG1cyxFHBRzjG8XY/BReIqZNhc8q4eGT5hRy7O6VTA5djKFXMaWIyqi8vqSjh8b7Os+V/PU8y8Psuy7G5h/q8qdTDU/aqlRy1V17P65UwcZvFUauIwUo169GcaE4YmUK/vSpuSi2/jlvin8Sr2489/HHiGGdVZIzZ6xJplqiuW3BIrbykVWBJZQAp3dCAc8/P4j8Y6pM8934p8SX83l+Q0/9uarLKYcs3ktK12zGHHzeXnZnHy5Ix9afD34HQfHWD4l6f4mPw7+GfiD4QeIfAzWniD4Zad4u8TeEfih8Mvivolvq3w28YaPpOqavFqenSanHPeQyWV1O3lXVpMr3jWoS9PIWfwh/ah+IP7TnxB/ZO/Zm+IPgr4K/Db9mrwX8PNe+P8A+0Hr/wAHLX4n+Lvit43+Lem694n8KaR8KfD91qS2emaLp3hLQr2LVNRv71jp101la2llql9eWzn6PL/ow+M2dcUZtkmfcWYnLstw2DWMr8R1M2jmPNKdWtGL+pU8Z9Zo06k6Fbkq16NOlUlCfLUlOm78WO8SeE6eS4TEZdlNLnqvkr5bLDcriko+77b2SpTuqsHKFKcpRU4OSupX+XJYrqbInmlmO4sRK7yEsZ5rhmIdmJczySzkn5jPJJKSZCXZ0S3duJVhuJovMRo5RFLJF5kRLbo5AhG5G6sjkqTuyM81+k/xJ+DmoeG4P2pfiOvjf4U/BrxT4Bj8E+CPCXjr4teG4NX+F9540urO1jutcn0ZNV8O20t94vc6fptvaCSCPTLm/F19muDC9u/R/Ev9kfwl4j1j4V22leMdG8LeKPGXha31Lxxqlp4fuj4Pk1qF2sH1TRopdZt4dOstav4/smmaQs80kkh86GSRn8uvmcz+jNx5DhP+38uzKlnFafFOb5PgcoxXsspxWZzp5xTyWWPjPFYrl9rHG1lCWGnUjUVJSqJOLp8/oZb4j8PfX6uAxS+qwng443F1aFCVWKboVMVGUnCDkqcqcLqaTXM1F2fO4/lohZMbGZccArlfVeAOR2xjjGeo5poC5IIUBjluAN7cgsflOSRgEnJ68E16f8W7r9k/4Ax/CiL4o/tMWdhq3xulWPwJott8OddTVFifWLnRLO98QxT3TzaRpt7qFrJFbzX1paM3DIZomSU4/i/QvB/wusviF41+Mni+x8F/Df4Vae2seLPFkUEtxmyG2TT7bSrXcGm1PXY3RbaJ8qrSD5Rg1+W5h4CeMmU5hw9l2a8H4iOY8TY2ngMqhHM6E4N1FzLWDlGLUWuaPxxc3GaU4uJ9LgONeDsyeZ5hHOI/8J6urqUW7SUbtSSdtFq735lyuzkzlkRUPmKiBwSQ4UBgWUoSGC7gWU4I6lcqSQc07AG35VO0uVyPulzhivynG8H58feGNxbaWOTo/wC0p+yFqnwq/Zf+LeleGfi9raftd/GSz+D3wh+H99NpFh4rmc6+mn6v8U1igLM+hWlgzT+SwMSqGyAxLV1f7RPi7T/2RvgP8YP2iLf4aaj+0BJ8OvHl/wDD3wr4Kgvl0rwwmnWuh61rGsfEf4j6tAxk0nSdF0/R3i0smREu/EwNg+csp+vxn0WPFvLuIOGeHcyy3J4z4v8A7UjTf9qwUl/ZacpRvvba8V1vFq2p88vEjhuWX5rmCr422X2l8Dtdy3u2lda63vtq3qsny4yxfy1LBtxfZltxyNxbGcnnJznrknk1znirTJbnQrxlLjaQU+8O78Ag5HQk44+Zc9RXwpaf8FkPHV/4W/Ze8aeBv2BvCDaB+0T4l/4RKXwbqWoa/d+NviHrtirWuo6j8JY57lf7M8BaTfEafb6teeYbm5m1LdIRbqa+4/2X/jz8cf2q9J/a70T4yfDr4b6Vo3wU8W6D4V8B6t8K9LNqmna0wT/hI/Cc968sk2v2+ieatld6xsdftYdRISAR9txH9DXjHhvhHiTiPH5/llKOR4COPeXZfgakqracm1zKSbb2u27uT3sm/MwHixlOZY/L8u/s6S+vOKUuZreTtZJtpO2z677pP5i1bS5452gjtJrie64FraBp5W5fHA3Nk8HjuTk5HOHf+HtW0n7IdX0O90k3JUWJvbO8g8w5YAD7QnJbOCB1JXHJyem/ai+KWpfs66R4t8FfCzxH4Z8O/Gew8IXvjz4h/EPxHp9vq2kfAzwNsmOmRw2N0+y88Y+JZVSDS7OZGMBlErIQOcP9hTUvjN43/Zb+B3xC/aA8aaz8W9b+IXxd1HxRLq+rPp9/f6bolxJBBoGkS6fZxxf2ZHqEKHUUtZgI44w6IDhieDC/RgzrC+GK8Rs+zOGW4iUsqUMheXVPbVFmM+VSzFt3p6crT22Vkndd0vErDRz2XD+X5b7SpFe7mN243TlotXFJX2utb3WrPS9D+DXxF1KFZ4/DF7FbXVp55umighjgt8n/AEmfzJIRZWGMZvLvCjJ+fC5Ppmg/CXU9B1TSodcsE/s/ULH+3LO9tnt73S9Z0sM4L6XqllPNb3BRs52uQpLLnO4n+f34mJ8VNQ/ae/4Ka/F/xb+0x8QfEP7MnwS0jU9E+Itxput3nh7S/iJ41udaKeBPgr4NhtbhbfTNP/4SX7BbaidOEN9J4fsNQkZ2jeWv3J/4J4DSrH/gl1+xfB4Z8Y3fjZYbH4m2fiHWNQiu57yy8Z6546fxV4g8HaLeahJ5t/ovw/TV4fC+ma4HaxeQLCCVAB/QvFH6LHC3hz4cZpxVhs8zjM8fglks/Z4vDxp0+apOUmoRSSt71kukbq+jv4PC/iVi+J+InlePynCRjsmqklqpNO8W0rpXeje695rV/pDBptnD4ZsoogqRhR8igKpHzAcLgZOACevQkjCk/kn/AMFjviN4T0a2/YF8JeJvip4o+E1v4r8e6tb+ONU8MeO9f0CzPwp0O4gl1IX+n6VfW0dxe3ri4t4ZpFaYg+WsgIFfq74RttQ8SW1pounER3Fwb4m71FikGnwWAczST4yAiIpdif4Q+enP4rfFlP2Vf+CgX/BV1/2evHXi3TNb+E3gP9njU/hh8PfEcGma7c+GNR+NeqQ3rXE+l6tDZvaw3NrqjCNLp2MblFyxAJr7r6LWRY+XEmYZ64QlldPh+OBjzRTjGauuZJ3Sk0rvrdNNuTTfzfiTmUllssv5mp/2hpJOSfLeel072u1Zdr9tfqnWfgr8Iv2t/wDhXXxa+I3gXWdM/Zq+FOkPon7M3wl1LXvEz+I/ipp5JjPxE+I1zLqU8s3h3UJFW60zT5991OpfdKEIz678Tfir8O/gP8LtE8eePfD9zF4V0/VtM+Gfwa+EHw808Wes+MfGOpuINH8G+ELJpG8m2kk2Lqmo3MbNCuHkbnJ+ZP2DfH3jrwS19/wTx/ax8H/FLw38V/g54o1LwX8H/ihbfDvxPrPgjxl4BWeVNGgv/FsFr9g09LKCJTBezMYfmbJB5ruv23fhf8d/Dn7Sv7Dvxm+HHwY8SfHb4d/A5PiG954R8KPpzwwfGe4tri38M6t4mivbuBY9NFzFaTnV5RsgUybGBbJ/WM/4b4l4t8Xf9X/EBSw3AlPAwzDh/LI3WW53/Z7b/wCFCV0ofa5nvpHVWbPmsuxuW5TwfLEZBN1OJJtfXottygrzT5Xb3dI3T7Sejs0/RPgP8bNN/ad8IfG/yvhbrnwb+Kv7N/xNs/hf8S/hzqmuW3iSyeTWtJ1XUtD1nTNTsI4o576w/ssi8sdxzIsiOCBX5gfta/tl+Mfh9/wWB8SeFfgdp/hrxJ8Qv2Uv2PdN+Cfw4j8Tx3er6NYfE/xNo/8AwkPxIudG8M6b5l54p8U6lqHiFfB1ppFpEl6ZptS1LVLtrLTgR+sX7DHwMf8AZQ8L2+k/GHxHpmtfFf46/Haf9ob9pDWYrgX/AIfsNX1SS4XQfB9tcxOVe08LxXDrqTBygDTqDsZs/n3b/wDBMj4m21gn7TXhv42fDDwN/wAFGG/bK+Nf7RV74/v3uvEfhCD4cePNYbw7pfg4XUNrJme1sFm1ywgeLy4LKURx4Q4rXgqj4QcLeI/H/EOV5lkWS04UMm4bjGWbUsGozm5yzbljVkuVx5VGTWsVJ3TceVzn0OMc14cyvLp5fmWNlOSzByUJ35Oa0U2k3y338tEr6n3np1/430X4C+B/jH+2L4W0DwZ8UfAvwf8AE3xZ+PGgeF9LbRNIWys7iW98O6G1i8siabq13AlpZXNuJZJWllk3AuzGvgf4e/tFftO6/wDtEfsU6t4k8fzf2L+1s/jLW9S/Zn0/QNKk8EeB/gXDHOnhnV550hGoxaxNaKl7JqE0uN7ElwTz+mHiLwd4O+IfwD1/9lj4p/EPxd420XxH8JX+HPi34z3ltFeeLdW8X3F7Jqtx41NriFZrL+3SWjs2Ur/Z6pBgIFWvJv2e/wBlnwH+znPJ471P4i638dfi/B4J0z4V+HfHeuaXaaDpPgT4daXatZWei+DfDlsXW1u723RV1C8mIlLFmLDkt8Pk/G/gbw7DxV4hwmOyDMM7znPM4pU8pWWRax1NKUcrjhk01TjO6k+RJSb01jK/p4rIuOceuGMtXto5fgsDCdSalJSdpSvzy5tXZLVtvVau5yvi3TLOz8Q+IrTTiGsLXUb2LT9rbg0cd3cJEFJJ3DaFCnpjvgHd8zftWfFTVPgr8DfBfh3wh4q0/wACfEf9qX4k2Hwa0L4iX15a2S/DTwg0kcvjjxk13MypZz6fbTZhvYnSeHcSso2Nn7S8R+FIZy7WbMCXZiA3zKdzMQSoOSCRuPqByTxXl/iz4d/DLx54a8PeDvjT8JPB3xb0Twz4jfxR4UXxHFctNo2sOcTFTb3UDT2s4AFxbyFoZflEqt/F/E/gbm/CnAviZguMOOct9lk2Gwub1XHCxVWH9pOcpU4OnL3dEtIybtZK1rt/sfFOEzTPeG1l2VuSqRUIynFtSurp2cWna1r6vd3Ta1/Mb9g74g/sxw/8FnfBvgX4O+BPFeteB/ht8Erj4EfCzxhY+H7qXxN451r4hP5XxQ/af+Imr3kKyJoNtpeteL7y61a+md5dJu9Jh0+48sRAfV3/AAUwgsotG/YG+Hfjib4jr+yp4t+MnxN8SfHzXvhToOoa3r2oeJfBuoG2+GOkfY9Pt7xmhlsDHPZW2oI8Ubs88cYZGav6Hv2evhV8LNc+EfhH4zab+zV8NL7xZ8SNeufhN8T/ABto2rxfDTUtC+E3h6Owt9PgstRttb0mOGx0i1bF1a2m8XNvbiO4tp1KAeV6f8HdCsrD9obxF4L+OyeFPhd8NPiFeaLon23w9J4vi8QXVzb39xobaLc2jeVFd3Rt006PVYrURshe+lujEux/7k4k8Wstlxr4a+I+VcIvPMowfB+bzwVPMcwWV5rRwWaZJPiF5i8TnVHLcpeHweXUpyxeIweYYhYLEQjg8VKniKuHjP8AJMr4Um8n4lyHMMyrUalbNKdGrUpUPbxlVjjFgVh3TwdTEYqNSrX5VSp16FP2tOUqlFzpQqyPk/4D+B/h54I8I/BbRfhX8LNd+B2neJLzWviFq/w+8TarbX3xF1+7SeaTw34j8datI32iDxB4oshE0ui3zlrBJFhSNFXbX5eeJv2Ev2q/GHwT/a6+OWj+ENFtf2qv2svidceD7PQ/EuraLot58LvgRBrF3aS3aPcTJ5f9o2sNvJc/Zype0dnZTuJb91LT9krWdZ0NNZ1H4s6YvxP1v4eT/Fqz8D3Gka1LfTeFLdDMJ7jxX9pNvb6uLZopfsP2WRYxKsa3hVS5Jf2Q5r7wnaa5H8ZbO/8AHmqfDWT4lWXgS58N6wL670C1Df2hanxJLqs9mbi2TLLG0BWaL5mWNvlr8tyDxs8VOH+IePuKMv8ACWnUxnFWZLOsPGrxZkDdPIoygoZNGnUzTnjm0fb0EsmS/ti9WhD6i5VIN+vjuDOGcbl2U5b/AKw2+oUY4dv6jj2nVU53m2sNZ4ZKEn9cb+qe7UbxLUJM+LfAOu+Hf2Mv2YfhTo/7QvxM0jxRovwW0m58F+I9d0vToo9M1vXfE9jPZWvw18EQwBZdRA+0NbfagXSSR5pxkZY/nL+xvo3iz9gP4zaL4B/ab/Zf1vwlJ+2H4u1rwp+zB8b9C8T2/jPXPhx4Z8a6udVtfCCeFkurhvDthewzmTWdStY1mt4HmaZgquT+/HxE/wCCdeg/EL9lnxZoHxw062+Ifg7UfDWmfFW88Iw6L4g0K50JbFDLa6j4X+JVrMttB4otrZhcJpq2ca7SVN4CN1c38Cv2Af2Pv2Y/jR+zzo2ga34i8V/ED4laf4auYNY+IOteOfiB43+HfhbxNoFxqOlweF9Z8Q6hLoPh+61K7jGgm/0eKTULRJZNRciFVhb9i4F4yy6lwZnuN4+yvHZdxd4gVsNic54fxmPyvCUK0uIcZLhrKo5djI4xxpV54DnnWw1/ruFdKtPE4em4uT+YznJKs86wccoxUcXl2SfWfq2No0cRO8sFS9tiL0fZaxjTacakv3VRzioVJOWvwN+0J+z58DP2g9Z+AI+N958SDe/sqa9480jQND8AeJl0XSvGI8W6tDNPf6jqUciTaPd3dlANPurqzxPNYEWkjmIIKwfg7+zv+y7+zD4m+Kfjj9m/4Rz+CPFHxbvryW+1bXdcttdbwvoOr3jXFz4b8CQmBW0DSp5QbWW9nLXrxeZC7tGzLX6X6X+xxa/E/wAU+PI/hf48jv8ATvDvx6/4Vnq9tqWg3Md3oWgXFlqepy+MdRnfVZmvLfRTpOqaYY5RC2pS6ebxb6E3AhX4k1u00/RfEmv6Np2pprdhpWrX+m2OsfZTaLqdnZ3txDb3ws3mne0W6EaXC27TyGEuFMjsrPX8QcVeKPjxwjwfg+F8dmVXJ+DcVRx/CWUyoYrL8TSxuDwVeVHHV8BVwmJqzq+wnyQr14pKE6lKnVlCc4wf7FgOFuC81zOrjcPQqV83pUsPWxOHqUcRCpQjXhzUfbU6tNRhKpHVR+KUbzSaptvu7Dx/faPqsHi3S/DPhO0+ID+HbXwVP8QTo6XPiTUPCNr5jR+G5p7hmt1tAjstyfK8uVch0bmudvPEl7daXDosMGkaLoaXcl7H4c8K6Hpui6Ib2SSRpby7tNLtbWKW5kZmd52jMjMwJY9a5i5wSp4OOQSCcZLDuCRnAPA5GewOZUO35lAXgDIBU9WHbGRgdc9zzwTX4fjuP/EHNMpeT5hxdxDjso5FSWXYzGqmvZLmiqfKnZw5XZwvy2cdGnd/T4DKMoyyUpYLKMDUlzKTnJqUlO+kryTfNePM5X00u3pfVAjIyQmSBngDn588E57Dg8jcckk5p2xP7q/98j3+vp/Pk4Oc0XWByueB/wCze/uP8itNfuj6D/2pXxC02/Xpfz/rTVtXPYTfpt1em/n5R79Oqd2lEw3yr0/uj/pp/gP0545zyiYb5V6f3R/00/wH6c8c6R+630/+OVnn7rfT/wCOUDu+7/Hy8/JfhvbXGuVXJCquNvGAAO4/x/Prk5qXwrcDTPGPhrUegtfEOhTrgldvlX8ZYqQflz1yOpLZJzmqn+f5+/8AnJ5zknFeY29xHPk/uL21lzkjiO4Ldc8cL+YHJNdGDnKGKw0otpxxFB3Tafu1W119Ler7XeU0vZVdFrTaem6/2hWe+mi0u+mul3/ah4Uvxe+GfD14h4utI01weud1lExOe+c5yc84ySTmukPU88dv85/z6mvHfgXqq678GvhxqGf+PvwfoM248t89kiht2SSf3eckk9RnI59gHVh6LGPzDc/+OfqT1zX/AEMZHjo4/Jsmx0Xpi8NhtP8AuG09vTrZ3b0Ti3L+Gsav3ta2yqS/9La/4P6vS16P7v8An+9JTqbH93/P96SnV9AlZW9F93N/n+XZ3I/CvRf+5AooooGFFFFABRRRQAUUUUAFFFFABSH7rfT/AOOUtIfut9P/AI5QBTAyZPxPU9QxA7+n8zznJP5zf8FTdYXSf2D/AI9y7iGn0COzUgkHN1diADOehHXnpnqRgfowMfvc/wB1vyzz+nP/ANevyU/4LOarb6T+wR8SIGkKPqep6BZQ4JzIzamr4zxkYTkEkc+n3vkeLW1wdxHq7rJMyad3dNUJO61879077ttnr8PRTz7K0/8AoY5f0bVnWjd7/wB13XVOV21GV/4UtcLBEGTjC++T8wzt7dP5kjmv2g/ZC8IeE/FPwf0SK/hsNf09h9uee3IMgudOZhJbFwSRGcktHyDwCDmvxf1YbruyQ5KswDdTn52HPHb8cEkc4yf0/wD2f/gP8VvBafDfxx8KvGk40iPVNIi8Y+HtQBWHVPDNmdfe4htLdsItxN/asHmuF3sEiJLba/zm4pjg/wDVyfJmscBdvmlJ7tOT7vd6K6tdrW0nJf1bl7gsxvLLZ41+7dx5l1fVPstfkm3ez+4Lj4efEz4cXV7rPw38QDxBplySbjw/rDN9pghQk2wgVslfMUYAXqdvJJJPXeF/jl4S1i8XRdaXVfDPiBSkculanZXyW8lwuVe4SQoMxMwyuTtI284AJ8C+E37cOkatr0/gX4y+Drn4Y+MbOcwzXeohodI1FlldUvI0k2sIWUEjnaAScjaan8Y+MdYk8c+JLvxX4b0fxP8ADw/YpvCHirRHWO9s1u5JYlNnqkZnjuiDhtjHrgMMgY+ExeR4yUZZdn2VypShZ4HNEuWObXb1hb0uunqk5HqfXcvhf+z5udrK0rv7Uk9G79HbZpSe/Kfc8Ti6K3MTZT5CCvCuMsQwGM7WC7hnnGRkYyfUPHfj/V/iDqGm6lqtvaWcmm+HtF8Owwaf9qW3ktNHt5re3nlS5ubgm5mRszlWWIsPkiRTtPwpps/i7wj4XuW8Kaxd+Ijp0sd2umXUEU2qeVdBrlYZ4J2CXYWH5VMZz3wrHB9E+Gnxl8N+OT9mu45PDuv5A/si+zYyzXiMyMFjlI+UlSdoyPm2jIBz83isBj8Jg8bl+VYirisHjamEqYzD0muStUwUsUsJKo3d3oe3rWSkk+efOmuU6XVw1StRxNSmp16EKkKFRuXNThW5PbKCUlpP2VLmbTdotp2Uj6a1j4j+JLuy+GdrbxWenT/C2O7Tw7qFnHMbuSW5119cFzei4nmgeWC7wIVhiiiMICyxuwZj2Q/ab1HVfGng0apoHhrwdoDfFHwv8QPiDc+GrC7S58S6tpur2ks+saj9ovLti0NvHczpZ2Qgt3uZpZGiaTy8eNXH3ucHIGe4zk5788nOe/BzxmuJ1W05zt5DKc4PYyY6fofcdCDn0MBxrxRl06kqOa1+Ws8r+sUZqDp1oZVhqWCwdJtRVSlBYHDUsBXdCpSqYnBp4fEVKlPni+evkOU4mKjUwdO8FivZzXMpQli61WvXmk5OM5PEVZYmn7SM40q79rSjGd5H2P4z/aavr3U76LwTpeh6BpFj471LxhY3+l2d3Dda/fG6m+x6rrEV3d3EYnlt1HnxW8UETGWUeWMBa+HPj/8Ataa9ZeNvBvxJ0P4f+BNM13wH4hfxRi3ttbFv4j1YwzQM2tZ1wzi1IfzRbafNaRpKWZcFiTNrmrzQ2JFoo6Fcgf74PPBz0I+p6kZPxD8ZL0vpOomRizYk65zngE9zjkYOe/QnJr6bL+POLMwzbFVsRm9XlxOLwuLeHhSw6w+HrYWq6mFeDpOlJYP2Mkk3Q5Z11H/ap1ZOTM6HDeS4anTpQwUZexpVcPzzqVnUq0q0ZwrKvNVE63tUm2ql1TbXsVCx1X7If7QviHRNa+Pfi6Xwz4Z1uL4sX+v6P4r8O6pDqLaK1lr80l3cR2gh1GK8hFtchZLffdyFtqicygHP2V4r+NOn2v7Ing/4B+HvEd1qt7qXjHUfFXi20GnNZ2WhaRFN52m+FIrmWSSS+T+04LbWvNTCqyiNmJVgfzS/Y90ptXsfHwXJFrrFucc4ztPIyCAf5knnjn6k1Pw9eWYd/LypbqB0yTjOehIHHPpySefx7ijjviXLM/4mymhjObDZjlGbZNJzU41cNgM8zHBY/OYYedGpS545lUwUIVqeLWIoQp1sVLD0aderKuta2S5dWr4fESpcs8NisHjIqLXJUr4GjWoYKVRSjNp4eNW8JU5U6jcaSqVJwg4S80KKQQyqwICkFRggOWwQc8BsMOvOc+tdnpvxN8ceH7ePSbLX5ZNOghSC307UrazvbWKFA6LFE9/HLsjWP5AinaBgYIBxh3OlMCbpeQOgAOCMsMkfkc+45JBrBvNNumPKkjjqOByfQY546d+5ycfmOT51nvD+ZTzDJc6qZQp2U3l1aoufWVnPkmua3LdXuk29fdbfs5jSo5wkszp05KNuXnhCSWrvy3TcbteukVdpSZf1v4l+NNU0+TSL/XrsaZKVElhYRW1rZOAWAV4LFYonUDpkHC4GTwaveFfE0ulhVS5lZSu0eQ7xFV5BB2v26nOeSOfl54C40t8H5jwT0yBwxHY9Dn9D0ANQNO1nCiooZ2dEVASC5L7Qu70cnn/gI6jnXMs+z7O60M0zTF4nMKsJJUan1is6kHKTv7ObqOUHNu9046819zCnQw9KnKEKNKEHbmhClCMZJOVrpLWyStdbX1d1f6ctBdazcWw0+2m1a4uytvBFbs17fvLliP3cZZmOcAA89DnIzXoI+DXxEnYWj6Vp2m3b7ZBpuqeItA0rU2O5mWQaVf6gmoHP3twj4OepHHwJ49/aC+JfhP44/Df9hX9mnUrHwn8bvi3oi+L/AItfGiaJbuX4M/CxYpLi8Tw7bSZSHX5bZGMd6x+R5E7qTXqetfsT/skfGL4a/EL4Y2fi/wAXaL8RNTs0m8PftQeNvGfirUfiFN410/Vo7i/vNRktb9Uj03VLJZTbwQqI0DsoHUD+teGvo68H5Zl3DuK8YvEPFcMZhx4orJMvw0ebFYSNnrm2aS/hxalHq9ObW9+b8nzHj3OcTj8xp8H5O8xp5DbnjBXjf2iT91Ky1j16pNtWlf23xF4U13wdqk2j+KNPurPUYLHSr2Ix3SXFtc2l25XStT06+tQ8ciM0S9OpVBklSTz44784xnocZJxwOnQ46dO+417PqegaX4z8U+FPh38MrxF8CfC7wD4a8E6Pr3iC5eGw0bwJ8PNHmn1Xxd4n1K7bzG8yX53nuJNx3Ek8En5W+Ev7YP7NPxX/AGtPDv7JHw4+EvxO8b6b4m0Dxp4tm/aK1y+ufDXhZvBvhzTjNJ468EaC8Pm6h4an18m20y7vCsdwhCo5XNfnGT/R/wCJvEDN/ECv4bReO4P4YzLNlgeK88Xs6OcJXclSaVklurd3q+VN/SYjjnK+HstyqpxI/q+YZhZxyzApucVzNJtt3T12eqSn5nfmNDuyqE8HOB1+fBPGfTk+h5JGapjJ+Xkg4G0Z55PGMnqcYHPOeprzb9t39ofxj+w9+zXoXxr+F3wd8N/FjWPEXiG/tNU8XeNljbwf4O0PTtQ+xwab/Zkcnmaj4l111DWduuZPIcSBTyT8kf8ADzX9ua++M3wM8F+EfgH8EtBi+Mnw7vPGc3wqufCqyXvgLRlsXn/4WX4t1eSTz9OjUI2qWmmTBf3SLGxbJNfonA30QOMuN8iy/iLGcQZZln9t4SOMi6svr+kW7v3XorPTW+2jcXf53OPFnKMsx+Y4B5dPGPA2fMna0ry1bUtHe135pvWOv6CSQTQq5ktJIeB810GjDLng9RlTkkZPfgEcV2Phr4aa34otvC5GqeFtHuPF+s33h7wHp3iTV4dM1Dxpr1vp73d3pPheGZgby4VV+VUDHcy4AIGfJP2Bvi98bf2if2d/i38R/wBpLxToPxP03wx8eUsPBGr6PY6Xpmq/8IJZ36WetSppVsPOi0e6uY2tdJlnBWUDCsSXI+PP2xfhRY/HL/gpT8RNC+NP7QvjWD9nL9kL9k/x7+001p4Xum+H8Xwiu9U0i8PgHw34abSWgmfXDO2mz3lyzefqd6UtEJOVP2fCP0R8vlx/xJw3xHxTCvl+R5dleYV3lX+wvNY5g3BRj7S9rO7sr/aSd9Tz878XcVDh/L8fl+VT/wBtfJ8Ta0bbtZ3973fO/N0TZ976roevaBfnRfEOlXelapZsFe3v9PnjvWO6QDEZA3A7ht4Oc5GfmJ9O0P4GeMtdvH0ldS8JWniODSjrmp+D7/xHpkPijTfDqh3fxVqnh0zC70rRFVWbz5UC4JwSc15n/wAE0tW+LnjD9kX/AIJ365+0xc6h40+J3ivxB8RvFNvqXimRZvE9z8DbvxVL/wAKyufFU9yA0kkGlJ/bzTXQLvY4zhSRX88PiX9s7T/gLa/8FJvjj8OviR43+JvxZ/aK+J+v/s/+FPHniPUr6/n8DfBK21l7fXfGeoXMOYNOu/Fdw8thoenoURbBFlhXBzXo8CfRH4ezfibj3KM/4rxeIy/g3MqXDeXPKofUZTlLIaWeLmlJNuSjPv1Vmro8zO/FDOsryrhuWAyxueYr+0Ly97RTlFK7d7OzdndL3lq02/6Vrf4eDVX8PT+E/Fng7xz4c8UQXz6X4w8O6ncXnhww6RNLFre+4I2Z0jyGa4Ab5Qrc4JrwbWf2of8Agnb4YsdfvtT/AGsLHXZ/C/iqx8Ea1oXhLwlcahrg8TXV59h8vQ7eR83dhBc/u5tQAKcNtzjNev8A7Eknw4X9j/8AZXm8GeHPE+keCtH+G3ivQtZ0zxnE9nN4r0K10eW68X+PrWxdVubbT/Fc5uJLQuPMkTDKxDZr87P+CdX7OXwo01v2kf21tU+FPhgxfFT4naz4O+AfhPXNChudG8O+EPDetXUU3ia006+UtPd3c0YmW527w+xg5YV62V+CngZwfU8Ws842yvOcVlnCOdU8vy22ZJKUnk2SNXSb+1Jyab3k7Ntu6XGvGWPjw9g8uxkP7QzzBfBZfzyTdrW0UG766Nq+nMv051XwJo/hq98T614l8X2nhv4ZeGfDumeMNZ8earaGO3sPDeoW63tk8tu2Nut6jbOLSDSSRK902ACwy3hn7Pv7S37O/wC1JrP7SXgr4Y/DD4xeEZP2c/Cej+I9Q+IfxAk/syHXtd1zWksdA8PS+ExHjThr+kOdcsmmYM9qrNgrurzX9tfx1+0r4k/aU/Zm+APww+AHiv4xeEZPCGofGPxDBZ2E9p4B8c/FN7aS38EDxzrkkYsz4X8F3JWefQ5GZNqrGVAwa86/4JTeFv2rfh38L/229X/az+EC+AI/i54213XtR8S+Kooo/HXxH+L9vqZsfCtv4J0wur6b4C8DaRDepeSyq1tPb6jai1KqefoKHgR4V5F4O8fcU5hluTVcfnHDeccRZH/b2IdL+x6WOUlkuV5bLmTqVZys03q23q2m35y4z4jzDi7KcstKDwWYU8vqfUHzc0lNKTkru7er1/uqyauei/trftxeF/8Agnf41/Zq+GWq/sv3fxxj+MkHhHV/GPju7vdRWCQ+KY5ZLHwV8K7Wzut2savpq+VeXuoqHiXVpTaNhVxX0Z+xZ+2p8WPH/iz9tnT/ABR+z18L/h3bfBXwxofg7Qrnwguo3k3h64+JNq8Wr+AvEWrw30Y1bxXoVlFFc6ncCTy7PVA0MsTodpzvG37KHiT4v/8ABQX4d/Hz4g6n4OH7Pv7JP7LXhvSf2MtJ17XLOSw+IX7RnifwZrniKfXPFWjqZZtGi8P+KtXW1Y3KqqCC1VWUoGr5+/YO/Zp+M/7GvgH49aj+0J8YdP8AHfxW/aD1/Xdbv/h54O1P+0/B/hiXVdVudU1vXdc1Jyx1vxJeSSGKwkRisMQVEIAGfpM2y/wk4G8Fq+IwFLgXJOJcJwfhqWHzDBVcmzHPKXEEMiTjKDVSU/aqS503rdu7dmpePRr8WZ5xXhauIee1cLXz+VKtQlSm6VSjKT5oTi5KLjq04rSKs7O/MfXPw5+IOsfDTx54b+IOlW9pqWqeGr8ahZ2ur/a5bGaTyriIR3Qt7q2uDHtkZiIriNtwX5yN2d+//aN1j4J/DTx74m/4RTwr461L9orxz4Z+EPh/4YeLI9Vk8J+KfEHjHX2bUXuY9P1Sw1IWmmWkkrYgv0kMe5ZpJFZgfKrYwwz27TJ5sUckDTRHGZIlcs8TEgjLIGVs8BmI5wTXO/tFfBDwd+0T8Tvhd8RL79p34x/Dvw38HNa0XxR8L/hj8PfB/hfSrHw34ts0jF1f3WsXFtPNqk91IjGO6u1AjEjbXJLA/wAffRkx/DeE42pZ7xzx2+Gsq4LxWMx+X5NKUIrNM7zDCUsvxk4OynJYnCYahQq0+aUHSp8vLdzb/YOPqOa47JK2HyHJJZliMxpUKFStHmc3Rw9etiKMHrZezrTqVIv4lKcveuoI7r4P/tSeP/gt/wAFJ/2+/wBkKTSdI8Y/G3486P8AsrW/7PvgS50DXv8AhVHhnwH4L8L6jpnitb670DVtLvPDfhzwbo2pz3Omxw6lFezXFukEV0blw5xf2Lf2t/iB8Qf29f8AgtV8QNItrDxl8I/h3pnwA+Dth4Ee1uZPCVxrfw8uPEfhSHX7GHT7uC/sLCy06TxKvlW98jppLQC/kneGORfXfFevfAbWPih8QvjT/wAIl40t/i38SfhLZ/BjxD8V9O8TTad44g8P2kYiGtaVcadBGuh65f7CL2+s22IjEH5TkfN/7OXwO/Zf/Y/8U+O/iF+z/wCA/F2n+MfHvh3WvDvii98U/ETxD4ht9Zn8RrPp9zquraVctHZX17byTyyx3NzvljklkKOCZC39vcZfSb8H6nC3E+X5PxnKnj8Xl2Z4OlXwmVRxMo1abcoXjWU6dWCleUqdSEqc03zQlzzT/Gcn8OuL8Pi8sxWIyepOjLHwhKnJzV05Se8XzQafLytO8bJqV1zGF/wVC/bP8LxaN+xp+yd448I2CaV+0t480D4xfEvwZ4R03WJ9ftPBXw0+JGp6r4J0/wAC6FbXvlf2/wDErX9VuNGuhfRXwOh2enzI6vCJ2/UD9ov9or4b+F/hR4mh+PMll4b+Gfg+/wDhjF4c8Tr4avPEPxA8PeJ9Z1mPxF4P8OHSdM1W1j1K48M6ggtVtBHFILqZWvJpFjlr4xutT8E6h438D/FvVfhD4D1r43fDPwBbfDLwf8XdR02G68TaB4WtWaS3hsLeZnthqkMhMkVzGFmSXDhgxzWppXjbU7OPV4Lyz0nxDFrV3p2t6hF4q0W21WI61ZSPcWWslLwuiX6EkxjBaM5Klck1+HUfpR8CZPhPCfKfacQY98NUo0uJ8wjh6UMVioLL6FGUKmHS9mubHYaji/aQUJxrJWlFRbf2X/EMOIJ1OIakq2Wt5jOLwknUknSS54LlabaUoVZxs2205cybR8G/8FOvHN38R/8Agoj+y14J8H/Bnxh8TfFHjrWvAnxZ8a6UdHm066i8H6H5Nt4I8Pa9qEAnsdD0qxtlbWNXhhlKCeQLLIXDCvrX/gond+Kpf2Q/2yV+F/gvWfiRrvje18HeCrfwF4Z0mTxPcWOpatd20Op31lBBDPIyaWqvaQ3O3bGVEuQOvq+o/Fbx5qs93cXuqo2oXVoLJ9XisLFNZt7DawFpBqAT7VFaqp2rAkgQJ8gBA54TSfEGteHPtB0TW9QsvtLh7lrTfG0772YPNvYb3DfNuOW3MWByDnk4x+l7w/xLxNwNn2WcFY2rl/Cma5hmMp47MoUm3HKquXbQUbe++ZK2kl1cWy8t8J84y7Ls1wU8wp82PcdorrKTettr2tvvq3a5+Sfwn/Zh/wCCkdp+2n+xV4jl+G9h8MfAXwN+C+gp4Q1bxb9iufAfwE8NyyTWWvajfb3FvrPxL1G2a8u59PjtTcxX97ZxMSyE1+un7b/wh8b/ALXn7N/j34B/AXVdA8M6J+0l+1b4A0H49a/f60mhnwd+zf4Ru38UeJfEGnWUsiPfJ4gvnnjYwgpIkjQMCjybprjxDr1/DLBe6xqN1DOfMnhnvbiSOV2cuxkRpGRiXjRjnPzAcE5NQaVp2raleyaboVpf6xLJEIns7C1ubpmhO8eW4h6oVHK9MbgeDz81xD9MXGcR8a8JZpl3AOHcOHP7YllmX1JyzCpPN81U40481OSk00tm7e9G8W783o5Z4R0MvyzNsvzPNoxljord6NXk9bt2Ta0aWmqvaTvymp/sa6bYfta+KfjL4d8ZfDLwz8N/2ef2WdB/Z9/4J3+H5LqW5s9P8cTeAo/7Y8deKtOtoz/Zjrrsl5L9rmVJHmkMpYyBmPm37AP7Llp+wF4P1iLxj8UNR+Nnxj+JWqvqfxI1fTby/wD+EF8NaZc6u+q6jo3hS1ugqT6pqV1umvNWl3/aIyqRudpFfTNx8K/iVBBeS3XgfxOsFqReXV2bOXyoYvmBGNmFXbwR2GRkkcc2NyLtGVIAXac5BXeADyeV/wARzgmvN8RPpb+KOa5ZLIKvCMOF/wC3VGPtJ4DOsLmLipN2dPOIRUotLVO6Wt9U27yLwt4WjmP17BZyswWASXuy13adrS/C278kz86P2l/+Cb/wi+MnxZ/ae+IvxI/af+Kuo6T8fbiz1XRfB+haNHptl4WktedPi8QXctwf7Yh0ZVMUFshMbl1JQkHPov7OvgnwF+yv8P8AwV8Ifhde+IvE3h3w7rC634m8S+Kb0/8ACQeKtbFhJYxy28cZZLC1tLRnTSY41Vba4Zi4wpz9ca3pEOtWTWtyRnBweC3WTHX1OMj3PU4z41ceCH0lmuwoIU4Xj0dwuO4GScehJzyQT8ZxT9J/xf4iyhZRjM5weWwSpYvkweVOXMsrd05XTTtZNK3Lq/O/0eA8MuEsvlKc8LWlOWvNzzcneTva7ula1trau7Z5m37Pn7Iep/ATWv2YdY+F+v6v8NPE/wAWo/jB4qF94o1FPFfirx7/AGtLqIm8Sa5ZRw3F5p6wSS6bHAQUVpWwxckn6a0W60Ox8N+E/B3hTQdI8F/D/wAGaRYeGvA/gzQLR7bRPDegwTiffpceBJ9v1SZEmvbmfdNcypvlYsN1eUR21zbv5l0m05BDkcjDMwOceoDcn73IJPLeiaRNaoh+zuHChMA5IG0vg4yQCMjA7DBHIr5zP/GjxI4+ymWUcY8S4vE5XJQT5IcqlyOXLzJPrbbW2ltItHoZbwbw3lMpVMuwEpTVvfu+a93Z83dt6LySbaV39ReBvFFx4entZrGaKKeO+kmt3RRNHFBMHWWO4VsiRJF4dGOGDAN0yeuvov8AhHwNR8K+HfCelmeZrmO40PwzpWn3Mdy7yO06G2tftCzFnZzKrbixc53BmPypZeIBYH/R3LEnnnIPzPjjk56kjkjjgV55+2x+0D8b/g9+zV8I5/gX4sXwL8SviD8fPDXgGGWfw3aaxc+LNA1q5tROmlXd1D5umHTYfNE7QB8hjuOVyf0rwYjxZxdnc+Csj4pxvD+XyX19zwUZNuCclbdtpq+mmiad25NfJcVYjKMBgf8AWCrlrzCMpRVkrrm5mk0ns7697J7tafZ0njfxtcCSO+1y8eRjtZ2upDesN7/L5pj8wDnATecAkDGQDbv9Znfw7C1lqFzZzAk6harPKkkuScvIQ4L7gN3Iz1yeMmXxhqFzceKLTTYrH+2tah0vRdK1KbTY0F1ea1a6ZF/aN6IVwik3XmNIcABi24gKSeV1z+1LCxtLuTTJLy0m1GPR2u7C/wBP1NH1KRig0y7Fg90YdS3EKIHwwPyuMqc9OZvP8rrcSwo4/NeIcLkCll/9qxwOKlyuUqiklLnbjd7u/vNx6rXGnSoWy6dKjTwCx7i3eEb2996rlu9Eraa8z1uzyfWtMubu2kFreq/m7/tjEkhQ/mht2TyGAKkHORu5JLZy7DTHs3e6LNtcru5OGKhowWH8RAwAT0BbI7nodf8AiH8CPhnpHxK1X4ofG74V+B7L4XiyT4m2WpeK4ZdX8KXutCQ6XFqOm2Mb3Bv2VHK29irMCrKV3LU3xq8cfBv9mf4W6l8ePjb4+ttC+FFlD4Rl0HWPD1o2sXfxEXxR4bHiTQW8HWK+VJqr6t4bmHiLVBOMW1u4chV5HzX/ABBrxCzX+zZrhzOH/ak1O7jU99u3vybunJrW/wAVr6v4j2o8aZBFcv8Aa1P3UoNLT3U5J6J2S2dlprJPXe3OiJa5RQp4HygDIBbr8o44GPfjBw2cKYso+UkZIJwSMk78kgHg/KDz6mvka9/4Km/8E77CH4bxW/j34s634e+JVpFc2fjLSvCAOleG9TntJLu38G6haFCbvxBdR3FhY3UNkXa3uHBYAgE+ufs5/tH/AA2/as8J/GfXPAngD4gfD+7+D/iiy8KX1n44urOf/hIor5pfsepxQwgPpmovGnnTWch3RIyBxuBWvfzj6OXiPw5gcyz7Mchoxy7BYGOPcv7Sipt6q+1+ayjZXbTSVm22cOB434cx+P8A7Oy6pdq3vcz/AJpJpa7Xtp2ct932Fzd83Yzk22C3Xnk+ufx9sHOTx57repoLhcAbQFx8ucD5ieB0GeTn88nJ5D9pv48z/s1+A7/+wPBWj/Ej4z6v4c1Txjo3g/VroWXh3wz4K0WF5r7xj8QLuJisdrkRx6XZEq1zI5UbjurN/Zy1z4p/tJ/sjfCz4y/FzSfDuh/EjxrqPiDxHpukeF9Hj0awk8B2t60GkWscytiYzpuaCVsySJtZixJIeM8DuN8D4WVON3jKeEwt8seX5FUgpZtUlOUnJqDTbUlZvrJNO91JsjxxlsOIP7L57T0X9oKVqejkmnH7vPbVtWf1jf8AxZ1rWfgz4W+E1vDYQeHPCniXWPE9leWy3ceqzX2tWq2t3b3cn2o2z2iJGGiRLZHVvvySA4MmjfFbXtE+FXi74S21ppsmheL/ABBoviXUL6WO6bVYb7Rrae2torWVblbdbeVJXaYSW8khYApKoFeM6BaX9jHJbXKG0RT83mA8HcwC7iRlvukgHpyRjNbxtDcWpvbZiZhn5BnacE5IGeuBnrgZHJBr+esdmWfRrfWXmWJjiFk7yBVLxv8A2L9Q/st5clyWVD+z28La3M6fNFS505H26WC9m6X1eDg8Wse4+9yvGrEPErEWUv4nt7Vru65r6WPpjTv2uPiJp3gOLwimi+Ep9atfCEvw/sfiJPpLP42s/BMpIbQIr77T9maARbYFnktWufKVN0rSAyH0rx3+1pbWvw78GeD/AIdaPoUmrD4T2XgbxL4zv9Gmj8V6XvZv7U0rSNQF4I2s7oHLyvA7Z4RlA5+DRnHPXjP1+cHv7D9echiSu/DeKfHeGwWMwSz3EVVistw2UwxFZQnisHgsPWhUawlWy9niK8adOliMbOM8dOlCkliFOlSmsp8NZLUq0q31KEeTETxTpwuqdWrOM0vaxu+anG0pRopqipSk3B80j6V8RftP+L/Fnw6g8C+IfDHg3VNQtdCg8MW/jm50mVvFkWg2zMYLJJxdiyWSFAsUV59j+1xxkhZg4L1xOt/tA+O7/wCJ/wAOPiutpotn4g+GWi+CdC0GC3trltOuLTwVE0OnSahDcXczyzXcZIvjFLEjAloEiPJ8gprKpBJAJx/WT39h+nXHPkYnjji7GSo1MTn2Nq1KDyqVOs3SVb2mS1K1XKq860aaq1cRg6lapOniKsp15OS9rVmoxOunk2V0YyjTwVKMZfWU4e+4cuLjGOJjGEpuMIVowipQglBL4Ypt3+w/hp+1TZeDrD9qX4lx3cPhjx58ZdFl8N6P8NPDGjTx+FI9U1RIorjx42pXd9czWl5o6XniG6gtcyvc6nqdxI7mGQInwUboszOwJZ2LO2SNzEsSThu5JPtk8nNdGsKtnagJUZIAOccgkD0GOe/I5OCawbm1I3Y+h9xluevHJz34JrLP+LM54lweT4LNKsKmHyZZrLCwhGpGMsXnOa4nNs1x06cqs6VPEY3FV06sMLDD4SMKVFU8NCaqTlWAyzCZdWxlbDJqpi/qsakm05Ro4TDU8LhaKkkpyhSpU/ddWU6rlOblUaslaW6yoyueB1/7ae5/z3p32s9Npx9T/j/n3rmfJmAJ5wOpyenPt/sn/E96guscbemBn6Fxnr65P5d81+c3fd/j5efkvw1019BJLZJX3srX2/yX4dte9W4UgZTsO5/2/f8A2R/nOZPtZ9D+Z9/f/OTyec8at3wPl7Dv/wBdPf8Ar+Oea3LO6BznB4Xkgn+/68/wg+nbOckgzpBdZHCnp1zz3569flP+HrTP3W+n/wAcrM+1f7P+fzpDdfK3y/wnn/v57/596cd16r/0qoBIfut9P/jlczcnDEnoAG/EFsnGevI+vfOKvm6H2ZueSxGcj/a989+g5Hqciufujknkkbc9/wDa55PfB/Xrnn36XLFwlZaOD27Ob/Tze3bVP4Zen/yzz8l+HVXf9c37GGrJrX7MfwpvMlseGrK0DEkn/Rd0OOp6YGM8j0yGJ+qgAXTp0P4jLk555+6Ov59Sfg7/AIJv6qmrfsi/D05ybOTVLTJOT/o+pSD1z0xx6bhjjJ+8VHzr7H+ZYf8Asufx7Yr/AHd8MMUsf4d8CY6N7Y7hHh6ad73k8rjKTdm9byk2+rcbtyTP4v4gUVn+bxSSisfj1FJKyXtmlZdOmnRerL0f3f8AP96SnU2P7v8An+9JTq/QkrJLyS+7n/zX49tfI/r8/P8Aq71etyiiimAUUUUAFFFFABRRRQAUUUUAFIfut9P/AI5S0h+630/+OUAUv4j6Z59xuYY6/wCz0PqOvJr8WP8Agu1qUdh+xFd23GdU8ceHLRMY4PmzzDGDnHyHP4ZPOa/aVuN3tn19Zff0H1zjnJ5/AT/g4D1n7L+y98P9IWR9uqfEW2laDcQ7/ZbG+YEjPIXGR6EqecV8L4iPl4L4mab/AORdKOmlrua0162s11VtdNfY4STlxBlivr/aFGV32jO/fr+F46vmuv487Yfa/E+iWRAYHU0VgRkMDIRgjkEAjp0HHU/e/fnwxPpmkfCnStAutSHhu78S+F9V0DR/EMrmK30LVF0QuNTmcFQvKqQxYEMAQ+QTX4K+FLY3fj7QLdfvnVIhlupHmA+x6A++SeOfm/oj0P4feH/Hfw903Q/EUUklosYGnMhO631V0ZHlmwctaOg2tE2YyuVKYNf5ucd42HLli5Y8vMrqys2rq70s38Td9W731uj+rsg/5m2uqUbO/mra7ra669Orb+ePFuk+HfHXhTRofjT8PkvtPsNQ1PQNT8eaPYyrrWmWmg3duNM1UauqyNcxXd02xw+RKjFGJUmvFr74Z/GP4WWtl4v+AXiKL4qfDd4pYdb8G6rCJhLCZQYXu9B85prRrJcudQtUjw2ZDFkMR9V2nwv8Z+ANXEljqx8R+A5llg1bTLqAXTra2smwtdWs6yxbp4LPz2kgUOZT5xJl/eV1vwy+HvhaCJfiRoU2qeBGe+mMPgXUtQWyHio2zSCe6083gXOio5V768KNIUDQIXfNRk+aVcbN0MuftMsoxU6kq0r5Lh6MW1Uq1KE7zpx+BJq8pTlGnBSqSjB8+YYeNGKlj7wbko04QT56k258sYRTV31avZJylJqMWzxN/EWm+N/hp4U8S6v4qX4S6+3jGOay0LVr9oJtXvdHKQy2WkavmJbfT7jLII71WTZsjBJJzo+ItSGsax4il+J+h22h/YNFF74O8b6PBNa3wcW0xlkvngBivY02o6yRHcw3OTlhUPxm0zwj8XXHhL9oLw6mktZXe/QvFfh2ZbTw4N1w01nHIFjtY2EaiLzJot0sh3PI7P8Ae4j4gXPx0+F66LrHhnRv+F0fCbTfDMNpeaZpwt9WjaOK2vkmt7SQI19YJ9nK+ZqFxLLEGGDEcADsf9lSm6OEf1ZQeY3WYQ9jhnJOpFVcvzDmcet6dJyahFpOUpqUpVRVRQ9pUer5bRUr0IJXaisDfnbstZ9XzNOx778MPFHxJ8NW2nQX+uaX8RvBE1k2t6jrOlXI/tbRLe5Y3UYS0kd7ibEaj5WBAIIOQMHvNJ+Mvg34gyBNI1WFbl21RLvT7lhBqMX9msQStuWVgTgZwOpxnIJr5L0nVvC1v4l8Pa/4B8Sv4R8R6z8G4PEFn8NtUureK+WPWJBHaif7U32Oa80xrGVWt5UPyMQRhmr0TTdI0rXPGtvbXXguLwzr17pGk6nP4j04JF58SJpA1q2ljgWNGnZnLTvafO+4+YWOSfk87yzAarHPk2ty22vK75kttYvm7XV7RbfrZfmC95PV+7bT/Glo9u9uibV01Jv6I1Rt1mxUlhx0I6fvMD07dM/UE43fH3xiAOk6iMD5lfkgcnkcfUZ9wcc5GRw3/CYfHz4Ca7f6L44t5PFvhPVvHU40u/dJbl7Xw7qOpX7QXUV6qsqSxxTIqWk77VUIABtTNbxR8TPCvxP0DXNV8LTXbQ6TdXWmX9rcRCORbyAzIV+Ung4yDxnnnBzXm5bkmY5dP65NfXsFdf8AClG7h8T6fO299N20r+lHHRzJc9NfUcerXjK1nFNra9rWbst9dkzV/Yq1S1tH+JVszkH7XYNjJHO8ZOM/Qg9eQuSev3PJrFjJI25EmjYBZY2AAdQSOp6Nzww5zg9AK/Mf9lK9ZNZ+I1uCUZjatwSpzvJzx3B6Z5yW55Jr7gjvGUKMn7seWB5ON/X5uvy85yfmPPBz+H+I03DjLMpwdpJ5S1p09pNO6b1TT95O6abUk4p83RZOPK9dLXta+svO/VNPdPbVyZ0niPRzbQR6jZn7Rpdyyok6D/j3nzITaXQAOyZVPyk4Eq/MuQM1wl1dDkAL0xwB6uCc574Gfocnuez0bxS2jXEsV1arqWkXiiLVNKmP7u5gbehkiY58i7hBD206/Mj43EqWFU/Fvg3+y7K28TaDcPq/hHV2cWGpBf31lcLvM2k6vEpJtL+2J2gOdk6bZoWYFq+deBjisJWx2AjzLDRUswwkV+8wsXNQWLpxu5VMFOcowlUV3hasoUcQ+SVCtUiNZUqio12rVNKFZ2Uar99+ylty1lFOSi9KkE5xblGcTzG5Clj05AAPGCfmH9D789ySaxo4I4r+zmlCmKG7tpZMgEBI5kZuCCMbQfU5IySGGbOWM2CSRu9T7+/+cnk85Zd3C7WGB0P8I9MZ6Ht7HjjBbmtaMvZunJfYlCSXRuMpvbzt93V2Ri1eMo33TV+q+PVf+Bfgtz89db8Sab+zd/wWL+JXxD+PWtL4O+Hf7RXwTHhz4V/FPVTcReDLG7urSKOHT7jVxE8NrmS2a3uVWVBEHG4AZNfpB+zh8bvgZD8b/AX7OvghNF/aS8cePtaudb+IWteFNdupfh18GPhFoelT3PiLxRqHiW0hmtbvWZpVCWtiJgwVgoUZYnA17V7DxV4Us/BPjrwl4N+JPhazLT6To3xB8J2PiSLSrotJ82mT3dus9jATu3R2zJGWdiwPOfYPgw8fgLwlrWk+FPC/gT4eadq1rLZXH/CCeCPDvhu6uLG4BWezn1Ox0y31Ga2mUKJreSdopBgSK3Jr+58x+kF4LcV0eFs+4o4FzjPeLeH+HHl0cvxScOGvaRhKKqOanbmTSa+aT0bPxnLeCuK8rlnGByvP6eBwOY5gr4iStmclzN6RWrW1k9L3W2p5P/wUR1v4oeEvgR+zr8HvgL8LfiZ8StB/a1/aL1fTPjpqvwxtZp/FM/7PPw28Q6FdXPwcsdWtoyvhWH4sPP8Aa73VL10aPSUlQsbfzEPk/wCxL4I/b78K/wDBSj9pb40/H79n/wAIfC34cXvhyw8AalquqXFnJ8PPh58AtO0qGTQ/gn8CILeRF1DUr6NdEN3qdkDFLc2eoTzK0k0rV936X4w8WeG9MGmeHPFusaRpt7M8stta3N3atBLIpikmiWGdBHJNEqxvImHaMIjsVCYzrzWNY1O1hstT1bUtQtLfYLa1vb66ureARiRYvIguJXii8tTtTy0AVSQvByfJ4b+lflfCPhngOCeHeA4OWHy14CtmUMxisPPPJzk3mc8vUueVOSsnffl1+K76sf4UYnN+JMyzHMs0VqfLKF27J31cLv3dFHRbXVmtL87+0N+zYv7Uf/DJPgu/8Q+GdD/Zk8DfFXXfi78fFuPESJq17faTcK/hHwz/AGM7b7yGaIROTHE4K7wcYJPIa3+yDZal4t/bw+J1x8fvh3oHxY/aN0C3+G3wJ1iwguNW0f4XfBm1hktUtp1tIxJpOr3uns0UkEbqytuUrg896UUrgohUEMoKjaCoZVYAgjKgBRjkDAB/vUNqrvAVfvbmAUfM2XG4jHXg4PJOccAV4HD/ANLnjbhjhzLOHOHeHOFMNgsjy7LsFzzw9ST55N3s5ye737tu7te/oY7wuyTM8xzPHY/OMVBY1JJRgkm7zTb0a2/BtNXi28v9hz9lX4afskfDq3+BHwx8U658RX1W+03xP8cPjT4oIsNN1DS9Db7fc6boWm3cyxaN4ZsZoJZxPcMr3LyFiS/J+Fv2dPhB8Jv2/fjz/wAFDP2y/iP468U+M/hzZfG7SvAs/wCzr4P8QWOn6J8Rfh38OZWXwZqXxA8uSXUT4Ms9XhjLQ2xFjfMQsqMVUn9HdF1u00vRvF/hrxF4ds/FfhHxzpD6B4s8P3suoWS6npcgkZ7RdR0m5tr23Ei8OkcihkJXkFxWH4Ni+G3wt8Nat4O+Cnwb+F/wW0rxPAlnr0vgnw7JZ6tqOhWUskz2WpaxeXT3l8zNiQi4mk/ekSHDfMfr+EfpJZVguEOP894iznMqHitxVCMcHUwWS5bLKspjlPvZWm3N+7OT+5O92kz5/HeGtaOYZVlOAWEqcP4J806rqO7bbTcmk7PXTZWltom/SdO+KWrR/ETT/Hx0LRDb6PYwaFo/hGKJ7PQdL8K2/h86BB4YsLaIILXT00gecstuiIjNuA3MTXjfhP4Wfsn+Avh1dfBnwb+yB8Hl+Hd94msfG2oaP4os7zxDf6n4ssZmmstVu9Wm8q4u4llUSR6dcSSWwbcfKJatrLbt5ZiwQRq+SX8oJ5ezJydpj+TaDjyyF5XbQrFAVVioypwCQNwzhgAcAjsevPBPNfzRw/4teJ/DMs7nl/HWd4KWcZm82zV4XE06j/tZxlTcW5XfwcqSb+C0btRSX6LjuGeG8zUVjsrwiVOMYwSm0oRutILm05uWNktN+XeSfXTfEDxR/wAJLZeJ7C9sLCTTLAaPp2m2mnwx6Jp2jIrwjSrTR1UWsNhHCRCtskQiMeVZGAycnxB4o1vxHFa/2nLYQWWnGS20rSdJ0u10jTreKaQvNLaWVnBBbW7SOd8jRRqWb5nYsSaxCPvEY3HOGIHXLHk4yexPfljknk7nhYaMnibR08V7rnQUv7RtRth5jSSW8khWUrsYShFJUusfJXKrkgmvmv7bz7iD2mV5jn2Y1HnOaxxmZ/X5zUZVZSUVmk1zNShpezumk1eyZ2rLMqoxU4ZY17CH7twVpRjFSaUGkuVaOyjbVvdau5a+NvHltZRaPa+L/EFtp0MRht7a3vZYvJhcvuhiuUlEkcT4y0aMEPy7gSCxpahf+I9XdLjxDrGuX8MCssF9qUl3dxxLIcSLG1zJIEDhIw4UjftQEEKtfPGvfGb9s3xB/wAFF9b/AGGfgsn7MWieF4fANz8UZviI/gHxJ4puvBngWS0efTbbW7G5kRj4ikElufs78PIXwdrHP1h4I8G/tjeFX/aR8NftLfEn4b/GTwnrGp/DHwt+zDf/AA48A6L4V/tPVEjbUviJrvkWclxfte6BMo8LXGlXEzr/AGhOoljWQc/07xD9FjijhvgviDPOIPEzAVKeUcOxx9LDOhiavtOVp5LShScpc0qk+WMYRi+aTUVG6V/g8F4i5bisxwGBy/hj3sXmS5qjjFSXK2pSlO17q13K65VzO9lrm6P8NvHniq00e40rQ7q9i1S8MGiT399HYLrU8YYmx0ayvZI5dUkjVQS9krFUHJAVs5WsabF4bmOkXLiTXbTC3xVg0Vk4Z1a0iIOGkjYMJZVOAxCqSUJriPjt8TvhH4G/4KU/sd/DT4heM9P8HXn7KP7Jt38XPjp4u8Q+LbzS/BPhWLVLjxHe/DPwlYaRFdjRtR8deI7+/ju/EGoJZG+Ph2ztrO2mmgnlZfR9I02H4p2vgfx58P8AxZ4Y+Ivhb4xR6nrfg/xr4bvvteh3UEOoXcWpYbyYXhj0gQM1wZGIUkkkEGvnvFPwExPh7wZwRnmU4XiLNMRxNgP+F/n5qkcizPMLxyuk4XaVSafs3Jv93FSUE5SuvQ4U43oZvmOZYDHwwFOnlvv5e0+WVRpy99ysm4pK8e/WTS97lAd3J6nnnqfve/PTP4kdQTThvO5V3EsAHADHcoIwGAByAexyASDxg5ofDrxp8GPi340+KXw3+GHxBuvFXiz4S6TJqGv6jH4b1S18Eah9lu3sdSh8N+KJg1hqs1rcgxzqsjMrK6/wg15r+05+058R/wBlb4x/s/8A7O3wP+A/iD4xfFf4waloHinV9Qk8KWuoaJffDi3ZH1/QfB7XtwkVxq7xOFmvnSOO2OD5oC5b5zhH6NXiPnXFf+qGa0HwtWngY57jsyxq+uJZW05Kd7O3NfV3TSvq7nXjvETh3KcC8fg6n15K2BtCTspczu42dk1dWfS9tE3f1cZXoccMvGR8rcMvXo2DuHQ98kElcnBB5BwCOCpw27kHjIbD9M5Oc7hk3P25fiv4O/Y8+A+r/tKXHwj8WeOtV1m60yzsfg1Z39naW/grVbrS7jVvEbeNPEGnR38Gm2Gg20DxStvGZXWOEhxuPnH7Inx/1/8AbCtPGvji2/ZK1r4Ofs0XvwJsvHXwy+MviLxFcX2ueLfi6njXQfDMnhnQrQWKQ39hq73OuafbeUsgSx0uy1PYGuRJXtf8SneISyTOOLo5lwvLKsu/tb9480glP+y1JtvSzcuRc0X0aWybWcfErhmWOyvL3hsy5nKLVouybe7ak1fR38ut079yqZOEjH3g+VUZ384bgZ3cdfvZwScnnoNDsYdQ1zTrC8tJrqC/1LSrGW1BdZGVpVRiW5bJTcA3UAkZ4JPyl+3P+1B46/ZT+GPxb0X9nfw/4F8TfEz4HWPhG5+PHxP8eKt/4Q8BeLvHc72vhD4H+ENJgZ18SfEzyV/tbxXZkldJTAdFU190eEdS8VeHfhx8D/Hnxsl0g+O/CX7O9p8W/i9rulaPFouiapq9v4dk14xR26RQ21vJA0yWT/KD5ysr7mTnsrfRk4p4e4e4a4r4kx1CFfPc94UyJ8N/2fU9r/wpWlduylqtW3fdX1Tb8+XiPlGYY7NMty3AzlUwWBzXMP7Q5ny2vLl05rR6W87PdXPO/gz8Zfin8W/2t/21vgcfDnw5uP2fP2f/AAro3hvwrN4V8OS/2+/jfU4IJYYNZ8QNJJdz6pa+YTKYkEaYAcYyTFqOm32l376df6fcWt3ZsBd2l8WjcKWbEiswG5WGGVhwxYnjBz/PX/wT91H9rL9r74l/Fvw58JPjL4u+DL+KPjofjL8SdagvrXwzpNt4Im1siC+8S+Ir+WC41yG7skjtNJ0OwxHISAXav6jPHFxYeJfGep+FPEc0VlqFhaaZpOheKdUUW8d7dWtnDb7tRMJH+g6rIPtS3TF3ieZHbchJP6r9Lbw/ybLqXC2ZZV9TwlR0oZFQyz+zlQyrE13BRVGtV5Yxp1ari1QrVHGDqNQrSSkqq+W8LuJal81wdWU60eb69LmlKc4Q59ZxUm5SUdOaKd+X3oqXLKL8k8K+HrvxZ4httCsbhFmuvLFxd3CiLT9Ps7Zjc3uovIfl8vTdPjknnZjg4JYHBNfO3wv+LfxI/bn8b/FWx+BvjbxN8Cv2APgX4vvvh1dfEb4X28MHx0/a4+L+jBn1HQ9E8XTQzN4f8MxNtEt/ZQCNI5lzJkuD9SQeFfF0em/GvwHp3maV48134I/Fjw94MGHTf4x1nwfrVl4daxdSpIu32PbTwEmZHikjZjgn4t/4Im/Ef4VaP/wTKk+DPiv4l2/wY8YfB3WP2mdH/aDuf7b0Lw78Vvhnq2o6jB4usfiPoGl6+jNd3iaTotxosDzW888byskTjewbb6KvAmW0OBeLeNMtoUHx1X4ljwvSrY7Kp4/+wsEpRjOc6Di/Z1IOMk24qUbLZp308R80lPPsry7F1JRyyeWrMfaU5v34WqPeL1i7bc2q5dXyn1X4E/Ys8WfAv9oPTv2s/B3xV+O97+z1pvwI1WGL4T/Er4q6v4wd/wBojVtb1Tw3eXWs6bevEx8PWvhqFNShE0DW8VwVmQq/zGr4i1vwH8Ovh94m+MPxl8cD4ffDzTJGD6pcWL6rqms6s7tcPpHhHRbUm61ueUEmZbVH+zrncVCtn5P/AOCRPiD43fED9nrxl+0b8afjD8W/ipr/AO0Z8WvHfwm+EFj8RPE14+heGfhJpGrW9hNrk3h6K3h06fXb66SSO01FbYosUjxxThC618iftlftIfGbx78V/wBrHwl8MPgL8QPGWnfsseF7r4R/CDTF8Kahd+GPCl9qNwLPx38aNVt306SC/wDEeorPLaaDDGlxcW8LLNbyRglq/VeJvDHBeMPinh8o4gzKjmuQ+G3DeU4bP6+FSy95lxTmTV4KVlJddE72t1Sv81lnEEeGOHa1XLcBUwuY55mDhTUnKUv7LTdppSb1d73t3V3dt/rd8B/F3wl/ak+GHhv4ufBTVvEz+EfEfiu/8K2M/jDQJfD13fNp283WtWcEpaRoURTiLaTnCNlzx8NeK/8Agpt+zvpXxg+LnwA8M/s5fGPx742+HFhqD+G7ya/t9E07xtd6RJONbvtWguoA/hzwlaw28t3/AMJDclIxCjbQWBz9l/8ABOvS9fsf2Pv2X9C8c/DrVPhT4k8NXF5d+HvD+qS/Zte8XWq2Mt/ca9qumyeVNpt/rmoYEMFyod0k8snlgfhHxt+wp+2L4t+Bn7YPx+8P/DmG4/bC/bA+Jtx8P7Lw/f39lp2ofCz9nf8AtkwXd7Pbzvu0uDW7RDBdvE+02E00mCC+7zeBPBTwYwXGfiTTzbhrhytl2WZxleAy2eaYyeYL3sqbnpjpxSTabaW7s7Nq71zzijjT+wOHnHMcYnLBO7VPVtTlZuXVvbXX4rNu6PsP4NarH+1X8IP2d/jFovw9m+FN38atO1oy+DLzXY9dtdHfRPEd1po8Q6dquyI/2NfwWbakt1OrQm3RyG2EV8O/GD9v3xT4V8J+Jvjl+zX4F+Gd5+zD8Of2sPhl+yboU3jjS73WPHv7XnxIlguZfijqXg/U45oI/DGgeGVjQ6ZcwQyw3TOiszOGr9GvhTpeo/Ar4JfBP9m74j+NfDms+MPh/wDC7xf8O/EHxA8IWMFrovgq48T+H59G0jSdGeCOJ9Ts/At3cPdpfqS2oXDSF2diWP5rfs2fsB+L/g5oX7OHhD9p74i/DDx/8Mf2R/FHxX+JnwD+EHw01Z9fi+J/xk8W+JZPEVt8YPinJJDFHDp+jWpjg0jTJvMu5Il+zxp5TyJWXAOWfR94d4k8ZeMa+L4PqYfC5/HKcso1cRGWGo5X/q9NuWU5ZKTc5XWskrqVne6Updedz8QsxyvhjAU/7QUp4DmlJRknJc1/elFpttd9krJ31f3r+0x8RvBf7I3hT4u/GPVtFfxIvhjVdM8H/DLwBdYa78XfFTxReN/winhLZHzewaC0ym/eAEyRj962CTX5k/C/SviR48/4Ke/s0+Gf2lP2k5PGnjPwn4UvPjV8Sfhze6npFv8AC74XePtftZj4Q+GnhTSoZPLt9a0uEwW90GL3LTjDEOGNfeX7TnwI8PftqfC/wj4N8T/F/Xvg34n8BfGSH4yaV4y0zw8/iFL/AFQWIgmsvs7ybBfWjjNrIVNrBKA6FSC1Ynwu/wCCdf7F3wu+Pdj+1BoF58SvHvxD03SbK2tLHx/cSyWer+OLdT9v+Imu6jNd3Eep380pM9npnk+RbnaEC7cn0fCTjPwb4H8O8Vi4Zth8BmXEMc4x2Lw2GjCWb0aLc1DKoXfPBxTi0k1Zyturvzc9yrjPMs+hT5JcmB5Lw05G7pXcbcv2WnfX3lfZN3/+Cjnxp+LHws+Gvg/4QfBu3tbT9oL9q74h6j4K0rUbvWLfQn8M+FLK4aTxLd2/iGeWGGwbULd3iluDMksEO4xuGLV7R/wTO/Zek/Zk+FXmS/ErSfi/4m+L3xYsta8QQ+FvEd3rHgXwXq3ha4W01XQND1LUru8a/wBTjmlkl13VoJPKnmU+Ux2rWn8ZPhF8CP2k9A0Tw9+0p4DufHJ8KeILjxN4L1nSvE1x4c8QaXf30rNf2hurQpNHa3m3y3ijlAeP5CCDivYfAM2leEk8G+Gvht4W0fwb4W8DtBb+HPCumxsdNsbdZMzS31wESS71DUipe+un3T3EzPJLKzfNXyuB8X+A8r8MMh4WyCriquaYvEOeaudKEpyUq0pZg6kpNyk4Re8tU+Xokd64YzeefZjjsfOShCEbR5pcqunFcsbpRt2XRu70u/xV/ZW/YE/Zr+PX7an/AAUJ/aR8a+EdZ+J/7LvgfxxrXwX8HeEvF+t308Xxc+L9wbp/F3ivWrkSbrzT/C+3UorKRAwshqdoYZUkVMfdn/BSyPx18X/2Q/CnwM8E/DDRfFHxA/aP/aC8JfBX4J2ml6DNe6L8EPDFv4JttN8a+LbCbyWttGttA8AmPwvbG8MSwaTG9/CVHJ/QqfwnoGheHY9A8BeC/Dfg3w5N4h17XW8O+FrE2WlXPiXXG+16/qOpzOd9zf6ssWFuZleZsIvmYQVz+m6v4q8N6ZrWl6Pqs9lYXlzPeBlgtpruC9ubNrC6u9LmZDJZ3NzYAWNxcWrRyzWW21kd4B5Z6+KfGzE0/FLJc5+pZli+E+HcrjLAZdSi4OpndklmkuVpOlFL4XeNmtHrJGA4Tf8Aq5UwcknmWYtct0+ZK8vh002g/m1d+83+LGp/8E7L/wAA/GbxLoPgH4QeIvFfwb/4JrfA2wX4WaU2goJf2iP2oPEukNqF/wCLIElRV1q1tdYkiuYmhWQx20UCLKUTA9t/4JtfDv48fs//AAH13Tv2tbrw54Y8VfGz4gyePZ/hzY6dbt4p0FtS1a4vW1jx/qySSObm4SSK0sNM3BrO0Uh1GCR993fi3xxehLe78W63dvYlG0+T7Xe20tt5aGJDI8cytlIkCIScqgVRwMN8s+LRdTaxc3L3Et1cyXrvNPPI80zyfMGdpZGaRycnJZtwBxkgkn5fxI+lTmOYcO/2flvCmGovMJQjj1ms5YyKyxSmr2jOyTdr+j1TVzuyDwzoZbmH1+WaR+FJroruXk9bu7W/S7ufmV8ff2Fv27/2gPE/7WeoeKfjJ8KPhTafFbxRY2PgK3u/Etle6t4w+HeiXEq6N4akura8ZNB8Kw2hW61C0zHLdz5ilRmBz+jv7OPw+1z4Q/AXwL8Hde+KkvxS1LwDK974q8frbpp/hPSpGsILW08J+B4AVf8AsPTraF4okYlrq8Zp8Eksb3gv4fXPi86rqWozppXhLQla68Q67eL/AKLbxK7YtLRZBi81K6Py2tnHmRm5YBBkR6jq0HiK+TQ9DtX0bwbppMVhag7Li9IZwdS1aSMj7Rdz8uFYslvGRDGcKzH4rjT6RnGnFnDtPJ6nD+TcPZVj4U6eX0sLUl7fHOjem6sdeajgqLhapWTXtKl8Ph3KpCtUh7eS8C5Jgc2ninVePlFp1aibcKV3Jpa6OtNJOMLWUbzqaWjL3aa80zxpprWkMKWs9vgafKAoE2A6iWchfnkkGWIPC8KCTk15vHe3Gj3JR1G3IGCMAYLc4zgZ5PIJxng9jRLw2I2hmUKFC4O3HzN05GCcA+vOBnNR+NBi6a5T5UwuQMAZ+c9Bkfr125JwK/nrP2s0wDzS0Y5jgeVSpxSULXloopWSWllbTa/uyZ+gZfFKLy5N3Vmne8mrz1blq722781m07O5dW5nzdWnzKQCwGMfx88HHOOh5B3ZPOTzxYgMNxzvAPJ7eYB36eg56jnIJNnw9qy7GtSSxI6EnjmQdDk4IxwOzHJOATz+p3m3U7tFIVR/COFxluwOM8Zz1+brmvisdFP/AIUNEkl7tt9r6XaSVvz0bbb9XAPSab0v597d/wAN76XvqbW/C/fyQO5PP3u2c+nvyPQ1F9qbGNg6YzuOe/PQ+368mueW8fjkY443c4zIMdeuP1755q8LkkcBeg9M/wAQ54Ppz9V7jNeN/X5+b7fnq7O/ebUUpjZZFYK6kEHjrl8ggnkHgEHOQcHgmrR00axpk1/palrm0XzNR09cl0jUkNeW6nLPC3WRV3NGT82AAa537S/oK0dO1G50m6gvrGUQ3EDB0IAKNgndHLGTtkikHyyRtlXQlWHUnow9SlGTp4iMpUJtKfJb2lN3latSb0546NwlaNSLdOTTtUWc4ya5qbSqL4b35ZK7bhK2tpaarWLtJKXvIy7hFzjaPugdB1+cf4fkeuM1ztza7dxAAP4f7R6/r3OSeSBk+83+g2PjXRL3xV4RtkTUdPjEvifwugVrm2Hz79X0mJQXm0185kVButXLK42/MfC7vIZlORhcEHPUH0z6/r6mtMbl9TBSpuXLVoYiHtcJiqaboYqjzTjz05NJqUJR5K1KVqtGrz0qsVODvFCvCupW92pTfLVpSt7SnOzdpLs1GMoyV4zhKMoyaV3jb8A4boOBn/fHr7dPc8knNWLO9YE8njA+8ecFx6n16ex5JzWBcsVZsMenqcE/MPXnPfvwO4JrPF46/dYD6N6Z9/c/n1J5risuy+5G56eLoYHyJ0HUjP8AH7H2z/wHk0G6G1hsTpjgjP8AH0468/y9a4EX0uPv+nVzn+L1Ptz9V9KvreOe/p3yf4/fr8v6gfw5JZdl9yCy/r+v67t6mtuGDyOO2e/zjpn/AGR78nnPNY91dZDD2K8H8OufY9/QZ4bLp2IOQxAKjODgHqPXHc/n3PNVCVwScHAz2JOC5HU+q5Hux7gksF5/1q/J9Lf5XbS/po/4JMaut9+y+bMsXOleJtUtcMScF5FnOASQM7gT0z1PJyf1FjAxk9sgE9T2HXnnB/HOckV+OH/BHfUxdfB3x3pYYg2PjEXW3PGy5sY+Au7gEqCeO6ghieP2OQ5xg8ZA9uHk56/Q/iB15P8Atd9H3MY5h4M8CTbb5chpU0+31CoqaW7Vlorb2tGx/IHG8HDjLiOOlvr9SSsrJKTqSt69S5H93/P96SnU2P7v+f70lOr9xj8K9F/7kPlgooopgFFFFABRRRQAUUUUAFFFFABSH7rfT/45S0h+630/+OUAUW/j+n/xz3/r+JPNfzWf8HEOqeX8MfgPpCyNuvPF+sXXDHpaWrDsemJD3+6cc5JH9KbjPmfQj9HHv/dH5nrX8rn/AAcSau41P4AaB9qUJb2/iO+a2I+dmmaCEOME+owcDgdTg1+Y+Kjf+oXEtm0+TBJWbV06kU1v6aeb31Z9VwNG/GGVdlNSeml+WSv66Jq+u+rad/5yfhFafbfitoQI3AyhsEjGQ7BWKkEA8Hn64IwxP9H3gQtHoen2ag42ruxwehx0OcZ9fU84zn+d39na1a7+L+nDAIs8MRk4Jy2Ouevb35JyOP6QP2YTZQ/D/wAN/FH4/Kmj6XdnXtN8L+Gb2RNG13x/qWka/ONFsNOs5lEkHhezXUIofFHifhTLJZ6RpzT6g8pj/wA7uKMhzfifErDYd0qEMugquKxleTp4TBYWnJe1xeMqxUpQo0043SjKrVqOnQw9KriZ0aT/AKgyzF0cDCdWrGU5TapUaFKKnXxVeftPZ0KELpTqTtd8z5IQjOrVnClTnOPu3hLwbpml6GvxD8fRyxeHFkkh8O6IrNBqHjO/j8xXgtMAS2+jWxP/ABMNT2mJgXsrcyTs+PE/ipomnfFe/fU/EQFreRaddWGl3OmAWsGl6TcB4odOtraIAKtoNioxzISC7szls974u+IVz8R9VfXLrULSS2jhjtNNttHjC6Rodtbl1tdD0q2UulrYWaMscUYJdiDLK8kzyynk1AYDPJOD9SS59e5UH6+pzn89zLMsLlVBZPk3taeV0JqdTEVY+zxeb4uEpR+vYyEZSVKjFtxwOXxlOlg6Mm5zq42pisXU9fCYSrUnLGZhyTxdSFo0ovmo4GjzP/Z6DaXPUajF18Q0pVp8rioUYUqJ8har4d+K/g9dM8PeI9Ksvif4EEyQ28Tsq32l2W9kSdpYMMsiR4yxbdkAMcksWeFBqemW3j3S/hZqmlxam+oxXVj4Q1e5H221isY3kvILRZGMMqXokESrghlLBgckn7NVI1RgEUBlG8BQAwy3DDgN0Xg5756nPhnjr4O+GfE923iTTYpfDPiiMg22u2TlA5Ut9+GNQrZ2859wScc6ZfnsakOTMdIK3KpJ8ttdov0u++r1au9HgOVt4D3pXjduN5bvq762W19HbRP4vh74teAfhh8YbW5vPip4b1r4Y/EPw9pGn6ZY+KNFkmt9Jxe6u0SJtt2SLaP7RGxANqg8KM10Y8U/E74GWfwz8NT6Da/EW30Dwwnh7V/EumveamI4IJvGeoT31tqnmPNFcHTfDehaXNNdyeZJezyFmMhJft/Fx8TeFxrmm/Ezw1H43+Hd6IoU1PT5GOp2dpGyyfaJCjbtyPprujFSyuxIIJLHO0jw7eaHZXWqfCTxnf6rdeJdOfX9H8K+IbiL7XdQz64Y9RiaylAWSON7PxGgRlwPLIxzk/YPGRlgOWqlmGXyS5Uo3y+S1sqNbV5Q9d6zaeuru7/PLAyWYN9Lr302sxfvPalqraa6b6Nu6v7P8Pfi78Lfi3pV1oVpe2Ivre/u7WXw7rccFs889gTASsd6Ct7Ir4IktlZw5LAgjn5j+JHw48NeAF8Rz+GNI/st9ev5L/UoEuGkt0uz525kh3bF3Ag/KuTkDJPJ2ZPAfw1+JtwbW3sr34W/EuHUJLzUW+ySi01jULG/bUL82M3kk2K31wdi/Z2QFMJnaDnyn4ma98SvDvi2XwZ4usBe+HZtGtotG1+Fc+depGww9yWM0jy4IuA0eU9zktwRwWDWNcMsrTwlCy/4S51JPTmbfu3a1eu2qtd6XPSjjYtt49crurPls27ySfe75b2vpdaPU439mpiPG3jy2Xgm1hdgOMn7RwcgdQMgexxkgHP28twAoGwcYGeM8Z7/AJfryDXwh+zszp8R/GFtna9zpDngk/MJhyCeScjrjOM45JJ+4LYH7LagnJ6EnqceZnPPf/Jr8H8RopcY5qml8OWaWX8z/wCH+bV3rf0ovS6bto1q/wC956fD53bTve5tAAgZAPA6gH/np6k+g/Tk456fwD4tu/Bt7c219Fb674V1tEtPFHhq52C31Ox3H97bSEk2Wp2oJlsL6LbJFNhHZoSwPJ23LsDyMep7Z9/88cnFWLW0yWyvfgYHTJz3Pp+RHUA1+fYDHYrLcXRxuCqujiKMrwlaMoyjJThUpVac1KnWoVoOVKvQqxlRrUZzpVYSpTmpZ1aVOvSnRqrmhNWau0007xlGSalCcWlKE4tThJRlGSlHmfefET4P2GhWFn448H3j698Pdfdv7L1ZQHutFviJZJPDfiVI0K6frFoBhVdvLvYQlzbMyHFeEtY53AhD1GSoJxmQevsD+Xpz9bfCnxndeDGv7G+0+38ReDPEMS2Xi3wlfbvsGqWWWUXUGGzZ6tYgmXTtRi/fQS4G5omdTp/EH4H6V4Xt7Xxz4MvJfFHw11+YrpOqtGn2/Rr473m8PeIIELNa6hZkFI52VYL2LbLCSzMp/Q8ZleEzjLq/EPD9JU/qsI1M/wAig5Tq5S5TUHmWBUnKpXyGvUlGPO3KtlWIqU8FjZSozwWNredQxVXC144HHycvaPlwONkko4pLmf1eu17tPHQi72VoYmEXVpLnjVpR+SNA8Fyz3y3N0P3Cj5ZCAWwWJwCwzggHj265OT61FGlgvloqgYVQAoAwC46AAZ9eMYIOSeTsLFGkexECqAMKBgcbsZGcZ/8Ar5zgYpFVPUZ/P39/88cnFfJJtKybS7Ju33X/AK7t6nqWV72V73vbW+mt976Lz2101AAwyQCSByQP9v1ye36nqTmqGB6D8h7+/wDnJ5JyTojjgf5xn39z+fU1n1KSWyS9El37f8Hd763eurvvu+/rrr8/vY0gbW4HT0/66f4D9OpGTQwPQfkPf3/zk85yToH7rfT/AOOVQp2Svbra/na1r+llbe2mrtqrLsvu/wCD/XcaUQ5JRTk5JKjlsEZORycdzk4JGTyS0xx7WGxMYPGxcc+ZnjnrgZ9eMk45kpD91vp/8co7+e/n666/O/rfULJKySt2tp939fMNq+g/Ie/+fxPJ5ym1cHgdPQf9NPyPX8+vBy6kPRvp/wDHPf2H6c8c9CS183d20u+77vRau783bU5Y9l06LzS39Py11u65H3gOhHBxk/xgcDuPlPJz0A6Guy+HfhyTxL440KxeK+ubWC6h1LVpYbdjb22k6d5t3e3d5chT5EKxwtu+ZVIxyCCTxp5De47n3kHJPrk5z09SCTXeWFnYfEr4e+IfgVf33xU0R/HF3Z2p1z4Oa/D4d8c6lazboJfDz6g1hehdGuVbZcG22zeWzb5cIXr6vw8wvDON45ybDcT5o8myatVpU8Z7eMsxqzqSqRVOjThTvOUqkrRhTgm5ScYpWlG3l8QVMfRynNp4O2Mx0YXfK1FRilK0nrZRSV272S1crJX/ADX/AGJv2cvip+3b+1N/wUP/AGqfhl+0r8UvgVJr3xQvfgR4E1r4b+H9D1dPEVnpVtfWOnWmoapqsV1PpGkQTWdss99b7CiSMFYErn9m/wBmr4d+B/hF8BvhN+zB8K/ivonxa+LPwo8c/wDCoPj/APEm01efV00D4oeO7u58efE1NI1uQtBda/ZzXEEXiLUIbia70SArpKpb6hJeeV4T8Of2V/2Kf+CfOi+Lfh58CfDHxGl+IvjnSr7TviN4if4x+JLt/Cv9rrIutaT4c1SE/YLPxbqcMrx6z4u0azg1fTGa40/SNYjd7qSszwFrfhr4I6P4N8LfAXwdpvwz8HeA9X1/xFoWhwSXWqzajr+uK66/q/iLVL2SSfVNQ1UZC3l673Dbx+9IzX+hni/4/eEeH4WznhT+18wzTMamIyfCTy/LsuVDFYGWXwUK1H6xecaWNo0/3db2c5VcJXbhz0cbQmo/z5wlwbxc8ZHNVhsLhqE5+0i6s2qdaHPJxlyuV6lOfxpSShUg18cJJv8Am4+PGqTfHH9un4qf8FA/jSf+EL/Yg/aX/aU+Jn7I+mfGgaUfE9x4R8KfB/w9beF7PVNF8OXTS2sc+t6PYJaeH7m8iu2tdVv9VkshFc2Bcf07+HvE/wCz78Av2Yfht8XvCvhHx/4X/Zn+EnwWgOkfDK08Kalf/FhPBni24uPDr63daBZ/6U+o69FN/wAJRdTiETx27rJvB648Hj7RtM8D6T8LND+E3wt0v4WaLqlzr+kfCr/hDNJvfBml+IbvXrnWLrxhbadfibdrU2qXNxDK4k80q7oxIY7s6D4lePYvE+o+KINbcazqNrFDcJKtq9jHpcCskGnrpkm63FnDEFjhtdhhjQKgQBVz8tx99Kzws4jo8N5NlnDfEuaZdkvGVLOqixFOWWxlRyeU4xhJTWtOKVuWXuJKNlfmb9nh/wAN+J8uqZnOWKy9yxmX/UYz5ldSs0pRbV4ydpWknzWuua3xfLf/AATv07xl4T+Afx98LWd/ry/s3+KvjFBqf7Mfifxv4ZuPC/jrWPD3iPUZ7/xDYX2m6jFDq40bTZbghGux9nmkVpArE7qv3vhT9sfVf+Cso+K2mfDLTPCv7PHwK+Hmh+A7H4rfEiHyvDsnhrUraK68ST+BbVJt+seItaCNb2T2uUtznziFJFfQOveL9f8AF181/wCJdUv9RnjRYrdZZIUt7CPJCpZ2NvtitoxjhYkUAEdzVW81zW9StILC+1jUr2y04AwWl3fXVxbQgbgDHBNK6R8YwFUEcjPANfnlT6WkXxpx1xhl/A8KmLznhzLuH8mg685f2b9Supudna8lyuVtH719Ez34+GNZZZluXvMKd8HmCx9RJK01zSbTbXvR0SXMtNbNXmZX7W3wp+J/7Uf7LnxF+AvwDaztdJ+Nvxv8FaP8TLnUtfsNMbwT8GLXUHvvEPiFF1CZTK1ykYgmktgXNvI1sxZA6n3/AMAeIfBHgjx58O/Aeg3tp4d+Enwm8Kp8PfhRaXQnn8OaHN4Y8IyaZ4U8SatpcDeRIW8R7df1C5ki33ESLPM5ZQR88rI6iRUdlWWMxOqswWSEs58p8HDRsTko2V4PDDJpi/8ALQYwHUI2ON6FDGVb+8uzKFckbCFJ2jJ/KMx8fs7nw3wPw7luU4XBvg7if/WbH05VZuHEGOlNuWGzaLlZUZ7SpyvBpu63b+mhwdgFmOa5hdNZzlf9nUrpv2c9U50r3cJO8byjZ2uk20z8ydQ/4JC/Hnxv8D4/A/xd/b2+GGnfEb/hoPW/jtqOm6fBq2u+DPEeqeItZa71rx34y1uDT7k+JPGkVv8AuNE0yRBaWdrtt4I44wVr9e9V0DwB4q/Zz1n9kTXPil42ufDOp/Cw/DeT45X1rNrXjHV7+XVf7R8TapfQvOrWVhruDZ6ZZQosdjZGOCKJEVlrznorrjGSpYY6sN+0njnkHBPqBksK8M+NXx+8E/BPw9Pe6tcJqHiK2thd2ehRkeZc/O4BuRuxFyR82RjAJJAFfoOJ+lF4zeI+eZVlfD2WZTLMMDmVPMYU8Hl863NyOSpyzKLclQcF8Eo2cXs03d/PUfDzhThzA5rmOZYmcbrlk+ZW5W3daNXTu24u6bumnZX9H8V/sj/sRav8R/hR8UNFt/ib4cu/hB4L8O+A5fAvhm7i0fwj8WoPC5R9EvvHH2d4J5A9zEJ7yOVnD8LIGx83p/ifxDe+JNeu9bvRFHNeTxPFbQMXgsY1T7Pa2cZ3EbIIUVAemFUnJDk/IvwF/ac8EfHM6nY2NsNI8W2BS4vtFmvY7kPbuGb7TZ3Ad42TDfMuc9QQWBz9LjgHjup6DJKlgG4HBHUYJ6jnO4n8o8Z+PfFbiHGR4d8T8VDCf2I1O0Y8icm5apJrXVWlv0bbVz6PhDKOHMobzLh+SqrHqMU9G1Fyjpdp+6+Xbq2tWo6/RngfxZpfiyDTPBninWU8P+JNOMcfw8+I0sjwnSb1PMa20PxLexv9oOiXMh+z2OoLmXRppmeRm09rlV8k+Kvwy+D2v/EfV9c+OP7IfwV8QfGHS55IvEfinVfD+s6VqWuyRRNNPNrNhoWs2ujeIYdTtZvPN5dLdQ6lbXCTiWaKQOeRyfU/r/j/AF/M819MeDvFXh74v+HNO+FHxQ1GHS/EOl24074VfEy9dlTS2d8W3gbxpIqk3PhO+nkAsdZufMu/DE7sVeTR3uLZOLgrj3jKjg3lORcXYvhbP8TCEcnzHD5hTwODzxQioUMnzepVlyUsco0408nzir7nN7PK80nHCTwuYYXrzfKctqVZ4jH5XLMMC+Z4mhTjerg7zcp4rCJRblQbblisJFXd5YjD3qxlRq+Hap4x1XVP7KtYk0rw5o3hwtp/hTw54R0iz0LRfDdq8zzyTabpmmw29pG0kyrLI8UQZ5gJJC0gLntx8a/ifbCEw+Jru0dpBLLPpsGi2lxqsy7kSfXpLe0jl1OYLysl60svAw2QWrhfFvhHxH4D8Q6n4W8T6bPper6RcSW1zbyqdjhGYR3NnMo8u7srlAJrO8t2e3ubeSOeCV4nU1zS8Y7fT6tnsOoPp1z1ya+UqcUcb4LF59iK+cZzhcVjK7p55Rqe2o16OJoVZQnCvBuE4VaM4uMlNc0JrlaTXM++nluSVqdKrDL4VabjCVGpFKcOSSTjKnKzSjJSTTj7rVrNp3fW6p4g1/W9XXXNV1W41PV7gqzXs9xKkluVZynky+ZuiZCflEZUKcbeDmrdxrOs3csl1d6vqV1dSQfZ5bq41C7nuJYMOpheeWZ5HhI48tmKEMBjAyecCqVGfmGF6/8AA+evfaP/AK/OX5IUgE4AwOT0/ee/t/Prk58RY/Hyc39exd6soyqS+sVrzl76U5/vLyklHRt3s1G9o6+z7Ci4xi6NPlikoxdOFor3tEmnbbZd472Oe1fw4mq/62R0KqqxbW27I0Z2RF5+VEYb1UcK5YgZBNc2vhqSzubB7aW3ubuZo2vUgRF2mFWSBjtAJaOM7YyctGoZUIUkV6zbIDuGMlgvUA8nd69vl9+A2SQOcqfw9HG73kcjJjqQSD948fTnGAemOMCt8Bg5vnvJvmlFyu5Wk7zXNJX1dk9Xd2dtlY5PT7Csv7u+ke17Ly+He0r4enw3ltJdC5Ux7FMaYyu1CW3KmOFVu6r8pJOQcc9hYn5iMnZjJGTjgNzjOAQB15PvkDOBc3s4P3QcgAk98buuT3AOMk455JPOil0AT8uMqN3/AHzID3PTAH0x1xk/oeAUeVXS0mtdL6yle2l9Vbm63S3T1+agruTu7yi7ye796Svff7N9Xe99dr7wX7Sf9F+8pTyGODvcMQNx53EZBGTnqecV7R4W0iHRLL7XqbmbUbsKyRKxO0jlWC54PIw3UfKOcsTzXwm8Owa5eXV/cf8AHpZDOeCoYb+gw3OcEYHdh0AJ7DV50j1RkQ5VMiMjj5VZlG0YyONp7Y54INfqHD/D39nYGfEM0nHFf8i1OKtKUuZS6W1cU35ST1td/P47H2x0svu7ytd99Ve71fXr0tvZJ9bpGoxx3RivVT7Gzq7blUgyAMokO7q4X5Q5yQO4Bweb8UaP/ZzNcWg/0OLH2SRQPnYs3p1xg57fdIOQSckaqlsbTfggtk7s4PzMe+cjB6HtkDkk1v22vJcWJsLwK1v/AAySDcwDNIPlLAY+oOeDzkkn6j/YM1y2WAxs5RqaLmTae+ivZaJt2V7dG7tnGm07ptctuVq+mttNVbZ7NvVa21fjerXH2W0lu2I+ZSD1yc7xgnknle543Hk4OeK8DfCy6+IN3qut6rex+G/AfhsLd+L/ABleoy2WnQMZXj0+yYqRfa5qG3ytO02Jmmkd1lcCIEn6P034J6h4tv77U9Q1NPD3w00BEvfFviu4wy2VkXYiy0y3Y51HWr4KYbGyjDYkdZ7krAqsfJvjN8RLXxNpi+CvBOnHw38NPB+9dC0OPC3OqXALrJ4j8SyK+NR1zUNnmyzS/LbIwhtwqKQfjsXkDwUljc+pKeFd45VlN5QxGd1qUqkXKpKL9phsmw04OOMxcbTxFVTy/ASVdYrFYfsw9erVqPB4R2qcsPrOJspQwsJWaST0qYqcbOnSd404yVateCjCr4N8VvHlp4ilsvBfgmxbQ/h54elZdC0csDdX05Lpca/rk+C15quo4859xaK1Rzb24AQtXmsaQWCk25LcDcuSQCCcnjpyfoOTkk5rEt7oma/uSfusAoGeMPIB7g/T8eKUXf3sAtlckk9uSOM9eScZ4yeTk5/E89zvEY/FVcTipRlVbjBKnCNKlQp03yUcPhqMEoYfD0ILko0KaVOnBQhGNrH3WU5VChT9lTXuqzu25SlKTm5TnJu8pzaUpyercm222dXaakSSck8juPVz3bPQfXrk5AJdq+qNeWjZYnBHJbOfmfplvT+ZGCVOeWVTjIYjp0yOu7/a/wBn9epxWxbRqwcH5sqCAcnpnHBJyevJ5+uOPCWY6Nc+jsmm1rZtK99+r16ProdKwTWqdn3TX+V/lf5suaCdm98ZIGcgfNgbj1zn3PrjqMZrmL66+03ks6s2BIVOD1wzjJ5PUYwfXHOea6eO1az0a+vMkdeRkHGZO+eOB24HPXJY8QM4LDOGOSeecs3X16d+ePfmcdpDLsv6u13rZu7362a29XvbW8B9v/PXd762TXr263kaAuXxwBjj/wBmx1GfX35GSeM3rS6JznrxnP1fPfp90/QnoQScdfuj6D/2pVtbhV6IM+2evzZ4z3yP8ivGtv5afjJf+2/iutzvOlHIB9h/7P7n+6PzPJpa5z7YfQ/mf8avLdfKPl7Dp/wP39v1PrQB1/h3xFrHhTV7TXtCvHstQsXEkUqgMki5cSQXETZSe3nUFJ4JAUkjYqRkBq9c8UeCtH+K3hrU/iP8MbFLXXdHtzdfEL4d2m+W60+EbvP8V+HojmS80SeQiS8tot0umuWLgQruPzyGJHU8gdz/ALfv/s/+PH0Oek8IeLvEPgPxDYeKfC2ozaZrGmSCSC4iPyyRkSLNa3MROy5tLmMGK5tpQ0U0TukikGveyfNMLQhVyvOKVTFZLi5qVWNHkeMy7EWcI5plcqjjGOJpxUVXw05xw2YYf/ZcTKFSOHxlLhxWFqSksThJRp4ynG0XO/scRT5m5YfEqKbdOVounUSdShOTqU7p1acvILu2fLnJPXv3yeeenUn1yeSetcjdO1scEk4I7n1Yfrt+uSOSMmvvjxx4E8N/G/wrq3xe+D+mQaV4o0S1a++K/wAK7PYjWrMzmfxh4EsEDS3egSsWm1bS4t8+kvmZFa1Oa+BtV+8Qex6c9jJ75rPOskxGS16KlVp4zAY2l9ayrNcMpvB5ng3OdNV6DmlKnUpTg6OMwlVRxOCxSnhsTCNSN5VgsZTxsKjUZUq9CXssVhqtlWw9W1+SaTalGUbTpVY3p1aUo1IScXc0hdPgYAxgfl8+O3sfzHpV+zuiSd3qAfcZbPf07n9CeeFF2R2J+pPv/te/8vSr6XZCjAI4HQkf89B6+w/Tk4yfN/r+tf8AP1Z2Hdi73fa884C4z2+/jAPH9eeM4NUPtTAE4BAHOe4+f/6/f05zmqK3I2n5fvBc8nnlz/e9VB/x5JQ3C4b5O3qf+mnv7fz9TkVl0Ttb8HL/ACX/AICuwLz1/wCHf5q3/Dtn7/f8EZNS3aL8XtJDElL3RLxVJ+UCeO6AIGTg4A569s8Nn90owMjpx7d/3nIGeP8A645ODn+dD/gi1qxPxC+L+kmR/wDSNF0W8Vdzbf8ARrq5XgZI5D4Oe2ACOa/oxi5LY9Pf+9x1Pp+PqSa/2E+i7jFmHgZws4pJxnmcLbWUc7qu290rO1lptq3F3/lHxHSjxjm9la86bbS+JunZv7v1u3dNW4/u/wCf70lOpsf3f8/3pKdX9Jx+Fei/9yHwoUUUUwCiiigAooooAKKKKACiiigApD91vp/8cpaQ/db6f/HKAKI/1cp9l5/4FJ/n/Gv5CP8Ag4S1Rbr4+fC3Rxn/AELwbNegf3fPugOBk4P7rPvxngGv69x/q5fon/oUlfyf/wDBYnS/BFn+1fH8U/i/eRz+DvBngbTrPw74LhnjGpeP/E3nzXEOibA3m2WiKYwdY1QLiKF1hQmV1z+V+LdCdfg+pRhONNTzDL3UqTk4UqdKFTmqVKsv5IpRfKrzlK0KcZVGk/sfDucKfEKrSUpuGElyQiuadSck4RhBPTnbV1JvliuZyaUXM/N79gf4F6FoeuR/tC/HRJrHwM87QfD3wQZGtPEPxb1uBnV49OOGm0/wrpcgjk1zXniMcqMNPsGku3dk/V3x2I/jhrFt4n8Z2QE0drFoOkrpsQttP0DSp2b+zNI0XTYh5djZWQjRo44wGknDXMzPcs0r/jz+z38UfFvxy+M1/wCLfE8sUVrZW8emeGfDlgnkeH/Cfh21aRdO0HQbFcRWllZRYTcqiW4kElxcu87Zb9k/DJIs85O0FWA54aPzNrAZOGXqpHIOcHINf54+IvEahmf9j5bzUMAqkK2KaXJXzTF041YwxOMal/Doxco4HB3dLCwlVm+bE1sRXl/S3DWEf1d4/FNTxdvZ0le9PCUJNOVKhdfHUcYSxNe3PVlGCf7mnTpr5p03wf4++D2p6PJAW8SeDNMtJdLggjguGvbdL3U5riO6ZAxNxIqEDzGBYIAC3FeseEPip4f1+21f+29QttFutD1m60gxzpdqzwee8Vsz7k5diepHXAyMHd0fj/xVceE/C2pa5a2kuoRwXdk8NsAZG8qe6tbYtsOSQnLBR9Mk815lfeA/hn8ZNIsdf0u6msry6tzqcepafK1rP9oVmLNf6cCGZo5QSrOuc4JORk/AvGQzSUsbmEY0n7qWYYFKVJWk0nbVJadVd8y1Ti2/oFfLP9yvU2u2m+rWqae+lv8At7W6bW78V7v4m2emw3vw7WXUlht5ReRQTrHdpGSzwyWsT/NKZI8le+CASTWP4R+Mem+IFSz8R27eG7uCCG18rXm+z3d9qduoEixRuUJLvknAywIPJGa87vIvjb8LJLK5udal8W6Dp86x208UADPZXJkCHWmGSRGu0IByMKDkk46/xTpvwz+II0vSdYa3XxVf2M32K7toZY7iyuNu+4k2IQS0fykOTnb0OCc9zyzL1gJKpJYnBtJrM8AuaK8n33jfqn6Nsg5Wbpt4HSOstm3Lu2mnon/4Crr7Xq8kFtdQNFNDFNBKoDRSIrxujebgFGBVlIL5BBBDHOSW3eJeO/ghpfiWfTfEeg3svhvxJokckeiX1i7JbyRanJdSiEBGUeVvuJW2DI3SyHq7E+s6fbvo9hY6TcO941rpi2TSBmLu9nn5ydxJdlUbmOThjk5C521xsVSo2qE2LjATbu2FRjjbj5R23da+Sy/MswypTp4FOpTdrxl70ZLmdnKLum0o9e6d7tnY4pvmUU5JL3re803bo7/Z7vR6NtXXyO2va94e1fQv+FpeErm6k8NahFHp/jvS0bZMXtSB/asMSxW/L5LF5M5YHOQ2W/GvyLzSLm6KrIPL862dlBZFlV3VoyQdm5W6KeCSASQDX17PbW99p8ttqUEU0EhBeKWNHjYjcAzKwK5AAA79ccgg/KXxqtSukahaqqrAqNtYAAhQJQAMfwgKP14yuT9DgMe8xeWyVlK65nf3m7tb3d++r2tqndHD9Rve93pG915u26fn3equnbX4W+CBKfFnWCpKn+yZOnH/AC8Y9fT/ACDzX3baf6u2/wB67/TzMfyHv05OOfgH4Q5T4t3yhiPtGlXirjOTtuFAPX2yPp78/fukDcoBP/HqASWyTzvycZ75Gee56kNn8o8Vly8YRW18uTdvtOKla9t2m01f77opaK29rJ/+Tfnf/g6mxa/fb6VtaRbObqyBJIOMjnkbm6gnpgc++OCQ2c+0tT/oZHcjPpjdJjk89Pr6dTXYaAqlnJAJUjaSMkfMRxnPqfz655r80GdwsaInyKF+X+EYH8XYH3P5nr39A+G3xHuvAd1f2V5ZRa74Q8QQ/YfFPhi9y9nqNi7PmaAMSLXUbbHm2l5EBLHIFG4gtngv4P8AgNUD91vp/wDHK9LKc1zDJcww+ZZbiZ4fF4ed4VEoyjOE1Vp1aNalUUqdfD4ik5UcRh60Z0a9CpUo1oTpznF44jD0cVRnh68FUpTSTTumnFylCcJJqUJwk1KnOLU4SUJRakrnpvxI+HdnodvB4x8E3kmvfD3W2LabqPD3mh3UhdjoHiFEB+y39vykMsm2O8j2uh8wOD4kfut9P/jleqeAfiDd+DJryxvLWPW/Cmsx/ZvEXhq8YtY6hbnIEyqc+Re2+DJa3MYEkcgHzYJzS8c+DLLSIovEnhS7fV/BerMf7PviM3Ol3LCR30XV0HMV5bA7UlYBLmMCRCWD5+5zLB5fm2Fq59kVCOF5FGedZFByl/ZdWUnF43LueUqlbJa9RpRUpSr5bVlHCYmU6EsLi6nDhatfC1FgcbN1b6YPHSSX1mMb/uq9klDGRj5KGIhGVSmlUjVprymkP3W+n/xylrPr5Q9QKKQ/db6f/HKof5/n7/5yec5JAL5+630/+OVnno30/wDjnv8A1/HPNLSH7rfT/wCOUALRRVqxsrvUru3sLC3luru5lSGC3hQvJJI7FVVVGTyRkk8AZJICsa6oQlUlGFOMpznKMIQinKUpSk4xjGKu5SlJWSWrdlu9U2km20kk223ZJK9223ZJcru2+j10bculaTqOu6lZ6PpFlPqGo6hPHa2VlbIzz3E8jFUjjQHqTyScKq/M7BVJH0jd61o/7P2i3Xh3wpdWuq/FrVrJrTxN4tgMc1t4HsrmN1n0DwrdIcjWJI2aDWNTQkwlpLe1YAs9c02saf8ABzSLnSPD09vffEbVLYw654igZZY/ClrIJEm0TSHJZf7SYZF7qMJ3ICYYXGGJ8HkkkmkkllkeWWV2eSSRmd5HZizO7MSzMzEszEkknJJPNfY08RR4Po1I4X2dXiqvBxq46PLOHDdGcWp0MDNXUs8qRbjiMbBtZZCToYSX191sRT8j2Us1m5VE45bGUXGlZp5jKMny1K6vf6nFpOnRlriGozqp0FySR2aSSSWRmklldpJJJGZ3eRmLM7MxLFmb5mYnJJJJJzlpAKlD904yvY4PGRnt2oor41tyfNJuUm7uTbbbve922731ve9+rep66SSskklsktNNtL/13b1G7FPYcdOvHzl+PT5/n/3iW+9klPLTcX2jeQFLfxFRnAznOOTx79SeafSH7rfT/wCOUc0v5pder679evXe/VsLLsvu9f6+b1et2iNASQoBPUjIJ+pzk/j+tO2j5v8Aa+9yecdM8/59TVCihNxvytq+9m1d93Z/5+reo/6/rX9fnfUvbF9P59s+/wDnjOcUBFHb+Z6Zx1Pufz6k81RopdW+rd2+ravZvXV+t3q9W7tqyslZWWysrJ66pX0/4L1bu3T1LU7fRNMvte1R9lrpVhql3dksQosdP8z951x95cseOwOSQR+C3xB+IGqeMNT8aeMtUvoDc+IprldPt74C98/TxfyxQizViyruXaFCjGSRyOv7b/E+K6uPhl49it18y5uvDfilUQgn5P7LkYgDsCecY+8c8MuT+KfwW8KaX4h+KvwZi1ixt20O71W5SS1lmLh7qzUkwlHJDJvG4xnIyQCCw3N/XH0Z8RlmWZJx5xNaDqZclFVHFcyllj97XVq9le/km202flfHj/tPG5dlkG+WTXMlfVNte8k9Vv6NLs2erfsSfsmfFXQfG8Pxh8aXE3hvR3uhcaHpxLW2p3lrMwZEvLaJsm3kXaUV127Spz8rE/s8QeST1J5+hbPGO5PsRk5zWbHFHEixRKBFCixwqoO2NEysSrxwAEwBwOnJxT/m55OBn1HQkHqc+nqMkjJxk/z/AOInHuc+J/EtTPs7pRp01K3wRSlHmkleySem6d9eXQ+v4eyHA8M5b9Qwc3KfutOTba+9tqz/ABa/ummqjAOOcD27ydh9P588nK4A6Afl6Zx/nPc8k5Jz16D6D/2p7n0H6cnHK18Nyx00T5fh0Wm+2unTbu1d2u/pY/D6pX8/4nn5L8Oqu/qfwn4u8PfFzw3p/wALvinfw6drukW62Xw0+Jd3lp9OVTKbbwh4sunZpLnwzI37vTLlj5ujTOqIxsiyDwbxR4U1vwXrt/4c8R6fLp2qadKI57eUZDI25obiF1LJNb3Ee2aCaNmjlidWViACcBeg+i4/8ie/sO/pySMn37Q/Fek/Ezw/Z+AviDdx22uaZF5Hgfxzcn99AoYCHw5r03+su9OmY7LK6ndnsGIXd5OBX3FPHUeLcHSy/M60KPEWFo08PlebVpqFPOcNSiqdDKM5qydvrdGEI0sqzSq7+zjDLsxqSoRweJo+R7KeV1KlbDRlPAVZueJwsU3LC1JSm54rCQSb9lNrnxWFjtKUsRh4+09vGp4F2J9B/wDFf/E/r7VH9qwPu9B1P/Avf2P6enO3ruhap4b1S80bWLV7W9s5GiljblXAZwssMg+WWGQDdHKhKOrAhuM1i+WmD8o6dcdPvc4z7dPbrzz8ZVo1aFWpQr050a1GcqVWlUhKFSnUhKUJwnBrmjKMo2lF6ptXV7nrQlGpCM4SU4SSlGUWnGUXezTTs07aP011u9iz1K0P/HzhMYAwduckg4ye35dOvJrrraXS7xWUPlfqCP4vc+mR0OSeuw15qUjPUg/8BPv36/8A6zz1y9WMYOyQrwPugjI5x347H8Txkc9+XY9ZbfmvK7TWkrWV++t/vW176M8/6k9dXuuvn38+1vVtaGvdww/a75ftcW0bdq7RwCT05P8ALqTyTnNm20G5uFBt7tXIAIHHJyx9ST/CR0zznjJrF1S0N1ALpMjO3JHGeWByM8jIznryOuAKxYftdldYWeRQQuMSMAoJcDgnoMKfyJyCQf0TL89o6/8ACbJL3dbbazu311vf00u00fMvAz1fM9Nd3f126Llu317tNL6a+HHiD/hHNJ1vTHsnF7dDatx0QDDDIGSB6/XHOSScPVr++3u5uVyTu9xzLxkE4z06ntkkivNI/F+p6Pb/AGrzo7tbfHmFQGO0E53HqSB9c8knctbtt4u07xBavdgos+F3RjIGct2A91PTPBGDhif1bAZ5l+ZZYstU7fULNK70u2mkubS9vmrWvfX5/wCoe88x9F/5M1vv316O7btcoXWu3ltc/NuYL03MSOrYxknAOCePc4OcH2j4TeFbnxpNe6lq+oDQfBmggT+JPFF4G+zWkYDSLp9iG4vdYvhtjsbFGL/MJpQsKktwnhnwFH4x1Oe7uL5dI8NaWEn8Qa9OpeK0tskmG1Rji61C4ClLO1jO55CCwEasSnjP4jS6lBZ+EfCtnLoPgLwy2zTNHVyJtRulDJLr+uSDm81W/wCHkeTIgUpDFhE56KeHwmSUf7UzWLrUVZ4LAKdSFXMq0JNL2koyVShl1KX+9YiLVWrJfVMJL2zq4ilpWlOpJ4fDNRm1++r8sXHDxu2lFO6nXnFp04STjDSpVTiown9J+Lvi3p/jDT28GaFYf2H4E0kNFoekswee6k3ssusaxMFH23Ur5v3sryDESkQxAIgB+U/iBoq29jOluguLe7VgWhAUkfOOcA9Bnv65zwaZY6v9mtsliSxXnv8AePc/TOOeCMEkGkvdYW+iNoWyMdDz1LcDJ4OOfofUAkxuMxHE2HqY3N5L20+SEXCEacKVKCUKNChTglGhQoxXs6VGmlCEFTSStcWHo08NTVOjdRTu25NznNyblOc2+aU6ktZyb5nJt3bu38VXVq+l31/G5ZrZnOw5P+jZdw3mDPIyF647epJlXGBjB4GCOAeWweuMH64HXnOT6l4+8O7IJbi1QG2ckyPgfNy5JJx+OOvI79fnq4TUNHujNEzyWvqWJAyX4ySQcALwO2OSSQf594qyF5dmFk3y6NJ31V5X3e9o37e81d3bf2mXZho9XdJX0d9HPu9Ldetmut7+ir9wnHYZOc/xDA65OMHn368VsaWMXBB7qPXB5GOO+MN+Z9Ca840jxAuo7hJ/ogHd+OjMDxnHRR19emSufXvC2iXmq3Np5a8HHPtuJLE56Z7emeu0mvnMBgXmWZSitk03ttqtmrfZbt57t6r0sa3y2Td/JtPeXW71fL8lfW9r6/iW1NnoFt1UXXYDCnk9snvyRjOWByCa83KKMYA+6vb6+pPqfz6mvQviFfwvNp+hw3kdymlgtNcRH5BdZYeWQp+oA5HXj7xrz9v/AGUfzP8Aifzq87XLj5f3eVLS1rNJ27X0b9Vv1jAf7hJ9fc16/E/P9er13vU2r6D8vr6/56cnFIQMNwOnoP8App7+w/Tnjl1Ifut9P/jleZZf1/X9d29T0Y7L0X/uTzfZfhq7a5n2r/Z/z+dXxdDAwuRgfl8+O/1/SqPlp/dH+fxq+saEDKjoP/Z/f/ZH+c5LL8vw2+7p+Yy+t18o+XsOn/A/f2/U+tSfwk+q/wDxX+P+c1QHHA/zjPv7n8+poo/r+tf8/Vh/X5efkvw6q76Twj438T/DnxVpfjDwhqk+la1o86XFrcwMQrgEiW2uYidlza3Me6K5tpg8U0TvHIrKTn1/4m+CfCvx28Mar8Yfg/pVtpHi/SLd9Q+LXwm09MtbFFklv/H/AILtgA02gXMrPPq2j26vLo8m+aMNZsSPnoqpByATjj839/8Ad/Tk4NN0HxT4m+H/AIj07xZ4T1S40rWdMmEsFzA3yyxkus1pdRE+XdWd1GGhurWcNDPA7RSIwJFfTZJnlHDYWvkec0qmN4fxtVValGny/W8rxvK6cc4yic3y0cZThGEcTh5OOGzHCpYTF2lHD4ql52LwU6lSOMwk40cdSjyRm7+yxNFScnhcUlrKlJ606lnUw9SXtKTa9rCXjlyiIMqoHHbjP3//AIkf5zmkLrH8Ofr+Pv7/AMvSvrT4ieG/Cvxc0W++Kvwy0q10bX7ZDefEr4bWChIdKunaRZPEvhG3yXuNAv5FNxd2USs2kzyNFt+zlSvxvc/KxHoOnPUFs9T7fhg9ckV52bZVVyrERh7aljMHiIe3y/McPzfVcfhHKajXpc6U6c4uPs8ThqqWIwuI9phsRCNWDv0YXExxVNy5ZUqtN8lfD1Le1o1PeThKzakmo81OpFuFSnKNSEnG7OkW8O0cHoO5/wCmnvV9bncoG3qAPz3+/wDsj8zzXAi7IGMHsOp7bvf3/l6HNu2vD8+SeAT1PHDep9Bn06gnJzXlJX+9L8ZL/wBtv8/I6T9rf+CM2qL/AMNDeONMBINz4KZ9vOCbbUIQSRnn7x5Prjnkn+nKEAKx/wB3nn++fr2/p1Ir+Tj/AII864Lb9rf7GWI/tXwVrVr94jLI9vOCcgg8KD37ckE5/rFQYhYnquzH13uD9eSPz6nk1/rN9D7Gqfg2oNXWAzzNYf8AbrnBpb6XfvW6O3VuT/lXxVjGPGNVpv8AeYKk213+FPXXaLu99d3q3ox/d/z/AHpKdTY/u/5/vSU6v6xWqT8l/wC3+b/lX3vVnwEfhXov/cgUUUUxhRRRQAUUUUAFFFFABRRRQAUh+630/wDjlLSH7rfT/wCOUAUGwI8+zZ/76YDPOex/XrnJ/hf/AOC3niG6179ujx5ZT3MtxbeHPDWhWVpbvIXhthJbvNIsMRYonmMVMmAGchSxJGa/ugfHljn1/wDQjjv7fz5OCT/n7/8ABVrWG1n9uT493JkZvsmr29jlnLHFtbPGEGWPyjPC9BwAOcn8O8bpSXDGXJSdpZzh1JczSlaVS3Nrql0u9PXU+68NF/xkOYu13HLptPW+6WnZu9vTmWrTk+b/AGBbMDXL66KgjnOe4DH14GcDOehxkfKK/bfRs/ZSAuBx90EdcjsAf8AW55Jr8zP+CZfgHQ9fstQbVlmYk5VoWdWyWYD5g+e/TPTHBAJP7Nal8IfEfh2yN7p8P9saZgfPAoa7Ay45hAycBRk4yAcEk5x/nDx5ZcRvS+2tv7slvrbRvf56Js/o7h7ifK5J5djGsBK6SctNU9HZq+2r16rVSaPINe0+K+03UtMlVYba8i+wrJConKPlsOgdWw6Md6MPmDru3Z+avnuP9n+HRm0y/wDCnjbxHpOtWf2ZLi8UmX+07C1kd5baS1L/AGWNnOVY7NzAneTgMfoy5tZhcFLh3gUNu2IWT5snkgFQGznnls98jAlUFVwpAXPO0n+ItlioGMtyTnkknJOM187gMdi8ri44KmqkNE4NKUWrtXcWra9E9NerSZ9gsBJp2lfRa9Nbfou17N9Vc8P0zxx4v0G6123+IOnTto8E1rb6TeSLa/ZbtA7sLqZTHseVVUN5DAgAgYIIrI8QfDnw74+u08ZeBPEaafrkKtJaa1ZzC6sprti7tbT2cTobcEII5ABsK4U5BFe76lpOk63Y3Om6rYrqdqGVx5ybFST5gXTjhwDjeuG9wcE+Fa98IPFGguuq/C3xGNIv7Zbye10bU4IzpJ80MFkuxGhaW2U/dMga5Xc+w8Et6eXYzL3CXsZPJsa96dVvkk7taQlaNpXb2tru9zzHgZaubeOWluVvRNy7PS2ltL2ck2+vJ+IfiTrXw0Sxs/GPhe+1PSIdOkm1DxZpiyyMl9uYMhUE8PjlWPY5yCa7zwT8S/DfjawgubeYaXeajqnifS7exmZbmS/bw6xVzAkZypOfm29ycnAJODpfxIkXRJLP4paNBo0tp/aFjeape28Ufh69urIMzXsdvdLMTDwT/qwCpORkNXKz/Drw9c+Jm1b4U+ILXS/Evg7T7K7fQ7a6hk0eB9XZzDcCW3huV0+bUgP9Klk8yS4O0TO4BqFl+XNuOPwVShPdZjgnKVP4ovVc1tbJf9vO7dyk3CN8A1OmrXy/X2m6XXW1+3TR31a+psKbXlQfqox365BI7YBGc5FfMHxhCGx1AMqlVQ8EAr/FngjAzheO3A5wc6svxTuvAuua9a/ENdWEWqT6eNLMViZbHTMh/NZZrcKJlYjceTwVyDuOeR8XeLfDHjHT9cbQdRj1hbRLcvcRW08Sq1xE7hW83jKnIYHI6YIoy7A47Lm8fy+7e0XbZNtba27u3S21rnp/XtLW7a2V+nW3ZW+5apXfwR8NwE+N20AKs9pdKoAAHDHjGRgHbyOmQCea+89JXlxxk7QeOvbnnn8f1618HeFP9E+OVnxtzBc9BjPySZHGOuOR6kcnLGvv/Rgp52ryE7A9jn/6/wBTnnOfyzxZd8/y2XV5fG79Wnq77b28pPrF38y+++66f3ujva3S268zsLG0PbHy6aWXIPytuk+YZ4DYHBHzYzzyc99o1itpaMxVSeOSozyXH1Gcnv3XIJrk9JtWa5wxyNgXGeNuWBXGPu9tucfMfQk90vyrjoMDI7cb/wAPT/65BI/Mxgfut9P/AI5WRcnBbaeNvb8fQ/5yevOdYkYbkdPUf9NPf6fmOfXOO0hs7Scd8Z6yep9QPxxzkcuO69Y/+lVLdfT71q+oUCRhuR09R/009/p+Y59d7wt4tuPDrXVpPGmo6FqieRrGjXBzb3cBLAyxAk+RewgK9tdRgSRvtGSpNcbOSHOCQMDoSB/y0B7/AEz16jknk1f8/wA/f/OTznJP02CxeIwNanicLVlSrU1pJWalGUakJ05wknGpSqwvCrSmpU6lNyp1IyhKSM6lKnXpyp1IqUJJXT3TTm4yi07xlFrmjJPmjLlalzJt9R4i0O1sTHqejXDXugX7M1jcNj7RatuO/T9QQH9zdwZC5PyzIBLGxy1cP2J9B/8AFf8AxP6+1dHpupzaeLiAgT2V4qpeWbk+VMqlyrr3jmjzuilXDKSyklSc4t1FEjM9u5kt3yY2P+sUZf8AdyDtImcHswwwJBzW2JeHruWJw0I0Oazq4VNuNGo21KVByk5PDzesIybnRv7GcpKEKs5o88E6dWTnayp1Xa84pyVqn/TxLdqymkpJKSlFUNh25yMY989/brz/AC54rPK9fmH589X/AF4/Mn1q8zbUZi5wFJP3s4AfPbrjP6ck5rmrXWNKvGkSGYgqxDG4guYgCGcHBxg5OcHp16jBrL6jO17qyt19F+n4vW6ucyxeC195J+6vidrprXWXVpX8ra3VnuLjGMg4ABx/wP39x+vpyH7rfT/45VeBElz9nvISemM9fveueeD+Z5z1sLg4XIYnA65ycyD9T/XrQo32V9louuiX5K3y3au+5NW36Ld/4u78vxj2KsMU9xLHBAkkssrrHHHGGZ3diVVVUZJJI/nkjBJ9Ei1aDwFY3FtpMqT+LbuFor3VoyHj0O2lVhJZabIDhr2VflurofNDkwxEHJPOQXaaRFJ9k2f2jKhR7sBf9EjYSKY7U44uGGRLMM7ATHG24M55dmBDZYFmz1YZJzJnJJzkk855yTyTnPqYbEvLYynhtcwnHljXSv8AUoSck/Yb/wC1zV062+HTaov6xzVY804KvdVGlh4tNwbS9s4tP95/06W/I37+nPemmm15ZZHeSSR5JJCWkd2LO7kkszMxJJJJJJJOSfmJJywMezE9upPt6nH1z+JPNRTT22nW11dXkgt/IH78oRNt5facEsFHqPTOMDdXmc3xh8Bw3kukLeefqMY3rGG8j7XN84EcYlOMYUAheMk4wa6MBwfxBmd2svzK7s7+zlq7yd76t9Hda73bsjwMZx5wnl11mHEeVxUWkkqsFa11bSX921u/RttP1Lc3rn3wP9r1ye/rnk8k80bm9f0HuPQ+n8+SQSfOtV8cXGnaK+vLoJudPW0a8aOO/j84BSxblVz2yRnHK84FcnF8dvBj+H7HxIkesPZTYa/NtBbTjTrxWkCwyjcw25GcE46gg5JPf/qDxff/AJFNWyt0d9OVa6f3fvv5N/P/APEWfDz/AKHGF6f8wcrPVJfa8l/4Er6uR7juYdGPb+vf+efU8nnJvY5G4+//AI8B/I4/E5yefM/CXxa8A+Motui+IbS6k4+SVlgvOGYf8e4PJHGeOpHXBNei21xaT58qT7WRj/Vdslx/CeoIyR1zjqSRXh4rJcfl6f17LauB/wAalq+ZrW/nFde127K/1eTcS5Dn6vkGZ5dmLVvgqpvS17O99u+zutU0y4vIGfQf+z//ABI/znK0gIx1A4HGf98dz7H8/UZoyPUfmP8AGuD0/rp3/rzep739f1r6ff1tqtFJkeo/Mf40ZHqPzH09f8+ueaP6/rX+u7D+vy8/T71v1zriwt9TgudNuHK2+oQyRBiTykqSxuhOeVcECQdCpUMSMmvw916H/hW/i+/isbadb/4QeOpbiYBnX7ZZXOpTTveRAEYg8o7WxhSoCnIAr9y8YGMAbcbOOh+btj5eoxj37kmvzQ/a8+H+n6R8QtE8aI3laX4ysrnR9dWLEavqdtbFYJ5Y1wsqOATht25mJbJINf0T9GrO4YHPM64azK3LxdlqjGNlZfULKq1F6Xnbmbs3KzU725j8643wLjgVmUWl/Z7jdrR/FU07676v1T3P0K8KeJ9N8YeF9E8SaO4vbDVNPgu43ibOJCgMiFkPG1iQQcgc9STXSgggHpwOv459PQfTPUkGvzR/Z5+K/iD4W6Rqfw9uvDXibV9GgAvPDfiOSFF0iCCXJmtGYkS4jOSigY2kkZIr7SsNH8RfEbw+Na03xrLYGdcG00tLUrZnnb5wkHn55+bqMkde/j594O5zlvEmbUZY+MchWYf8J+ZVf9tpu85O1oXSSutL7dVeTNaXiLlWBy7LMfmLjHZN2V205Lr5pPW9m0rts9cU5HHbH9fc/wA+vBPQhR6j25/Fsf1/Xrivlqc/Gj4T6gjavfnxn4dnI3mS2AuLJd74aWWBQ+COuW4G3k8Y988P+M9D1uGCKK/htpnx/o0u3zZThjizZsmc55wT6jqTXxufcEZnkzeOwyec5amk3ly59nd7J6u3p0d3FHo5HxZlmZuVpXV01r05pNaX6rZX73vzO/YqTgcnoO5/6ae/t/P1OVDMDkMQR0IJzkdD1/z6k80wEYHI6D0H9/tn9O2R6mlyPUfmP8a+Bs13/Hf+n+O7bu/r7rv/AFt/XqurTPUbPxFbeMdKg8OeKp1TU7GJYPDviWZiZYo13BNJ1OQnMlk23ENw7NJCxVSSg488v7K7027nsryNop4GKupJ2sMsFdGzh45ANyOMqytkE9ao5HqPzH+Nbf8AaS6jaJZ6i+6e3QJYXxIMioCwFrcsSWeDC4ibO6JmbkoGz6tXGf2lRjHGS/26jCEKWNl8WKowTjChi5N+9VpQVqGJlebhy0K0pRjSqLlhSWGlL2NlRnK8qK0VObk7zpJbRldynTWnM3OCvzRli0Ena3J6ep/6ae/sP06kZLmRkZkYYZTgj8/fpxkHuCOTmmH7rfT/AOOV5S3s+jV0+lpVFqm9LcvXtvpd9W+q1Xf77dfL89XZ37TSgpssMAwz0YAjjbjg59fw9STmuQ1i5Rc26IN7lridgMFEHmYAOMheOgwBxk/Ma7DQLi1ukxuB5UcEAcEj1444I98ZyAa5rxBZj7WSuPmN2pI4LLkbVJxyOuBnjrhs5H2WXc31DRt/Ck7vW053+Wqevfvc+btutL2+/RL7/dTXW3W17+bHVwqTWat/x8nghjwA0mCeTjI7+7ZAIAM3w7hkvtb1S21K6/s3QocS3upSOyJBErOfLh5HmXEoXEMKHczEZAArOn03y5w0jrFAhzJIRyigufl4yWO0hV9WXnh85uraq1wYbG2BtdOt2DwwIcGab5la5uG6vK2MjJIRWAUZJr3cI6eUy9viLzj7rVBSknXkm9JyTUo0lZe0fxyu6dNqT9pHOacounTSV0k5OMWopud2o7Oe1k7JaOV1Y+nPEXi2TUFstB8OiTT/AAzppBsbFWPm3dwwYSajqbo3+lXc2CV35W3QmOMghmrzIeIpba6ddRRZrZj8zxAAZDOMsQe+0Ek88jnkNWb4L16zv1bTLmTbKcASbv3mASPv53d/73cAccnXu9J+16XfwIo8zjDKoDDBb7p6j7o6E5zkkZXP6BicRVzrBSzfDTdaVowSSXJCEFywp06dmoU4RSjCEbRjGys7O/z0KcacXGCsk7tveTbleUm3dyle8m9erbbNu31C21O1a7s7uIzDC+UD8oG5hyvAHA9PXknJpq3gtid2GOAGZgc8lh17A9Rz02nNeVeVd6KxuIla2jUrkSEhDgv/AAng5wMHn7xHU5rpNK16PV5/ss4CtcYAYAAZG4ZBxkeuQTj5jk1ll2O5lJZg3HVaLTVtrZb/AA/i9bJspYF9o7rbb7NtLPpt581tbo7ebS21nSb4L8wCEqMZUffAIBJAzgkfUbjgV846ro0ME8lldkLzwD/vSAcA9D8v0JJwSDn7A8FRpAl7BIA9rtNsWYBsMS4DcgjPcN1569K8d+KmjJocN7fWsSXp6qyxozJ98jnGRg+h43Nz1z18WZD/AGnkH9pRWmBV27ata6Pvou97PWztfTLsclj3l6td29ftpdb6267aXbbbPn6DQdNsNz6rIsUXGbfAWYjMgzkfMAdpPqARyScDXg+KN1a2J0DSYltrQYUaqflvxy4OBw4OFAHzdyc5rzfV7+/1ANe31yss/GI4zjby+MhRwcBcnuccnJznbU+/k78ffx82ef4sZHfv+ZGR+HYzGRpp/wBlpYN7NyWu8r2bd77Xd9FbTTX7P6k+s3sr69Lr/OVvz1Z6gLzeC7BXZ9ru7Ny7Zf52yCSxPcnIJHOSad9qP9wfmff2Pp6+vUgk+XWWtXWmsY7om6gJUCRSc8swHJ7AgHjOMjgg5rurO6WRc4BDAEAgcA7/AFz0GPzHAYDPzbbbbbbb3bbb3fV+r+/qd6ikraW06b25tbX819y1Nb7T/wBM1/P6+3v/AC9KkBBHJHQZ5H+36n2H/fR9aoZB6EH8fr7+38/Q5XIHcf5/H/PvS/r+tf67sfp/X4/157l3Efon5LSkjaRkdOOR/t+/0/TmqIwehz9P/wBZ/wA96KAFyfU/mf8AGjJ9T+Z/xpKP8/z9/b+fPByAXcjZjI+76/8A1/8APrWVdAMxHBG0YzyOp+vcfmR3NT5HqPzH+NNO0g52njjOP9v6+36UWfZ/c/Lz9PvW/UMWw1vXPB+sWmv+Hb6TT9RsX3wzRHMciHcstvcxH93cWtwn7ue3lDRyRkq6ltrUeMrLQ/G1pceM/CdnFpmoqofxT4TgORbXLAmbV9ITq2l3Dnc0CjNo5ZDlQDUt4IyOQh4xyFPTzMdSf8+tecvPe6PeR3+n3D21xCfldCQHRjIHjlXO2SKRRtkjbKuMDGVBr08Hj3Tw9TL8UpV8BWmqvs954bEfCsXhW37lVxUI1oXVPE0uSnWTcKU4c9ShearU2oV0lHms+WpTUm/Z1UneUdW4PWVOTcop+8pcLc/KxwOg9O4z/jz+HPFUV1XbxsHGAcDnALj09vz9gCe3102Ool9StIY7aR13XtkoHlRSndumtiScxSFclc7kORyFJrzW6ltFD7WUHnpgc5YDjH17dOSSa3lSUZcsXGpGycZxV1ON5pSs0mm9LxfvRleMleN3tCXNG9uVpLmT3i9Vb00uns0002nc/Tv/AIJM6+B+2z4CtVJH2zT/ABHaD5sZI0qebHXkDaMDnkDpjJ/sktjw64zgJkfic9T6Yz7heuK/hs/4Jg65c6P+3L8HQdwt7vWr2z8wEg/6ZplynLZH3gMcEjAYHIOK/uRi4aTBPRM89D82e/HQe/PfNf6b/Q35Y+G2aYS94x4prrq/dqZRhZ27bwvbo2022mz+ZvFeKXEWDdld5ZSu7fy1Jpeet01e731drvSj+7/n+9JTqbH93/P96SnV/YyVlbyS+7m/z/q5+Zf1+fn/AFd6vW5RRRTAKKKKACiiigAooooAKKKKACkP3W+n/wAcpaQ9CPb/AOL9/cfn160raNd1b/0r/P8Aq4GXORHbXLHA2IWz6bfNLHJ6difxyTX+dB+39ry63+1z+0ReFmnaTx5rNuJ0dig+y3c0AU5J6YHHXIAzwTX+ijr8v2bQtdmzjyNNvpSf+udpcv8A+y/z5OTX+a7+09qY1v43/Gm/UkfbvH3i6TPPIbV7mPOc5PKqcHvj+8SP508dpS/svhzL7v38yjJvXXdX0d27a316Oz1Z+keGSi62azsudUoR5re9y81RWve9nZX76btXf7A/8ErdPS38NSXhRDvUDJjQnPIzypJ5XIznjGOAa+0vDPxa/aZ/Zettf0/42eA5Pid8IbPWtWu/DvxQ8HahPq/ii30rWvEGuXoHifShbWzGPw7AqxSi3TEcKrEG2Yz8vf8ABL3STbfDmyvH5G1QehDYJHzZ/Dk+3PAI/cjSra3m0p7SaGKW1lWRJbeSNHgkSYyecjxMCjrKHbzFZSG3PuyWbP8ADmfY2hl3EWaKvlcswso2teVm272eqW1lbX35Xcnc9fO7qTak00lrd8zs31v5XfqldyTZ85eH9a+AP7Rfh/T/ABD8PPFOnao+tGZdHuNLWPTNRluLFbR9UhfRLtUnLaS14EufkPONxyOPPfFnwp8SeEWeVIDf6Vz/AKdZ4muMBnALwgegy3GAc/McDPhP7Rfwh+Gvwp8Q+HpPhd4q8SfBv4j+Jtd8b+PvCuraEUvPDT+JNZ0+xufEFlqGmLaiTTNMuX0iQQ26lLeNXZgp5zi/Cj9ur4veD9G0u0/aa+EWrXmkXc39m2fxg8Fww6poGoyCQx/aNUSB5oorRgvmSyP9nK7nVm4yfMfCksfl8sz4dlKvS0vl+MvGoru3RJ7bealo0rnRw94g5hw9pXc6iTSfPJyerl1lJvaL+V1u5X9KIGGznGeQ2QcgsMsMYDcJkDkN6kEmhzklWOSQSRn5mBIBJ6kjHBPI55JGT9U2mgfDD4z+Hv8AhMfh/wCJNJuoLuIL/aWjTRTRG6IYtZXVihZrecM+1iDkNu5Jya8N8R+AfEvhGQtdabNLYDAN9bqZFxllBIJIXjnHXlsk7cH8/wAdgswy5t1IJtW0s207ru29Neuzlvo3+55BxtleaJ8jWCb5fivq3ez231V9dW4u61PFvFfhjQ/FWnX+h+INMtNT0u8DCb7RKq3EHmeYJTG7ktF5g/1m0Dd/Flq8N8M/CPUPA3jiTxJ4X1Uy+H9S+z22uaTdTPK0um25cWsltE77VFuM+SV/1X/LPaa+nrqJH6orZwTuQEkZbqCCSeR1785IFYNouC4wPlUKPl6JlvlHHTg+3JOeGr0lmWP5bcullpb3bXjsmv6fIr3Vz3VgZpuSbu7e8kk3r3vpuna97u28dTUbKx1rT2h1C2geLhUWSGN9ikyLmPeh2MB0I5HOCcGvm3xJ8OtI8AaVr7eHDcW9nrilriGdzdlGhLklBIWEY5O3H3VIwBk5+nLS3chwzEjcODkjAJ5xk+3sR7kkef8AxUVV0O7AA+4ew9GBPTvkk/UAk4BO2XSm7xlOUldaNytZSnurtb6q/drVRbeNlb57/d8+i/DV21/JbTePjbpRU9XnGcYJXy5ODg9O+OmfXrX3joxP2YHJzuXnJzx07/1/Ovg5xt+MuglflP8AaNwpIyCV2SDBI5xjtk8cc9a+3fD5OSMnHHGTj/lp2yfQfp6c/BeLKX9v5Xov+RC3t15qeu+/4+ZzLW/lZf1r/Xme5aN1z3wnPf8An/n1J5rqf4P+A1xPh66Vrkq2CMLwTx1bsP8AdHXnA5zhc9vxtPpjj6fP/wDY/p6GvyeO69V/6VUAzz0b6f8Axz39h+nPHOeejfT/AOOe/wDX8c81oH7rfT/45Wefut9P/jle7FKy0Wy6L/p55vsvw1dtSy/L8Nvu6fmZzAEMSATjqQCf+WnqT6D9OSRk0avn7rfT/wCOVnn7rfT/AOOVQC1n5Oxhk4I5HY48zBxnrx169eTk5XJ9T+Z/xpp+630/+OUf1+fn/V3q9bn9f1r/AF3b1GlFw3yr0/uj/pp/nr+Oeaz2VSrZC9DyVBx/rOcdT9OvXkkg1Jk+p/M+/v8A5yeeuWn7rfT/AOOV03fd/e/NdX5flrrdzyQ/ki7f3Vd/Fto+y+9b3PlP9qbQ/iNc/D2LXPhTqWq6b4h8L3o1KddJaGOTUdPWN2ud1sSBMkShmKtkZ55YGvydi/bD/aD0qR4r/wAdahHEjFTI2l2xdSGdSGcjhs8cEHJAySc1/QIY0k3h0WQOpiZXAKtG4ZWjbOQUcZDDoQWBzgk/kb+3L+zfYaPf2XxL8Jomn6Xq2ojT/E2j2kcZsrKdSxs72MIoWKOZyN4XAYlskkc/0N4McX5BiOfg7iTI8u+sK39m5nJQ9/3le8mrvXv3eqtZ/wA0+OXCXEOH/wCMx4Yz3MsHhrf8KOVuVRcutrxSlZLbpfVtttM8u039t341c+T4i0y9yBzqFkiDPAz+4YHI2gderNycZPqVr8X/ABx8RPDDa5q3jPUdOv1HFjpkyWmnE5kwA8Ei3Gcr3bqwGQQ2fzZms/7FuS0GXnxjyyMqRlwMADAGBkj125ION3pvhb4lxaTZjRtSsRa2L83M9uNzIQx6NyQMD16bscgCv6PxvA2SU/8AhR4dyTAUI6X9qoSW7v8AFF7qzafVO13HT+P8dxFxtmaeW47i7NMZgVtUrZjGhJu60UotPW213bVXu3f7I+Cv7QnjTwl46h8NeI9dn1zw14mvxYXX9rrLPPpk1w7pHNDJcyO0sZONuSQuQRyXFfQf7VPhSwsvB9l4u0a3bTr6zuYxZ6lbKGnvGZmZWmlQCOEH5T1UhWI6ZJ/PLS5bHxd4k0q907UEMS6lpgMIw0tnapMT50nJPGN2RznK84JP3f8AH7VU1z4fw6LoXiWbVLHTLWwbUo2Hl209yqKEjSAEOTAQfMIyTwSdwryc3pxhjssjCEIXsmopRT0lFrRa6fcrbXTPDwVfMqvD2bYLM5SlKn/yLpym5TlZveV23pF/Ozum2z3v9nDxbL8S/hVBDqu6e8bSr7RtQkUlo4TbrIu4AllDkAZcDO71IUt8bfBXxCmm/HjxP8B7xQ+i+MNR1O10xr8BI/7U05nNnHErtsX7Qchvl+cdWJOa9j/YJjvJ/Dvjr+1b3+ztKh1P7KkhYoqu9vcZKDIC7ioJI5IZgQWHPwL8QPGN74U/ao0nxVFdJc2nh/4gaPeW0sZIZ9OtNaC3MoZSD+9QBZTnLLuViR97uwGA5sfmeXO7fLGz10vzXtq7acuvbzuehHHOOXcNZg3oppS1dm1J7q+qu9Fr1dknc9s/aG8Hat8AtTtPHXhC4WzsbDVUj06d22T6tNIzjUJ7u1XYqWsOcIjDYhxgZNezWXxK+IJ8E6N8Yfhfqa3OmalpcS6poN7I8s0urWnFxYWkckjCOVzk/KMndjJ289b+3DDHe/C++m1WysgE1D/iVzs6/a7cPv3iWLuJCOQeDwTmvmz9hHxKuqWHjH4Z3Fq97e2Uza74Wa8LeTA9+rwakWRyU/0YruTAGzKlcncajBZNlOb8PXqU6c3gPdk5wjJyXNJWbkn2d29LW10Tfp5VicTknEMsuyevWwMlZ/xZrZuz0lbRx7dXpbmZ9pfCb9q3wl49sbyPWrOfQtd0sRr4gsLkshtpMsrMAznYu7njtu4zX07pWp6fr9t/aGkalp9/ZkIwNjciZgDvIDYc4bbjd77eQc1+G/xOfUPhT8b7jXlspF0q61BNP8TXJB+yahBLIVneOMHYzR84JywGBk4yOo8Qav8AET4UazB44+FPiG/fS7lk1aTTkeeexgsGBkAvLcSGOFLjJVTtHGccgE/kue+CeS41zzDhipLK3jUrUaj5su5lzXtOT0b667rdtWP2/hP6RWbYH3eKMsnmscC1F1qLlHMGlKSbdKLs0klLVdUrtu5+3Q6dMDjH/j3HtjH/AI9jjrQvHckccnnu3tjsT3PIz90Fvif9mr9r7QfjPHd6J4m09NE8TWQVZ0gt7h7W7ZSRuRySAW5Y7TnJwcZxX2lkXIb7L82BwTxxzjuD2HB7MvODX828T8M5/wAN5hLLsyyqa1SUlfVXfvatbpXVt776RP614W40yDjPLnmfDma0pq0W5uzzFO7dlS1V1103S2T1sZGMYH1xz6+nXse3v3r5f+NPw+t/jZrPh3w7b3Lw6V4O1Fdc1i4RygnKuf8AQFYZyTjBUdRnIIBB+kL3ULPTtPvbu9YJgqozkY+Zh+HQe4yvJYOa7TVfC+maFfeHtRtrLytL1zT0nSW3RXFxesCSspCnefXfk9OSRmv0XwkwLy+pmfEsr/X8rj/Z2Wxbbu23d6t6vr1blq2mr/M+JOerK8snl/XH2tdLe82116vve+l1dSOc+G3hzwhd6SNFbQNOmSKNUXzUt3O1VdCcPGecct7kD1J5Pxl8Lr3wZqkXjHwDG1rc2sgnvtDYBdOvrFWYyFUQCJmwMKCM59wM+taJ4Va1vjqul5LllLRKNq43tnKA44wc8dcZBwM+4SWC6zp4tHRC4jCMCgyAwO5ACCQueSOnPTBOPu3muZTx7xk3KVNyV6TcnTvzNO8HJxu+bqub4ld2V/5leYY+b+uTXNSTjFQd3BdFZN2Wl+l1e17p3+bfD2u6P8RtC83T3it9SwU1bRLtUhktGG9XaVCMMjHlQwIIPQ8V5FZ/A3WU8SziytYdX0q+Be3sJrn+z7jTEy2b6wv42jms7vg4soJEycfKQNx7z4o+Edc+GmqW3jbw1bCQWT7r6JEAS5XdIf8ASFQYkGD0k3ZBUYJ5r3H4ZeK9F+JujJfaS6DV7Zla+0a4xFcK/wA3zjoykkHkcj5vm6FvbjgnGP1/L7yp6Xgrundtxfu3t1vFJP7d27XPoqVSrlTePy+Unl1ouU+aVr3d+q00ltrrve9/BLDQvFXh6fWbaeVNe02ywqMxKeJLLkjbqNuWEMoyMA2ykkYJOTk6kck8CGGRP9JYKfLZc4UlzyCfTnr1xycHH0p4o8ATatDbXsy/2PrlvjbqlqTuu8Fx+/hXKy+2/ccA5wSSeUuPD+kXD2aa3bSQX9uBaNrSAJbXL5YL9pUDajNjrnOc4ztzX5xnnB2AzFOdFrAZiteRpJN3f2bdXq1Z621Tuz9ayHj2Nn7WTxysr8remqbe76289VZNqTfj45HoSRx6ct/n8R6AEwcE+hx+Pze3+z+o46113iXwhe6MTcW6+ZaHBDjJUgs/zA5HBG3BzjbnII21yH14P4/7Q/8AZf1PUqSfyzOckzHLb/2hHkV1Z2aurtdlbRJ/4Xe90z9RyTO8v4iustnzNaPVuzT10vpsrP8ACy1sKSQMkn5VHPoPMx1PsPwxyQMFD91vp/8AHKBwoPsP03+/uP1545qs88wYWi7uMdM939/Tr6ZHAJxXz+r8/wCmu/l59dW02/oErK3kl93N/n/VxLC/ubASEYXupGR0LZOAf/r/AHck1yF38SNPt7xl1GUy7SRlCcKSZASct7cjuMk5JOfLPjB8ffhX8IrR7fxd8QtB0S8Zf9KsJLpJ9TjwXwBDbuxH3fu4A+Zsk1+TvxU/4KefB3w7d39t4O0y+8XzgsF1CYSWFgWDSDIi2sxDcZOc4wf4cV+m8J8CeJmZNLh7hfM8Qm172Y01TgveinLmlZWTWru95Xvb3tVwdnuYpullk8I9L5jjL5bStzNuyq2SVr631V3bc/a5tc8N6qrhdVjAuMbUyAqn94QBwcYwOevAAJO4nOk0aadD9muIntFP2n7S4VLYIpk+X7TMIgBzyN23Priv5c/Gf/BUL4wa4t5aeEItG8K2x3BP7Ltppr9VJcZ+1zuxUkYzhOCDyCK+bdZ/aw/aJ8VyP/afxH8Vz2r9bZ9fvorbazSEqIYZlTbjquMZwuM5Nf0tw/8AR84pxEW+McXluFdovlwUlNpXlvdpXjy6xve7Wr1Z6mA8N6CT9rxRh6F3HnWVZfVzVqzmteRy6rvpZatO5/WXqvxI+Gvge4vrrxL8SPCHh17Plxe+ILNbzgyYIgt5ZT24yCcZ5JJB2vD/AO3r+yKytoGqfFLT7vWGIBGjaVrFzatyRzdTW0eec8bu/BAOa/jXuvF/iHVZXmv7mWeZ8ebLLIzyP97l3Zix655OT7k1HZ69q0Tb45zE4x84LhuGbHKtkHuPXIGSAc/pHDvhBkXDq5alWWOjp7rtCO71ST10vbS9vNafp2XeCnAk1fM8yz3F3V06dFQu1d35XqrXTStpfd3bf9mfj39p34Tx6Y9/ouj+NvE2kxJm2m0vTdNXzPvH5jNeAnIXIJyRznjGfiKf/goz4Atte/s3RfhN8Qnu7S+VD9s1HQ7cALIw5xICq9SQG6f3hxX45/A39sHx/wDD7UdOsNQuINc0aSWOO4stRJcRoXVTtDuVHy5IIGcE5BwCf1G1Tw38Fv2gPDMmu/DnUdN8LfERra0uLzSZpYlg1S9dSXjtGwpDOcgBD1ZRnI5+jl4a8HY5tf2XhqclZtSlJPd7q63tor91dtO+uW+HfBeQNU84yPGZ1gptKOZ0s3zBQqK8v+RklTaote67aPzerPuuL/gpT4HtPD0Vto3wnu7i7CJJq9w3iK3/AHFydw2MQcBuPm2993JGCyL+354a8TaJqUB+Ecz3apm3Q+KLQmbOezW7ZPDcHpxwTivxY0zQfEngfxBr/hrxHp72dwzNvgkJzKwkkHmAE/MGwWVjngqQcBjXtHwtBvb0z5IW1OGXOQcsw5BPPbtnHBJJU13f6sZHyOk+GcJKFknF4Sryys5K7XNbVWdmn01urn0eN8GfC2OAdXLcivJ8suZZwuZ3lJ/F8W23W3KrJ6neeI/+Ch3gjRNe1LSdU+DviKBk4yniPTRjLSYKkW/GSDjjGM8nLVf0f9ur4e60Haw+GPj2+uLrGyKHVvC0oX5n6IuqRdAD068c5LZ/Pf8Aar8NwaP4msb0bs376h904YhWcrkgc4wcDtzzkMT8s6fqFxpN2JLGWaNlwVZZWGMMf7pGM8Ec9z1xz+e4zw04Ek5pcL5PzLVWw9RRau73vJNP3enXmW3Lf9dy/wADfC/MsvyvHrKcZy2jzOOc5hdvVa2hZ6r0tfS6bf76aT+1N8GprUjX9G+JnhPJGTqfgq71VFOXyQ2i3d1wOSGAxgAjjIPofhz9on4F3szW+m/GDQIgwX/RvEVrq/hy4Gd2V/4nGnRnIPG0MQCSNxxz+GekfH74k6QFW31SOWNQgCzZcYBYYOW6YB9ycZyRXp2nftQ38rAeLfCvhvXYMID9psbdrjq3IkdHbPUgd8kZOM183jfAvwvzFNUsNXy+TafxylbVapJPra2t7NXst/nsf9GrJ4xlLLquJl2Tx0K1rSdlbHct7ad91rdK/wC/Gj6tp3iGC1uPDmvaDr9rdEBZNK1fS7mQ/M33VF35x/h2/wCj4I6AHIrZvLW6s5za3sd1AxAwbm2+z8ZbnIAyMd8Hgk4OTX5AeAfi5+yx4js1PibQJ/BmrIylNU0C6vdIvoiWb5opbEqi4IO04PbJGAT9meEPFPifyFl+Cn7QcXjLR9q/8Uj8T2tfERA5GxdQ3Q6ioAKYxnGOckZr53Mvow5DiG1kPFeL5na0K9H647XaXuwimk9u70s3y3f45nXglxFlzlClPFYVpr93mGV1aGCcbytbNcvc4Nb/AHp3va/1iuQMA4HHQnGPmweB7D19ADhiV5IPzH9f9r6/r6jr82fIbD4zafoOopp/xw8Fah8L4ZsGHxtoAl8TeCL45bJvChN3o2WzxMBwyjJxz7P/AGM8um2ut6VqNh4h0K5O6y13RZxfaXKpYgFpoGYA4A4JJBPIOCa/BeLPBTxC4Wk8diMmqZtlq2qZbFz05pt3aTfTXXtq0rv8kznKM+4dbjmeV1I1L/75r/ZNryS/etrW0U3q/iSautWL0GfQe/8Af7/l/kHAfut9P/jlC8AD2HY9t/YnPfp1HcnIoP3W+n/xyvyZfFazVpLR7r3pqz81Z3831tc4lt92232vN9lb/t7V21RQMDgdB2H/AE09z6D9OTjkIG1uB09B/wBNKVfuj6D/ANqUH7rfT/45XqxSstFsui/6eeb7L8NXbUMq6UEAYHIx0H/TSuI1a0wrEdh2A7GT1OOv69813bKCDkZwOP8Ax/8A+JH+PXPLasPvD2OP/ImP/rfzNOy7L7kB4nrt60WfKdkIAGVJXI/ecHB5Bzkg9cnnrXnzM10WIc55J5Izgt7kf5JGcmu88U2pAcgEEkHGAM/6z/P5D1NeZKSs2MkDcAcE9MuD3PYD8c9Stejl8FKnJp6xs9eyun83pZ+t31PNu+Zrouuuq08+n6re2v3J+whcjSf2tfgFdEld3jnQ4yw4Yi7mW2AJBBxlznkggtwRuz/d7GF8tiAOVj7Dnljz+Y/yM1/Ab+yVqn9m/tGfBG/Zs29t8S/ByGQk8BvEFiuAc8cZGAemRnGDX9+MDCS1hkByHiiYfRskH8hx7Z9Of9EvoWYpvhTjLBPWdLPKFSNne3PhoR67Ozj2aTs01Zn4L4xq2Z5bJaXy1Rukk3arJu7td7x166r7Lvfj+7/n+9JTqbH93/P96SnV/bsfhXov/ch+RR+Fei/9yBRRRTGFFFFABRRRQAUUUUAFFFFABTW+42P7p/8AamKdTWHyMAedpGf+/uD/AJ9vegDyj4naiNM+HHj3UJXZI9O8L+ILjeGKnbFpd73z2Knv1Pbt/ms/FC+/tLxt4uv1Yt/aHifW7sOerK+sXxOSSck5GSc5wBk9a/0bv2m71tI/Z3+NGprMI2tPh74nmaV8bPl066Azk4ycnJyewJINf5tviab7TqUlwGB+0apcy7h0IlvbmQkc9CWzjPcckAk/zB47N/2hwyrvV5i93vFSabXfRcr6a2bsz9b8M4r6jxQ7K6pQs7apa/C+js+7+K1kkr/0of8ABNjSza/CnRSRw4Q8jgg8jPHP88fnX7H2AC2jY44GOv8AekHr7D8l5JANflf/AME9LIWvwl0FmAwY4SOOvygDv688574yOa/VCwWAxPD5mJMKfshJ83q/zY5PJx+HfAOP4Rz+Uv7Tzd80rqaV7vW7n15ulvxe7bNMfZxm7fyWuv78rP8AG36u5w3jz4b+C/iZpq6V4r0WC9V45o7S93CPULVZkmilNtOCJIyyOwYKw3AhTkMa+Opf2XvGPwk06/t/hj4gn8ReFbbSprKHwprrLeWt09xcyXDi8tpxMkhSAi33RLv5GMsMn9EhHGf+WakqOGIBIxnkZHHU/n1NIkaHI2rxz0B53HnJ798/z4I4Mr4jzDLOZWlayuk2r7672s1r6vqkj5vlT5nNRdmt0v5m+zvton0vqrXf58fBzSfB3huLVtO8FeGrf4f6jpXiGz1nxXZG8vYdEu9au7SeG3gsbCQA2qS37KxQhYmOMLjIbj9D/bP1r4ZeKbf4Y/tV+C9b8LtqWtzx6d8TGsVuPBcllcXEotVu7m0to4owoMaku2cFvMMuCK+//EHgfRPENvdiWGCyubu+sbq4nhiSOac6dcCaBpWRVaQnA27s84BJI58k8f8AhPxVcWF7p/jTwxonxV8A3K3l3LpcumWcmvWlrGrnyLfcjFZVAPllTuDBTwx59/A5zlGbNxzPLpYuVkrQX7213q8ffksu3e100rFxnKKvCUoLTaTS0Wl7O7tbbf3t3JWVbU/hb4G+I+lzeK/h7r2m3NtqKj7LeaZMt/pd6cucwvEzKpJIOByCeRnNfMviLwJ4l8KyGHVtOmtY84M8Cs9mcMwB83b+Q3dsEEAY5T4b/s4a38Nb7xB4n/Zg+POt2E+veG/H11pfwd8cyCLTbTxHqeheKX8J21lp1zK00a6BrF9pX2sQx4MWmXIIIDZ9E8D/ALb3hXSLvTPgv+1p4Vuvhp8Tw0fhZr/VdOkk8HePLiz1uTRn8S+Gb91RIYNUvv8Aiaaix4s7RlG4oMVlmHCs8XF1Mgbx9KyvgoOX9rWu/wDl2ru3nrs23dpv7nIPEDMMv93NnLG5f7q54vWyk0tb3dvJ9Wrt3vieHrTebwH5sYAzk4OW6ZJxnHr7biQM+X/FW1I0fUO/yNntxh/XOfu+vVjyQDn74vPhV4U1G0l1jwHf2k0NzzapDci70uTcW5W6jZhluoXJ5GCON1fGXxk0a/0az1C01Kxe0OGUs6sFY5cEoSOVJyV9sYOM18ll+mY8lrK6TV+059F16Prqn0d/2LJOKcs4hT/s1qTst7PX3r/gk3fbRb6y/FzxGPK+LXh0p8p+3HlRgkl5VJ49RgH2B5OWJ+2/D3BIHTj/ANn9f90f4jnPxh44UWnxO8Ptxn+2AN2MHaWfjPUA/Xv14NfX/h12JtDuPzMM8nnLSDkZ9AOvPTqRk/G+LFv7Qy19fqEVfrZXVrvWz002s3q0rvvPY/D4G6Q9wQAe+Nx/z+J989z/AAZ/2ev+T/n1rlfDqr5DHaMk8nAyeZP8/wBa6r+D/gNfkMd16r/0qoBQPRvp/wDHPf2H6c8c0P8AP8/f/OTznJN8/db6f/HKzz91vp/8cr3o/CvRf+5AA/db6f8Axys8/db6f/HKX/P8/f8Azk85ySh+630/+OUwKFZx6N9P/jnv7D9OeOdGs4/db6f/ABygBaQ/db6f/HKWjHBHqMf+hf4/5zXQlf8ABfjJef8AL+K3dwK2AAQPT8T9/vyfTHXgr2GDxvi3wlo/jzwx4h8L+ILYTabrGni3dNgMkU437J1yCQ65UqR8w4+bgtXZ/wCR/nPH6+nvSKAM9OevHU5brgHPbj0xz1xdGpPKZxqxlKM4uEozjKSkmpNxale6s4uzTWu93v5dSMc2hPLJxjU51qppNO7Sd4u99k7NPpZvlkfz4fGz9nrxt8NPFM1lrfz6bLzpXiNEZbXV1y2EkbG2IqFwcE8Z5PGfFRoi2y2vnS2Tre48tTKp+zgM/Ep3ZbIUnnJzxyRX9G3jbT/AN/oZ0/4hxaE2jyZCf27dRQJLkuv+hrKRLH1/gPXbzlmNfl58cP2TvBGnF/Enw78WaXd2lzzN4ZkvVnazG58fZJY3ZpODng5HGck7q/tDgHxdrcU5f7LOcBmOWzior646f/CVokl+8WivbRdFzau0m/4O8V/CKhwpj80zXJMxy/MMM2vY5Ap/8LGU6yv7SkpXtr1vZN7s+FW1VNOlK6XZRwm12iPUIJiiyMrPgkqw3bTgqGzgkjJ3bh3mgfHLxXo0bxataHxFp8ii2eDhX3NuUHJBywB4JOclfm6k17j4aapYh7c6fM1koybva3l5Xd3wQfugEkk8DuOeei8PPbPJHKxthIwFrE+fIcq0g3GU9CeMDkguwwe/6+6/DuZJOU1jZJK0qbScbXd1Z6bfdbdO7/nzG1MySas0lZWV7aNJ7Sstem+/VNn3/wDAj48eBND+HXiDwbbQjw9q+uSXd+bjWWVJFuZxIAiTRsRhFfCDOQMDhiM/OnxU8AnxV8Z/BNr4XtXubXxHr+iaFp96gZ4bm6n1hPNOQDvLN16lgTwQOfB9T0K7SNWX7eIDg3E6xMLSPBc5W4B45AIw2RwOSHJ3vAnxW8ZfC/UdH1mwlGtQ6BrMWsaXZ6vie1j1CJy0axOd00Z3JuypyGwecVwYHAuM5Zll7clfVtt/ba1d/Kyvuuay91jjmClHLMtx65EmrKzir3dmklbZ9Lq7Wrbd/wBPv2urS18YabpnhHSoZZ9SibU72/k3O0f/ABLA4cOuSCPlHBGQSfrX54/ssanceD/2i/D9vqU8tvDq39paTdWquyPmeRtpIyMj+IA9+gydx998G/tQ+B/F+q+I5/E9nceF9f8AEEOm6faz3zm402J5y4ufJl3bY/OyfM28sNwbJLVj3Xwyk0f46fDvxXYqJPD97rw1RdUgX7TGbC3Lzs4eEEAFexJ6qCcZz5uWv+zoZvl2Ye4sdZpLRLWeq13vbbVu2qdj6FN/2lluZXeyu3J23aV3fX+7zO/vON04ty6j9uvRLa9j0u+0k+XGzMt0k48tTCpfdKe2/IUhj8xJ5OevN/Ba/bxN8GFtJbN71bSW50jULgAu5RC7WgkbklAF+VS2ABn1rsPjbBZ+PftK6ZrsF9BcPOotdTcQNZqkkoGQScD5QVHoVBGea5T9mix1JPCXxX0OA2avot3p9w8084hghtZFuImmthkCVsZ2t14HzZOTxRx6/wBX+W9lgJW1ellJpO3yu739W2r8Cx6/tLNLK2+qtdrmlZdWlv1vdryv4P4L8QTfBX4xDxFaAGwh1GOLUbBuBPZSuBdOikYHlDHOOAQc+v65ahqOvv4bPjjwdrRsJEsTrcREpmt73TP7IldjGhYpw5U8DAYZwWGa/I34n6XKZpmtbN0s7NmMmpSKWur4s0m8Qqwyyk+hPy4zyTX3j+zJ4yuPFHwS1XSfn1bUPAqSaa0kxKx2uiXoKWGoXIywNsxyjb8oRxggZG/EGWU82y7K8znCnOScdZQjJy1e7abasvxerbR63BvElShzZdQrVaLutaVSdPrJbwkmrebt8Tumnf6a+FXxf8M/HHwveafcyJo/iKTTwdT0Sfb9ohdScsq7tylycggDnvgmv0g8H+G08U/CrS7KHF7f6KIrpYAC00c0G9bmNSMsoA525AHGcFuf5nPDvj638BfH2HWpbg2+keNN/h2/aN2jWHVLkNJYa1DtZQlm9+fJXaQuwsgBBKn+jH9hHxhNcWk2kaqzXs9kri4u2Yul6soMLFCSfvEqx9TjcSQGr4zLOAsFw1GpeV8vz2zpyd9HeVmrtWd0kmrP+9dSv/Q+T+JWK49y2GW5hTX9rZFZTzBq8Zazjq7baa3v0V7xbPRtE0S3S4AwEIALLjAB3NuDAAdCDn3Y9QtdNFFFZXjThAFnZVX5RtGGYbl44zjP4nOSCK9Lg8JwQX9/LB8/k31zHggsBvZ3Axk9BtxzwcDP3qwNd0u5QfLGoC424HQ5Y9umeMnqCBk5JJ8HG4HHZZdOCcU1a8Y95W0fdJXe9+a6urPx8a3l2PcX8Lt2s72t7rdtXdt+beqckcN4y8Mprtu8LRJJE6LvQoCmDu6rlgSSep9Tya+VYfAV74L8S2eteFLxdOmgYm5iY7BKNz8SAHDDHGGBPJ5Axn9B/AcNpqiNb3uGuugVgD0JHAOeRjOcdxg4BrjvH/wzW0vTP9if7KerhTzy2fmxj0JJPYDPOT6UcFmNPL/9YMvi5U0knDXkbTkvhs1fv0ba6pt3l+YfUIzhNuUG0+Vu63f2b2815t3a1bn8B+J9D8c2F5aaqYrLX0ChYXCg8FxkKxGM9Rgd+ecVd1XwnpaRX+n6xZ+ZbHnei87iX2vwPvdSCTkdCcnI+bLy11Xw7qP26zRvNx5tndISqxXisxEM5AAdSFXCtnnGMnr9UfC/xNZ/FTRPst9J5fibTwFvbZRycF1DbQcn7u4AjHzEZOCT6GChDiWLwShFZppZKKT0b7K++uum2tkd0cHOk1mOWSco6aJvl0cns7JqzWj8lZqV389arBb+HGFnOw1Hw3MwVpn+e6shukUeYpJIUDAyT90jnHJ8v8afDufSkXxP4fLaj4fmAMoX/j1snYsftU833Y4gB82Tgc5wVr1z9pvxb8J/2aPDF98SPiz4t03RdFtkkkj0d54/7e167HmlbW30+R1JWTG0lQcAgg5Br+SP9tD/AIK0/FL42Nq/gP4ST33wz+GH2uWGLRdEmkju9Ti8yRRJqN6riULKu1jFHJhNxGThgenA+E+aZ5zZZxBBRwN9aij7yV9Hzct9V8td7pH9I+Enh/xLxPUwHFcoT4Vyyk0q+Y1ZOGFx6TaayrL7qVWTumtOrbd3r+v/AMef20/gD+z9bXUXibxdD4s8VW+fK8I+Eb+2u5IjmTjUNTSUx2XIwRDuI4yNzGvxG/aQ/wCCtXxa8ZWmoaR8NzH8N/D92MJbaSyNrUq5cD7fqbjz3PPPlYAJHOBmvzEur+91Oe4u9Xu7m4uJSWmmuJpJZpMlzl3d2duTkZYkFj3DFvE9f1dJr4ttyRgKMA9C2AN3IwD065bqTgN+q+H/AIF8E8NVL4fK1jKkeXmxldc8JOMrpLnjJWvHV2Ts2mrJt/0Z9ZyjhvLJvAZc4Vb2Wb5wljMbdNrSim1ra605trtN69f4w+IfjLx5qMup+I9e1HUbmU/NPeXk8znmQ5LSSN17EnjcQCT14qCHzGYyzyNyDh3Y55bjlj1+X9ck5IGjo+j6nqNuxhi+0cjiNckAMQOME9vwyScljn0/wt8GPHHiS5tYrLRrgw3TKFmKsVAywzwp9PX0OflIr90pxjQTp0YwppNJOlBRV02rxt3utrO2zTm27VSrmv8At2PnVnCXxLGTlCKV2rqHOopdfS6adkzzm1tJXfFtHycbiqAkjcRk9T+fXJ4JGT3+jeE/EOpDFrZX9yOM+XA56E9Pl6cr9B3Oa+1Ph1+xH441Flub+zv/ANyySEWlu7hrbkbjhMDk4JOR+ZNfpn8IP2V7HwrpAm1Hw5M0+nXdgbi3mgY3V2krxkbXZNoVgckDjBIyxyaKmVZlUvaCS0/mvu7XbWjavpvvq7q+tHjDg3hdN1av1qSS92lKyUveb0UldaNa799+b8CpvBviVMhtI1LjGR9nkHILZ5C46c4J45GSScXV+H/jQld2hapBv/0ht8Eqi1sgzjzpcglYz2LYG1Rzn739VOjfC34YaYdPbXvB3hWa6sWD3zmCIosZZ2USqUxu2jDZ4zv7A51dN+Gn7KU3mtcT2mh3Dj7I6KsV4p0fL/8AEpZZC26Dkk3RycMfmJA3JcN17a43DvRauL813a35ej10d26h4WP8dcDB3y7IcTJLS3PLzs/iejTVuqfK7OS1/lt8NfCfxprLTNaWrNIBbPEGR2SZZrp7dWtLnBSTGNxA5xgYOOf0C+E/7OnjbS9M0zxxD4w1KztbVHnuRp8N9GY3sXYXKFzbgBkIwSDwwyCScn9wI/2NvgP4msNGj+Hnirw2J9Kvl1fw5YXrfY7e1cMzi1WVWHmRlgCsdwWUMc4ya4b4iaL4++EttJour+A5YNKXcI9T0+0+16JOsjOZD5kUflMJuS2cglgWJ6nqfC2Ek7yqSvor6ra3ZrsvXS+2vn/8TDZr7OeWZdSjheZWkqsVJSTlLdTTXye2mux5j4M8B+A/is3h/wAD+MtR1JvHGraQt/4W1LyZzPeWgABjutTVAkLsSD+9LHnGQcivoj4UfsRaDaaf4nvPt+smfTL/AOw3cbWzsYJ2tZG3wH/lrZkhS033SWLE5OR4P4c+NE+najBPb6FDaXFnNZQWFz9mjSVYyzboonCB443x/q1IGAAQxAr9evh1431rU/hFd6hFZouueIlWwWNYwrG3OQZ8AD5tuPnxnGMMTur1MBlmAs1zN2UbtvtKS1127+VrtaM/PM78VuNMsUv7Nx0cL9e6T1Sbbd0m9NtEtdle7d/w+/ac/Yy8PeJNV8JaXc+Ib6y1KS71OW5hkkT7eloFm/0lYCcjTQPvXGMAtkk7efjqD9iDwJNfWKWvjrUydZ1HxXpukacYrQ3Mt/4c1aTTZIl/eFiC3UA9e3av0o/au+L2paX8WdMtY47ZIND0R9LS8hjjmnmEvmeZE8mCzISOUZiDyMAk58F034p+HZJYbpl8PNf2txPq1qyyNaSW8l1M011JAzoDG88o3zMv33JZyzElvMx2VcNtzf1CV9uZN3smtra9PK11q3FH2vD3jz4o5bluVqWYYuUW4pp07r4mkrNbNrr3et4ty+LG/YE8WalC9zoHi2FZILdrm6s9W0vyGUJI6gf8fGSOPvAevBP3vOdV/Yp+PeiFprfw3BrtvJhra50+6WGNsbyMLcp35+UN1xzyTX6o6T4ku/E7XWo6d4Zvr+e6tBZz6hpmp211cJbb2O8WImAPCdducEdySfStP+ICaPDJYam2tacwWK0t7fUNFlS3WIYzL5u113AqCWBHDNkgjnzlwdkck/3jSaS3el3K+l+nzeqVl71/0fAfSs44y3H/AO0YPA49XTtzRet30vu9Lro7rdXf4EeIPhp4/wDBjuPFngnxBpKKQPPuNLujbcGQbhdwxmLaMHnPPHQ4LYuka1q2jzGbQtVvrO4GObW6nibI3cfK4OQcZH05LCv6YbDxj4Y8T6YbTWLXS/EVvcII5oVtbZwiLMU5WZGCkgfN7sMjCknyHxd+w/8As6fF/wA7UPDOnr4N1+4Uyb9DnMN0l7i+ytxYylbaVTtBIhOcYBBGwn53F+HOKpSc8tzOMrJaJyWl+nK09rW12vZXcrfu/CP01OFsWnlnGfDk8slJL/baCjVpK7ir2m2lffVWWsUr8zPyw8BftlfFrwtaRaJ4lnsfG3h+Rl87S/EEEd00oBACsZA5bjn5s9W5xuB+v/gp+0r4U0iPUPE3wo1W78LXFqwvvEvwm16/jXw7rUQdt83hUXEjR2lydxAtkUDnC4Oc/HXx3/Y6+JnwNlXUpIZfF/hSZv8ARdc0azmkubfBmyNQs44mlgJCjnpkAHAHPyzCZN4eJ2jePpIhKMvLHqpBGduMds9NwzXxGKzDPckU8szGDST5nCtFNWu7ON7pp2au9dXdNs/qCnwh4W+K2VfX8gll2Op49cyWAlGqqi11zCKbVFXv0WrSu+Ztf1F/D7x18Pfj/wCG08S+BNUgsfECJv1fw9HJGhW8UEvFPbFi8Zyey4xjAJbJLi2urad7e5QW1ypIKP0yC4OM+ueOCSASc8iv5+/2ZvjFr3wl+Juka7balKunX1zBZauvnSeW0LzKnmyKW2s2Dyxy2ATknNf0YeJNa0bW/D/hvxZEyGK/t7NTeKF8tnuVyuTnByeMnJ56kAGvwXxX8LspzvIcy4y4Vy36nneAf17N6KVqePinK/sYJKMNLtWilqrq9m/4T8fPBmr4X5lgMZkN6nD+dS0qN/C7p6NtpabWd7WVuZSb5Jc7Rk5OFyff58n8eP8AIOA/db6f/HKvCOPsARxg+oy3PHqAD+nJDZQxpg/KOB/8X7/7I/znP8hq9tdHpdefvJ/kvx6ps/Alp5+vz/z/AC7GEfut9P8A45XLar1b/P8Az09/8+prs7pVUfKAOP8A457+38+eTni9WGSw9iP/AEZ/n/GgDyrxFam4tpCpyQAc4443Z55yTzn/AB3GvF7pfs7vkZOep9jIOOeuc9PQZByM+1aoWtt4Y5BGMHOMEuM8+xHPfnrjnzG+itWEhLBm5IOPQtjrkjk+vUkknrWuU1ZRUoSvKLcL2Wt9U7PzSv2s1u0zzJK9/T9Xb01b++z01PTP2fddTTvi98Mpm6W3jvwrd8np9n1mzJPXrkZ9SSTnKnd/oT6PJ52l6fJ/z0sNPcD032ytxn1yPwz6c/5xfwxlutM+IXhbUW3bLTxJoV0M9No1eDgfXH0AwMjDE/6L/hC9S68L+Hbpfu3GjaS4PJ62MRHc8cHnPrwa/wBCPobuMZ8e4OLTu+Gq1k2kpSrVYu3S8lGLfV2V20mz8N8ZPh4bfX/hTjfq4pJa90nt2u1dttvtI/u/5/vSU6mx/d/z/ekp1f3mlZW9F93N/n+XZ3/G4/CvRf8AuQKKKKBhRRRQAUUUUAFFFFABRRRQAU1vuP8A7p/9qU6mt9x/90/+1KAPiP8Ab81tPDn7HPx/1J24/wCED1i2HPH+kQzR8jPfPvxyck1/ncX22S903gbZJImC44+eR8nHIzwuevO3JJHP9/3/AAVOj1G5/Yb+ONho8Et1qN/o0VrbWlszfabjNyTLHBGmWlkMY3CJAzsMgK2Mn+AWSF4vEOhW0yOrR6lBBLE4KsrJMUeN0YfKQw2lWB2nIIyDn+TPHRTXFWW83Mqf9izcf5ef2k3Ll1tz2a5rapNNt31/XvDNr+wM31XN9djfXXkvHR315dHvpq1vv/V3+wpZi1+EfhLIHOlxt90YJ2Edf4jz1PPLYPU1+mXw/wDh94M8d/En+zvGmky39td+BtTaykXUNY0otL4d1zSUmlH2C+g/euusorvkuybVLFQa/n5tf+CjX7PP7D/g/wCEvhb4sjxFqOo+J/D9xrdxY+FtCuNbl8L+E9JiWTVfFGurZywMLCBDvcwHACt1w5r9c/gf+0/8Hf2gfB3h/wCLf7PPxM8O+L7LToJ7vTLzTb6Kazt2u2jN3p3ieK3kTUbG3uGggee3mhEUkkUJlV2iQn+dOEqeJ4R454Z47znK8bPhipmSjPMqtDnw8kpTg+ZTi4NJ3V311u2zgz2X9oKWXQdpXurO12nKyTV9Oy3XvatqTfb/AB10O2+BXjr4ff8ACHeJfFlroWt+KLPRNZ8PanqcOsafNa6oGt4pYXuLRrxSHO5D9oyDzuJHPsJwCwHQHj1wDLjqeOMdT3POVbPx3+12/wAc/jHpXhqXwz8MYlv9D8S+FdViudK8TeHrzT/s+l6laTzuqT6nZTqDEzEqBuKkcH5gfrOFpxFZG4Xy5/sdsbmPjCTCIeap2lgdr5AIJHA+Zgdx9j6Q+L4MzXiDK8dwRjMqjGpl8f7Rp5e6cop80+kVyp6Xel72XS7+byCeYVOZY+NkrJXWu7tduz6Wd/7t72V7rlFjdmKBVUszsFwoAc7iSOAAATzjAOSRycC11nRbmSG2s9Y0i5vZopHt4IdStJZHVXcNctbWpknKA8EMNoO7cQc1y/xa1Z/Dfwo+JuvWttNeHSfAvifVEt42cSXM8GlXjhImRg6gHBAQgqckHdkj/NVsvj/8evA/jHxz+0Np/jzxv8M5YL3W9B8F2Gj+M/FsSX+rXGq3qStplpqWq30VxDZ2wa7v5J7RrCOYJHbqCSK8Pwq8JsT4lZdxL9TzKOS/2JHLm+ZJuTum1ZvZ/a8pPRvV1jcesuvdLVpbXVrtrd32evm1195/6Uvij4beFfF0qatPax6P4l0re2meKdDSOPU9Nd2m811YgJclxK/mCQsX8yTdktIG8R8b/CK38YDRNN+OvgHwz8WtBsFn0nwp42tbXULfxLoVnrrFtSnntBKHR4W+bzMZBOT0Br83/wDgmF+0joHiPRPgO3gb4teOPiV8MP2h/AfjWS40b4qeIf8AhKvGnwn/AGgfhTZWmreNfD9/q32e3urrQvF/h+4vb/RYJw8MMllaGBQbnJ/d3gkycmRgAzn7zL83DNyx6Hgkjnvk18PnWEzXgLM6mXczdSLaVRc0Zu0mlrdOPNfSN7fElJpqR3QtKFtOV2bX3Wsr7S79r2sfk74g+AH7Sn7Hsc/i/wDZV8S658XPAE2u2Y1X4HeLIJL+9tre/eRrm50fUmn84QwqP3SJIFQhBtBzn1OPx9qfx3+E2qeJPFXw31vwJrUU91o+q6B4mijiurG9txIrXFi53SSQhl+XLH5Su4lhmv0AX5GV0OxkACMuVZQucBWU5UDHABwMj0NeC/FmNG0jUmZEZz5js2wMxcrLlySCSzEfMzZJDDJJWvKjnmJzP38bRpwzJNf8KUYRjjHq0700uXZdvtO+queplUp0swSpzlTXNDSDcftNbRa+fq731b/ml+MOlNpHxR0u0Yk41uDYxJ+75sg4zzgjt9cgggj6r8NZtlXf82AMZyeSW5Gen4H+9ya+ev2hVH/C5NLA/wCg3pw6f9PUi+vp19uMmvpWJVtI1JVclV4wOAAfb6e5IHORivy7xZVsdlTbu3gGtdG3Hl120vfb/O5/S+Xf8i1t3bShrp1bXba+r83u2kel6NqdtapZ2xkOXIyW6k7pOvOew6+5yckH0LI2dR93HXvz7+38/Q5+av7VAIIwCv3SDyOT0PUdu5/PJr2/R7+4v9L3XA2EYGVOGI3DHOQcnnuegBySCfyCOjV+6/CU/wBGvv6u5RsH7rfT/wCOVnn7rfT/AOOVeyNmMj7vr/8AX/z61RP3W+n/AMcr3o/CvRf+5AKFIfut9P8A45S1Pa2tzfXENlZwyXFzcyJBbwRKXkllkZ0REUAlmZioAGTyOc5JqMZTlGEIuUpNRjGKblKTfLGMYq7bb0SV23orvUTaSbbSSTbbdkkr3bbeiVtW3310beXHG8rrHEjSO7BURQSzMSVAAHJJKn/E9TJc20drvgbY06giYrgrGwLfuwQMFlIG88jPCkgMT2Oq29r4Oil0eOWK68SyJ5er3MbpJBo24ESaXZyIWWW+U/LeXcTlISTbQsXEr1wxPDE88Ekk8n7+eSe/qT35OQTXZicN9ScsPUali1ZV4JqSwsryToNptPERslXSdqMmqTvVVRRxpVPbJ1I6UtPZyaadVX0qJPam7XhfWXxaRtzZHc/X+RI6Y45z0JHuQMhDnBxjODjjv82O/wDu9vXpzWFrnirwx4etpJNa17SbBQGYW8l2j6g2CxAWGFiwJ2454GTnG0k/C3i/9t6PR/E0+gaDokH2SJnjju76TcbtgzqrxFGJ5OGVeD1Bz81fTZH4f8QcRJvLctq1UuWTeM5oaK+qadtl8lyaNtn53xT4ncH8MJ4LNs3p1sw0/d4CSlpd3TSl15Utb2vHRn3rLPFYQtf315HZwW4JuriY4iC5kOADwD8i8k5BY8Eg18r/ABK+P3inT7W+f4eaLaPbWbYk8QXMokQgNID+5YsvOGI44G3BOHz5HB4t8a/E3Q7m9m1ch767KTad58tvAtkcsGEAkWNtoHBKlic/eIyfGm1RdRg1HQpLmaHT4c2V+0crpOHDyLuNurjJJDHcRkgDkng/o/Cnh/gsDN4/OH9dUWk42UopqT0s09uV6avom1v/AD1xz48YvO4yy3hJf2Pg1a9ad+d/HduV1LX3b66cyVmk+Z+vf8JB4rkh8Sa1qcniK3dgsU2qTSPa2s+XZ7d4Ud44JFIzHlQrx4YEgc89cW95o1nJqtzldPb/AEDT7K1JludXuWLg3i8kwQrnOEKgD2IrQsNWu/BN016bVbrwBdAaPqujkme4upNxL6jDIxLwSRgFoJxgxyYBJQNn0/xD4UjuPCejeL/BU/8AbHgXU7EWPh+/VFe+0/UmMjSaZq2ButdTt1UMSTtuIsSQuVbaP2GnhoYDD1FQhH+y6UVKvTUf4cbte1Uba0m2k5K7pvkU7qUZP8TnmVTN1UxEqs55m0vaRc5Nu0mryvLmktU9dna97xZ4Vc6ncNax6ZEjOsVqsEyuxI3uxyTuJ+cDIJyTx1OMnm/Gej2mq+RpeiWZkvLSxjhjtwgMJmYHfI02PvA5Y/NnoMnGR63qvge40ew0mw0e2n1HXb11uLuclpRI7sTcSTFsmGGEMTt+6uOBjk86sbaHfXsUK/atVChZYUORIyb9ywZPykfxbME4JJ6E55fj1TbzDLruN0ml2Une+tui01avvo2eL9cWvNCDtZP3Y7pz6NX3+5p9W7/Oryah4b1A6BeXQa1KobuGZjJFOxLbo40diuVJx0yQpB6Vo2ejeFNQs72SaKCO4bUU85FW4AhG5wCijATA7r6jgkEn0/xR4FsNccazdODe6bY25bTIlCsbx5HIDTqA+4ZywLE5xwSCW8Ts7/ULy2utJE6WF5c6itjbXT4AklLOF3NuzIy4X5myQAAG+8a+zy+pLMlaLlFe67RlKKWsm3aMtLPbzbvZ6vicYN8zhFtWSbirrV9Wn5Wt1vdswNc0mwthbI8Mdobxt+h3DxoIZmUybWAKhdynG1uSMgAg9U8N/Eb4o/Dq5t9Q0fWdQCQZU2Uoi1S0t4yXDrDBOZUgR1ChliVeAAQMFq7ae3s9V1oadKEn8N/DfwtslvZlEn27V9QMhiELOGO9DjaQQwJAGO/nklhqGg3io8Qzd2n2x5SP3NrGWJBuF+7jaeA2R2JBJNfQYHGRkpYCcYyn7vvySc7OUm9ZXav7q3213uzy3gMHFNZfUlLlSesm1Z8yWl3b4fRPtc+lPC37Q3wv8cm9034qeF7jw5qOpKlonifS4U+w+ady+a9tGA0bEqzOQuFJbrls++fs+fDW1U/Fe50XUtF8TabfwWUukfatRWWG8s7fzHImjt3ilgIwPl6K3XJHP5sahJo+64Au7YT/AClbhFRY1Yg5KgABSSOo6DdkkgE3vDPinxl4Tna48LahPZPCq/vLCefFyhZmxcWsUgWaM9TG4ZWUkEcis/7BklNZclhlJLm9pZqWrX2tNb66dk22iObFXbnlbxuycqa1uuZXk02/5Xrtrsrs+3/iF4Vn8Uvc6Jp/hn7LrOnW0mt6mbOZ5ILfTrcusBjTcQkchHI6lQu8sdxPiXwU8Q6z4Xn+Mvhb+0H02DU/AKXkhWR498Wma9o/yNtZNyqpYKpBChmUAhmB6LwB+10bLV5z450RJTrFrFpOo67o9hPY6nPb2pO63S0uFWBo8Kd6Y2MScjk59U0bwP4D+LXj/VfG3g3VIB4f1vwnrWka5pMAS01DS50zJY3M9pIFWe3uJVVpEtQyM6qzfMvHFGeYYHLpZZmC/wBg6TtqtWt72S3enVq7drNxy+VJuWXrXS6XxLWe1td1d6+bd0r/ABd8QbuP9zfWKjzoZbe+S6TFzEkMM3mIke7d5ao2WRVwEY71AYEn+iD9hnxhrH2ex1O8063sYdUudGvdJa2kMv2/RL7RrO5M0sYJEWG3PjjLEkglcn8KPEPgDWbLVL3w94b8P6lrsjL5cNlBZFmuF+YbXjCYtV74G0DoMkZH7i/sTaFq3hfwj8ObbxXpyaHqUehabZajFeTlWt0tXuIwFDnKBIgiKBgBFCDCrXNnOa5Hl+W5TGeY4BxUoRXNVV0+aWy5rpWWy8r6qSf6B4M5XnmZ5nPGLAZgsslbnl7NrmXNL4n1va9tbu+t079B+1P/AMFStC+EWqa5pPwk8HWfiCTTvEVta+ItT8SSXFtbi6jYxXqW1vHKr/KI2K7RhjycknP6bfDXxTZ/Gz4L+Cfipo8cMC+KdGtNSeO0UTRJJllu403FiFRgQCeQCuclc1/MH+2p8ItX8ReM/j74i8Gwvq2i6P4oiu45bVfP2ySW7m4WL7N/rizHkHJPGSxNfs9+xN+1p8M/g9+yj8Bvhr4q8KeNpPEZ0O4OsTWOkOtnorPeSvGdVE0glEUkYDAQ9nXjAavu84y/gSplanjczy7AvlhZ1Ki3d3ezbetr/Ld3bP6Xz/hXGYzL8ulw/lc6km0pNpyb95rdq/2Xu7+V9X9q6DcJ4f8AEWJAPvryevLSe/BBAOc56DJxk/Wdl4YsfFWkWSahKJ7ZiuXTJcg7+C2CW6dDnHzHIJ5/O3XPj98G/E2rvb6Lr8mnancEG0j1CHyLVyWkIzNx78bjjIBIIr7K+E/j43en2Wni7gMi4+yXCkGCY5OSVJ2v24IPUnnHPyHAuJwH17Nsoq5jTx2W46yg4pNRV7LlT0irL8btttM/P8XgsZl9/wC0srmtIp6Oy1lr5aK9vTS8lfyH4nfDGbw6dQhMZNpvLIdoILbpMEHA5OMg8nORnkk/F/xh+NPgD9hzwJrnxy8d+IIINen017Xwt4NSURXmoXxD+VeTQh1aWMttOW3DHUEkV+rv7QvjHw94J8PXvijXxpz2Gl6U+pX/AJskboFjR2yVcMMcZweeSMEnNf54v/BRn9r7xP8AtX/G3xRrB1e4/wCEN0HUX0vw1p2ZXtDawyTR74ICzQoOfvIg69zzX3uH8O8k4dzSeYqcvd5f7Pau+dNy1aTva6T9eVNpq7/pD6PnhTV4slLOs+Xs+Hcus6tRpcuaNO6UbtprTZbp2966Z4j+2B+2N8Vv2uviZrHjnx/rN3NptzczHRNIjvrlrLTofOn8rFo1w8EbBHVSVTd1OTya+XNI0K61WG7vGxBpmnqst/fyjbDGCzBUjyP3txKeI4kJYsR0G5j6T8M/hReePP7X1u/uYfDngXwzELrxX4wv4imnWEfLQ6dAxXF3rGolfKsNPjLTPI6uyiMO45jxz4t0/wAQSxaH4SsZdG8H6Qxj0qyfZ9tv3G5X1fWJEAE99dBA+w/u7dCI4/mVjX3mAy9yiqk09WuRO952unLVvRtatdfdTvdn9O5xn1CilgcHGMKWFUY8tOCjRw8Y35IRhFRiqso8soQS92MnOpaLpp8RcvBJK/kJthX5Iw4y7KpYB5CRku33mGcAtt6rk+Aavomrpe3ypYzXIQkho43YBd3BXb93jrjt1Pevoy10Ga9UMrNtb/j4nBbzYxmT7tvnHpzt5+Y5459j8L/B7V9ZnC6DY6he6lLpyosENq10Lyy3nFzOjIVtZDkkycNjALnBz72Xf8Jt+Zq21m29Lt3S36u/XVX+G7/M8xx/9pwa5np/eb620TutdH9+7u18q/CXUfFOlaraX2naeuoae94ILq3uoxxBzmUBwdo5wSDnAI64r9QPhz8TtW0yzt0m8P6HCLcEAqkivtbIX7qj5vfpkg9s1bsv2fdP0iNf7b0+zsNUdMwaZozLK9vhWz9peJfIOSDnOcE9SSateGPhrey6hBbxxXd2d5X7HHFezORvYDcINy9l6jAwBkg13/XIu9opX2Wmmrta6v0iloum11fzoyqODhj6s1FKO85W2e657W91t39PN/U/gP8AaM8c2dlBp2jS6foqfNbLeTRJcKZHLFY5WYFjE5OATnYcZXAIPX337RX7QD+dZy6lYwSRMoYDTol3qCTHIjKmGV0VXR8kEMpVsjJ6n4R/sfeP/E8drcx+GV03Trsri71JvJgU5b5hbuPOzgg5I3Du2W5/Sv4ZfsWeBLqxt/D3xL1kXGpQmNdHvtNt9kduWLgadqNy6EyWUzBUSZiGtCQxYxhquOGzGSa55J6creia1Wzlpfl0d7aLXW5+eY/OOH8tk3KftI3V023JK8veSbbb0Wm7vdO8ZKX493nxD+LGsjUDeXNzL5gHmG3t2Gf9Z12jpkHjtkDp11PBngT4reJp1l03RPEd6n9mKpu49Plgi5ZxgmZQMHA3c9AenU/vlov7P/wp+Hd9cab/AMIRp9tdwFUuI9Xh/tPecFkcGeOZZEmUK6umUdW3AlSMew6DofgmNRB9mWziOmLiGCJIIuC44jRVXngnAx93k9a9D6jiFdPMYq1r3W2qXbfTr/d1vdnz+N46wkF/wm5bJp8qulpvLs9brX7urR+Vvw1/Zk+OE9mrarbWmlApp7A3eqSo2MEk4t3GDgKT3zgHua/RD4Z+B/Gmi6SfC/jXVtH8SeG7xBHLplzHLevCOVPlXNysjxnnjawxx6V9KeHvAPh+9DfZtTSNbgL5azOMfIGKgK2cY42gHjA6g7jtXPw/1iziMsan7KpAElr+8BG5gCQoJwQNxP17mvQWCeusn8N9Xtd2sreWttlyp9eb5zHZ7HHt8i5ZX0aVnfZ6xd21+Wmp8ZeI/wBhH4Y67rMev6TqmraaIp1vbnSIEgktlHmlvlfYdqenOQCehHP1Npvwu8NeEPDFjbsbhbiFFsLNN7LvgIYGYKCAJMDlhznHPymux0XTbi1ZnDP9hhuYxqUhyDcJlsIuD0yCGXPUnIJDCtXxFcxarKhiAEliAEhAGAuXC4UZABC5xjGTjOScdajGN/dS+Hp2vve/lq79Fyuya+ex2Y5q1rmEWla11e1mu703trfpezZ+XXxY/ZH+D/iDxg2sajpet3KlgzBNbiAJO8Hgr3OcA5IwRnO4nyK8/Ym+COoMWuNJ1hDgKGXWYQ2zLEDITOCM/LyOoyDyP0C8VFTqt+s4CYC4AKrj/WdABwenTB5GTnk42n6HPqf+jWkSyNkEMVUnBZhnOM4+b17HOTyeXlj1iunRd3fr6eer001+lhmubpL/AIUVZJW1dlp/j/4G122lb4Ps/wBir4W2j2snh3UvFWltkAtBqaW5IVjgM0MaF1JBOGbH3upLMfpLTfhHptno1rpNxjUo7NQkM96EuppgAy/vJZUdmJ759+xOPqiy8CX1paho080gKCXAbbywOCwJGM5wfUDOSDVa58Ova/eVflAOAowCS2e2ByuR+PXjIknfRaW6Lz0f3ee61umR/aOZ5g/czCCs4v3Utde9/wAF06s+Ftc/Z58KXd292uh3FvIT/q9OupLVCdzkt5UDqpySDyDyWyTw1RQ/B3UtMVbXR3lNojKyLqcjJPG2XB8uWIhwwwOQdxDHJyc19+6RodrMSbpVUjGG2J1zJjB2k9QABznPOQq1na74VaYloQYzxhowqNjLDOVGfcjP90Ak800rbWXp/X+fa/U7/rztqrvTV3et937z6t93dLVta/LU3w0v4NPt7Yahea1PJpub6xlt7TUNLvzlgPLlZBcEqc5OScEAmvxB/bW/Yj1X4ey3nxX+H2myDRr241G88VeHLZd8OiyK8225soFXzPsvcoo2KdoHAJr+lWx8PMpXAxaQgLHxi6RSXyqSYLopwDhWAyx47U7Ufh34f8a6ZdWep6NbzTXMMlvcJM6yiWCQOrJIsgYSKw5KvkEkEqcHPkZ7w/gM1y54LHNKsmnGpZc/2rWk223pHrdJNXbTZ+x+DXjlxB4Q8QZZjMJOpLCzaWcZbKpN/wBpXk1enHmSVla9tdVd7N/wy2EV3cyxLao01wZMiOPIyySNjIUjkEDIPIJAwec/0ry+ItKb/gnLpHjWS9gs7nR/D1lHJIwVZ11XS7kIyeZjeHY4BIbJAPPGa+Hfil+xZa/Cz9qLW/C2nbE8MalDL4k0pGjXfbRXMkj+Ufl4jLAhUACgFeMEmvc/23Y9O+Cf/BPjwl8Pra4MOv8AxC1uyttL06RiC51LUmMjJHkceVFvxjgkHcckj8oyXIZYLE5vRzLSn7OcYxd2nG9W14tWektNNddXZ3/vX6Q3iJw9xpwPw3LLavNLHPLc8glJ3jCWUuUoJOXwtuLklprrrZn0f4L1g+I/B/hjWRtzq2i6Vell4ybiwXn15fJzk5OCSSGrslRQmCq5CkZwOoZhnof8seuCT5p8KbJ9H+GfgTS5uZrPwto9q5IyRItgAeScggjg5yvPOSc+mpwoBPYj64Y/z9Pc8nnP+Uuccsc4z2MH7ka81BrT3fa1LO1tLpJ27trvf+Lo6r7t9Wvi8+3q7WvrZnO3YG3oOnoP+mlcVqqjccAZ7YHOf3g4/wA/iTzXqN1Zrg4Vf++R0ywyMDI9h1xu5zk1cv8Aw9aeCtLtde8UWyPrWpRLP4d8NzoVkS1fzDFrmqoRmG2JUmytXAkuSBKQIQGPJg8JWxbqyUvZ0MNBVMViJuSpUKTk4pyaTbnN8saNKN6lWo3CCbTkZ1KsaainrOb5adNfFOXvbLokkpSk/djFycmuW8vmjxJp5sLVJr1cT3Ch7e2P+sWPMgE0ykZRW/hU/Nwh7EV4jf8A/HzKO2Bx2568e/8Ak55r3bxRcS351G7u3864lfe8rAZBYyfdGPkUYAVVwoGAMAEHxHUrd1nY+qj2P8f/ANbH/AeTXoZZUpKpNU040ox5Yc1ueSuvfnZv3pbuKbUVaKcrNtcj5W5Wb6pL3fieiVvSzer1bsy94fwmq2DgAFL7TzkDBGy5jZcY5GCMjng5IOQSf9Cr4O3K3vwv+Hl42G+0eEPDtx82Wzu0e25O7JJO0knrkkkfLz/nn6Sdt9Cc/dSBx/vJcH5hz94cYOcjJ54yf9Ab9mm4N7+z58Fb5nLm7+G/gy5LM5ZmB8PaezZJJJ3bdzckncSSckn++voTu+a8dav/AHDK3tu1Vq2b7NaNO+7eml3+F+M6X1ThnT7c9fJzjfrs7q/4vSx9CJyueB9OB95x/TP1J9aWkTlc8D6cD7zj+mfqT60tf6BH4j/X5+f9Xer1uUUUUAFFFFABRRRQAUUUUAFFFFABSH7remP/AI5S01hlGH+yR/6M/wA/40Afjd/wWs8V6p4L/Yt1u80nVJdN1G98U6EljeW0rwzwTxXgkjaOVHUgqVHsQSrAgsD/ACZ6d4L0f9p/U7DUvBcFppXxw8PPZ33ifwPbiG1sfiRpdoXlv/E3hNXdVj8TW0SNca1oSlm1JWe705RMJYT/AEwf8HAWvx2f7LPgrRt3zav8QLVMZOGEEZbkDOR8oIzyNxxkhs/yGfDzV9U0r4u+CtQ0S+utM1bT9b0m6sr+zmkguYJ4boNDJHMjqysCueuONpyM1/JHi/i1T4+dGupVsHh8hi69FNKaac1Gth5NNU68E3yS+GSc6dWM6bkn+y8D0HLhCpWptQrRzD3KltJRlZOnVimnOnJ09Yt3i7ThJTipPyH/AIKw6p418J/tI/DTRfDGkDU9b8Sfs7Wfw5j0aOO+nv3j8fT674f/ALOtNPgfMs7zsheIoSZFTehZTn8fPhB8dvj5+yx8QLjxP8H/AIh+Kfhb430C/Syv4tJuJ003UdR092Mtr4h0Z520zU0kHEkd7BKDnkZAz/U1/wAFFvB+n/tDftOfDj4sfBj7G/7ZnwD8B/Dr4mav8GNRngtrD9oLwZomoT6veah8NIbVUB+JGgPb3V1qPg63iEviKwuBdaMjX9rNBJ/P54//AGQPEPxDXxL8VP2W11H4v+D73UZ77xH4ACp/wun4W6klxLHqXh3xl4MleLVdZWyuFZLPxJocdzJqDZiv7KJkav2Dw3wOCfAHDmH/AHGPwksAqlKdWhFxq05NzhOpQqKapVVde0p3nyVeaMak4xjVl+Z53UqPMMyb5qc4uzipP3JJtPlknqmrOMtG1y6KSqI/o1/4Jxf8HDlh8TPE3hj4M/te+HNP8F+M9YubDRdI+Jvh2R/+EN1bVLkqljDrmlzSSXfh/ULoqu9vtb2JYr8uBX9Uun+IrDWII7lbhYnmSN4nLbkljkCskiEnBWRWDJjOQw+YADH+Wx8Tv2Qvjh8JvhH8Pf2i9R+HHxI8P+C/Eesz+GdR1XxJ4X1nR7vwh4/8PSrKbed7q0gkXSb4XUMmh37JukhlntQ/nwHH9y2tftd65+zn/wAE0Pgl+0Ff6R/wl3jXWPh18NdI0yy1JryKyv8AxVr9jZWVtLqdxGpuZU3qGYoCxDMckjJ/lrx18IMpyTPeHKnBOXywq4rzD6h/ZMr/AFFZm3OSVOrJc8Y2bvBScVJRcrNq/p5Bj+f+045g5JYJK8nu7SafXVLRp6vyaTt+oX7RnxRf4P8AwW8Z+OrL4ZeL/i++n2DWlx8PfA9h9r17WrS7WaG9S1+0SeVg24J27MEsuVIr/NZ/aG8LePPjR+1Trnh7wZ8P/i5oLeOvFl5Y/D7wB8R9LubTxJ4esdRummn0qESxrZvZaZK4S6NkqD7MfObLDfX9cn7M/wDwX1+FV/4+1L4HftbaPY/Bfx/pOow2EviWyuZ9U8BajNceW1vBM05N7pr7JEDGUAA7ycbWA+6P25/gZ4d/bC+Ath8Rv2eNQ8ID42fDW8tvif8AAv4heGRpd5Df+JLGOSRdGv8AU7YFriy16MR2l3ZzuyKWCyIWJI5vDPNc38COIquTcc8M18tw3EOPjD/WScn9Ut73Impe44ttvV+6tXflZOYYF5im8u/eabNtvS2uze33We7en8wn/BKrRfFf7GX/AAU++Afw20jTdW+NOkfEPw9rfh7XtM0S4uI7r4V6/qttb6L448bPoxfyNJn8PXukLp91qGrwCXUfDa38ljM0a6eR/et8vUDsMHHYAj0zzz79eMZr8iv+CXP7AH/DK/hfxH8bPjPeWPjD9qn43BvEnxU8Yvbw3D6LG8n2qPwFoG2Pdb6fHECl7dW5UsmUkZlGD+sM91bW9vfXE7/YoLT/AImF7eSEmKGEK/GM4VVAOQOoz1IyfgPHDjTJ+MeN1iuGVGeBy6P9nYjM1y+yzWTekqKSaVmkk1rbdq2vpZdgZZdlsuduTbTu220+Z9W72emu2qV7qLcgxggY6j+b+2OvXoc54JBrxf4qKp0i/GF5Ug5Xk8Sc8g9gcHvwMjjd2Hgr4p/Dn4hz6tp/gbxhpPiXUtLhgv7y3szJHeRW96zeTMIbqGD/AEG8CnyJ8EDBKsSa4P4sa5p9jBJZ3Auy8iOLgJEJxGdpxzGOAMjk+xPVTX5fgMmxzx31D+zavNg2sfKbk+ZwvKy13ja+ne+75j0qf/CfmP8At/up2tunrJW3fk3Za7PXaX84/wC0gBa/F+C57W2t2OeuB++kxx9TxjnO44ABz7qb0uZssSPs9uygk4GVJ4yxx+W7kDORmvC/2qYCPiXcsjEL/aVo69QceeSCR1Bxg9yDnjFewaF/pdvF0Y/Z7cEkZ3EKmcnrzx19h13GvgPFlJLhvTVvME9NZJXVnrra2z2uld2bP6Xy239m5XbaWAi357avTV6LfXbW6u9G2ga6ztyMAdDz1bnBOOmPfkZPy8++6HbS21myu7MOAASSPvOB1PuT7bRnk8+ceH9HN3dMiqAvy5AAxyXA4IwD098lcnAyfYlUBduMDjIHqC3of93/AOvzX41/X9a/5+rPSSVuj21t6rq3vbv03dkyGkP3W+n/AMcq75abc7RnbnP+TUmk6TqWvalZ6No9lcajqWozx2tlY2sbSXFzPIzKkcaDJJJySSQqqdzEKC1e1Rp1K0qdKlCdWrVlTp0qdOEp1KlScpwhCnCN5TnOTUYwinKUmoq8nd+fKUYRlOUlGMU5SlJpRjFJtyk27JJRbbbsknd6OTzNO07UNXvrXTNKs7nUL+9mjtrSys4JJ7m4nlcpHFDDEru7sw4CgnBBJwDXr+rHTvhHYXGh6ZdW2pfEa9t2h17WbWRJrXwXDIJY59C0eZVaO41q4iZ4dX1FSRYqTZWTC4EtxXa6rPo3wE0m78OeH7m01T4sanatb+JfE1qyy23ga1mRhNoHh24RzjXuGi1TV4iDAjNa2bgs8h+YJHeVpJJHaSSQs7u7Mzu7GRmdmYlmZjgsxJJJBJJ5P1+Jo0uEac8Ip063FFSHLi6tOUZ0uG4y5lLCUKkZOFXPHG8cXiINwyrmeHoSeaKpWoeVSlLNW6jTjliadGMk1LMGndVpxescEnrSpv3sS2qk7YfljPAzvkWaIvFDAQ19ezMWhjyzZLBjjP3iTzkgAEkkn5n+K3xd1G3WbRfC00KwXCNYSa22VluJP3nzWqBl2PgZyoz90Zwua+sPDPgG8+IXiSbw7qfiz+x9CvdJNvbaYsaxmfVSzBUadQGdifUnGWznANfOnxU+A/hHwQvnatrOpWrpJqTRRXEsX2sOrOFZIWHB+XggZBIwcrz6/AuQc7lmNZRx8dLJRTjdtra7/l3332u2fgXjjxPxDky/szKFLA4Gy/fNtSesk/ebT2Vl53vvc/LP4neGvGGlahb69ZardahJLaM0tlNcTTMQzTb3+0PMz5wehfgkjJNWfg94H8J+LtG8Xa/cxNLqOm6fJHYWkoWWa11YiUtMWdWdUDN6gfe+bIDH6j8U+AotTvvD3hvS7q7a7uLJrlFuovNeOFjLxKUB4YAfeyPmXnJzXnulfB3xL8G/EGr6zrMMUHhjW9KlcwCZ0Z7zMohYqCM72wdp55IyQMH+j8rzynRy14OmowzH3fciraXlpeOu22u0nq7NP+LJ4WrhZzzDEVZ1cE96tSUpy3m7805t6t3307XaZifC221KWwjsbt5kvNLmkLjzHBv08xsKp3ZcAAgDnsOgqp438Ow+F9O1fxfa2ktnq3iDX4IYlwbhv7MtHf7RGlo2QLmQHlwBITjJLEVNb67bWFhbSaddLBrsOpLdYjbygYGu/wDVHzCQcoSO/JA5JzUvxL1XUb/xB4elW0vIbe1dtQltHnjIY3mnv8+0ggAsA654zgg5DFoj9dWYSxns4+zxnKlDlXJfWN1Fq2trvTR6Ntpt8OAxWClgJOWZ073T1s3Zyn1vt7q+Wt3rJs0+bSvEuhXehx2zwM53SQQfvbqxGoFxEZTguo/iTLYXK4HUHU8EfFXUfhP49v4rXRYNS+Gk8a2fizwlqRMWhS6GoYB7BUHnW2uWjP59hqcC/aIZgodngeRD5X4dOt6P4g0m/wBJjunh1fVRpOo2wNuZDY3jHyJ2IlyWjOPLY7ivRT1FdV4ngu31/UHm017u0dPsdyFTcqv83zEdAxP45I5xuB2w9apk+a/UYT/2PFtezqTUZ2u3Fw5ZqUZwlHmU6clKE6c5QmpRlJHp05ypyjUhK0ltJWu7Nq1mtVq04u6aspNp3Pqzx14N0yx8JaZ8TvhHqOoeLfh147ke10nXokmGo6LqLgNc+FvE6Kxl0jUbPeEikYx2upQhZ7UEb1HxRr2g6rpmt+bp5ma6LH7TdPI7rASxDLvL/LyCGIOCMZJIyfW/2YPi54r+CPjbWdDv9IuPFfwn8ZJc2fjXwHqULS219ZlpFMtjvOdP1axUmfTNQtts1vcBDuMYZT0/7UXw1bwdoVr8YfhbqF14t+BnjCcx6JqkVvLLr3g3VmkIn8G/ECC2U/2ZrFs7MljcykW2rW6GaBzNvU+rhslo0KlaWQQj+7almOWrmnLCKUnH61hlJznVy+pKVruUquDnL2NeUqUqWInc6UM0pyrYe65be2pRvzU9WvaU1a8qU3ddZU5ckJXTjN/OumT2+v6leWb6ksL6dsfXcSbDqO1nK/ZyGBDLjqOehBOOfFPir4YspZrnVvDs8mn6Rp7rLezQO0v2GXLETWuCfNm4Y7gDJlj83JA4++13V7DxCLvwrBquralEqP8A2Zp9nezPNuJLLIgiO45yCG9RyPmJ+y/AH7NfxT+Mfhq3la0vPBelajYSH7PqNptvYZb0uFkmgdMtgnKFgSueudpozDMsr4Ams+zziHLcjyxuMW6070nNuSssuu6rctbJN3d2m3zHv8FcCcV8Y5g8t4f4czXMmrWcacntJq/66O176tpI+F9L+Ienaxs0O4K2llBqkV5PHEPKm1lNN3goxQDz0ygJV96jJOAeW9R0Pwr8V/jdO9h4T8Ba0mn6hh59aayeOCO1DMqw75RCBGePl+7gqQCAxr9Wvgf/AME5/hR8N4dP1jV9NuPHHiZGJGq+IEAtk3O27bahfL+bb83y8gnJO05+4orHwV4UtvKSG0Nyiqi2GnxQ29vjLAR+VCqrt+X0HfkkZP4Jx39LnhfBY+eX+HWQVc0rRv8A8Kuc81DCp3kuaOXu1VwdlJN8jXNZxaV1/aPAH0Ic1xKeZeIXEVHLMPdX4dyRRq45q7snmNnDa293vds/Jf4Q/wDBNWxuYBqnxY1p5IU8trbw5pRWCNcEsf7UvJAXkBxyts44yM8ZP3h4Y+APwT8F28dr4Y+HOi3E1qEVtRfShfuWXI3PLemU9R1ztHAwc8/QtvpOv+MeYdMks9PTH2W1tVYpICTgmRRnPOSCfUZ5zXufhH4b2+n2n2icfaLiMD7RDOgSztQM5aZiMM2MkbieSASCOf5ez/xQ8ZfFPG1KeaZ/jXhnL3aOBlUweWUYKUlrWoKMpO3LpzJR+05O5/V/D3hN4Q+G2AbyvhvB4yXur2uK5a+buWt39aqKVJXd76b6XbWnxb4o/Z18DfEPSvsnivwL4UNhN/x7zRaTa2N9BkSAtDNY20ckbEZBKsGYkZPGa/Pv4o/sO+K/CWp2N18Cr7UtSa71TS7EeHnubi21XRbJpGD3sOoRyIs1mcAGN2MZ7qSGJ/dHXNR0jR7WWS2EUdrGSs08gVpZyWZSLeI/KB2GOcbeSea6f4MeEvtly/i/UdON3YKosV08Rg3By7lCCRuA5yOeAG4GMn6TwQ4q8YMBxl/qvw7n0czwM3H+0KOLnPE5bTXM07Va06ko6K75ZK7u22k0/jvGHw78LOI+HJ1eIuG/7NzKNnlmaYSnHDY2e6V6VGMIy0fVNb6p7+T/ALKn7Gh8NaNYHxM0nifxN/ZwfUvEV5YQ21xuYNzNmIO5HdmJOcZyCMe4eNfgZomnalZrCFuTIhs7lYkjXy2O/wC4VXKk5IYj+9yQQCeW+OX7ZWpfDXUrzwH4K0nTLzxrcQ6WE06+jltdP0hCJAy3t0pDMHwuQzHPzE5K18u+Gf25/H8eugfFv4aadb6LLbm7m1nwhfPdizCyMrSTWzs0nTLd+c8/eNf6DcKfR8yzPsAs24kxuZY7Mswksxx2YYnno4iiud2jDCxShCOmijFJXVtHY/Esrp4zJKbyzK8Jlyy1L/clyxraX+2ve6XtfS7u3fmf074N/Zv0vwvpfiLQNL8JaVf2HizURd6i08sElzGSzfOWYM2Sex56jkjjI+KH7Lt3otomuafpbtYW0CpcxWcayyxRYYBA6oWCAKAFBwMADDZNe/8Awm+Knwy+LOnRX/w68UW+pSLsM9h5ywaraMd5YTWTP5pwdwJIIJKlc4Ofq5V+z6Pb22pYe0ugEvDKMgodwy4Y9Tngn1Bx1r9U4s8AuCeJeHHHFZjmUKkYxUcepTjT05lH4bR1td+q6pMwy7jzOcszDleHhyJpcihFJJSkrWs0nZu9u6s7I/m48a+DbjT5L25vLSdbGJiYkYHz4cOwUxufmjPH8GG6ddpNfZ37InxVvJNPvPB2uXq/bvD0qzaVNM7Nc3Ph75wbx5XdmdwAx35yDkEkjn6k+LXwP8E32o6pbWVvAk11p+oSWU002YWkKzMrBGJBIIyOODnkYJP5QeNZ9a+FmleONbsZkj1fwb4T17S9XEWI5Lmwv9GmMEsTKFYGJl3xt1R+QwY5r+QMNhs08N+Mcs4dzSU7STy+MnJ3bhJrJ23fV1ZWcm9Xs5Su2vb4hyvLuNf7NeUWwksfyrVRet3fRt32v+aVnf0j/grL+0uR+yb4l1LwpfXUNp4hms/Dem6p5bqNRtLtZUMkMispYhrKTkNkeYwxkyGv5Kvgf+ztrXxtu/EPirxBrY8B/Bn4frDqfxU+KupxF9M8PWcrOYNK0mB5Ijr3i3XG/wBH0jQ7NpLlnYXl2qWaF2/rT/an/Zw0L9oL9irwFd6142034ffCDwFpngbxj47+JOoLm30/wrFo7XV7Z+H7Xbs1rxhrjOLPQNLDgS3863F3Itsk2/8Al5/ax/aL0j4lpoPwP+CHh2b4c/s4/Dq4kh8CeCN6Nq3iPUZHdbzx58Qb+FVfxD4t16QefcXFy8kVjE6WNgkVvGA39+VqChiYYnGa0/qUVh8O5PmxFSLlzSSTvTw8JJKrVupTly0qMpTVSpD+tOCsDhMBwrmnCXCmXVcLWy3OsxwmaZnUg5YTKsPJz9lGKmuTEZriknLCYS0oYenbG461FYTD4jxH43/FK2+JNxp3wx+EGgy+D/gx4Ol8jwz4djkkOpeJLmNpIZfG3jS4Vx/aXibWFCzPvBt9PidbW0VVRmPC6Z8N7xLcpcaLq1rKNlxC72h+ySJltxNyiTHbxnBPHAxkMT9e/Ab9nTxhrqxHwz4dhvtZuUjuri5n09rmCziwW+cTNhcjaASONw6kEn9kP2Yf2c4fExWw+Ivw+/skeHXAuI9StoZ9P1+SZmVZkRnZ4oMruVRhBwApGc+tgsNUqylKU22+W1k1FRu7RjFK0YpRSjFaJKyXxM/EeMs/yjIaTw9KUlGF03KblOpNyk5Vak5NynUqS9+cpNylKTu007/mb+yD+wBrH7Quow6lcXL+HfAWnFf7R8U3NlcST6i+QWsdPUrEtzDnd/pXzFSQNxGc/dsXwvso9R1L4S/s4eC9ZtdBsb9NC1TxVLp/neM/Gc+nmRZ59Q1maKGLQLFiuWi0uSGNhtDLkZP7f+EvCHh/w1psGh6TpFvptlboqQ2Vjbx21rEi7hiOGIRqF9sZIJyTyT6f4d8E6daCVrPTrO2MjPIxt7WCLe7Md7OURcsx5Ykkk4BJODX1iySTV27qy3Tf8+m91s9fNa6S5vw5cYY5ZhyxWjas1dJ+8rbO2zvbtd7o/HDwF/wT/mhxc+Pb7+zvKsg0+haERPdyOWYkz3kokjY/3mJLY3EMCDn67+HP7O/g7wFELLw94dsLMDaRqVxFbXN8Tlyf37RGQE4XOGGCTjg5r9AbXwXp+2WRnBnulChSPlADPxtwRg84HYY4rAPhm1hndLbaR8y7QO+5hnGAMcEjHJLjPQV6OX5d8V0tLdF/e383aN+u+qvK/wA/jeJMyzRy+uudO1tYuUer7NX6XWzfMtbO3jdj4WtrUBnIa4UBY02jI5Ybl44LdcjHA6ECuw0vw/FJjfbTOIBl9wLAgljyCOwA5zwMnPIz2mmeE43kdmkJO8nJ3Ej5x0y3B5459Om051dStWt0NrZ5LwAGQrwX+8MNjls5zyc4xknJr1rJK1k/Veq/y+6Pa58o25fE3L/E3LZvu33f39TFs7vw34qtJ/A3iK/t9N1WBGg8J+NLkqlpp87BhbaJ4gm25TQZpSduoLvm0iRhJtksWmhrzK+8IeIdA1e/0LxDp8tvqen/ANmQzwBSDtYkrJDIi7J7a5T97DcRM9vcwvHLG7x4Y+o2nhOfUC5uIEjBwWxEoJJL9flO7oMnnvycMT9MeEdF03xho1r4F8UzRQ6nYQrb+EvGU8TSTWMaSSPHoOuSAGW60dyfK0+VmaTSZXzGDZmSKmsDzRs7KWlnp7yvJJS00e/LJ/3lKySZCxfs7uKjy3jzRT+F3fvR162k3HfXmV3dP4+0m11BfsW2zm+U4HLdBkc4OCf6E+nP0D4CtPE2qXP2TT0uBbvtFzJJJI1ugBcFSjPsAPIPbHOSDke4+FvhBcWuoT+H/EloLOa0k2uWRMlRllljkUbZIpV+eJ0YoyMGDEGvc7f4daVZwwWNlqp0uJlw0lvboWYjcAWYKCc+5JBHUkUlg5p2cpbpWV77zVvL/wDa82bYvGwUVyqNmk7xSV9U0/dS8rPona7u2fO958Mr6aF40iW3VsEi2jWSNpMv85UAjLEk59SvGa8j1T4aa3Z3l+VmugbWxZnItsFjuO1mwpJIGeT27jHH1R4g8C61ab20jx1evOCdqCABfvPtyMHngehBB5OecvSNB13TRJJrGuvqU8y4ukuIlUBMyHGCOmex7Z6kE13rAu33b2899H+fVau1zzPrceqTt3t0a/4O3VtXu7n52az8L9Uvnk1BlkkuCSCh5DDMgwysSTnauCc98gYJNbwt4T1nSt0d3G0d3/dXIYDLDggjHAOR655JOT+g2p6PYKDhI1yeoSMD5jLjB2nI+UDr3Wq134Ksbq8N2scYXjkRp0Bc8cZ5zye3Gck5rz/qT197tb79dLdv83oXgM8j72kWkopPS/27ddHfz76uzR5D4L0ODUbJlurSRW2YyVJycsSfunvk+uSvUhibF/8ADaya2mY20hyWIJTIHLY6jjpntjJ4wCa9+0XQrOJTaoURsDJVVB4J9OnXJzk4wCSRmofE8tpp9k1rbsrPgjJxuzkjr65545HAznBr0PqFl92unn3XXX/N20SxqTdnbVXs7fal2ff13XVNv4/m8ImzfHljbvwPlUfxMB0GR0/Qk4ya3LjwvblACBkovO0Ejg5zkcfX0xxxXorxo+5mVWPXkZ5zIc857gH645yMnLuMBj6BR+Q3f/Y//X5rgsuy+5HcpyavzS6dX/et1f8AL+K1vdnjc+h2luGNziIDGSqqpOS2OQc9eepyMZ4IxyixWkSyxRkLLdEeW6fI4wSMK4OVB9jk9SeVI9U8SXek3MxUSqMKvAwASGYHgN6Z7Z6jP3jWPv0PTbRtVm8gx2ebxmkRNqpl8kk5AQBdx5xgjjK8+e9bt66bu76SXe+y6Pvu3c+lwK5uWT96akuWT1a/eNKzd2tOi8t2rn5U/Gv4a/8ACQ/tIaFrF5eXMGk6Z4chufFmp3EzvYaT4ft5rmRhcXMjMA+1e7ZAJHIGa/EX9r39pHTv2v8A9sPQ/CvhN0u/hB8Dhb2enPZEnTdT1Wzf7KLjIHkthjlWC5ByAeXavoX/AIKuf8FIdGtW8Sfs4/s76xBq3ijxJLJY/EXx1pcgaCws5GuEl0Swnib/AFSLtDPkAMWBORz8Bfsb/DG38P8Ag7VvEN9KJbiXUdLTzXG57ia6v0ZmkYgsxZs/eJzk7icV+WcQYvL8rw+KqSqNzx9Ocaau7pcs+aWrutEklvre/us/reFTMMRw7lEMwglDIeH4YGenuudnaPqko36pWgtXI/f3w5aLb6BpkG1T5FjZMM4J2GBCBk5OAuAvblhz36JbZm6AHp2HfI9enH6jgk1f0uxJ07TwiKc2VkoVVyXPkqoGACST0A7ZIBPBP154Y8F+HPgd4Z0/4nfFLSrXVfGur24vfhh8L75CDH8qvZePPG1scFNDtpQJNK0OYCXW7hVNwE05ZHb/ACVo4Gvned5hJVKWDy7A82JzbNsSpfUsuwft5U1UrOCc61erO1HBYKipYrGYmcaGHpykpM+VxWNp4SnT92VWvWap4XC0/wCLiKlpe7HmaUYQXv1q02qdGnJzqSSir+c2HgzS/hN4e0/x98Q7GK+8Vaxaxah8O/h3eqjBraRnEPjDxtaFlltNHAUTaFpL7LnWpVFxL5WmqzyfJnjnWNT8Q6peazrF3LfalfyvNc3UpBd2JIVVAwscUagRxQoBHFGqxxoFXFexeMvE+veM9d1TxP4m1K41bWtXuZLu/vrlgXkldpSFjRQI4LeFcRW1rCqW9tAscEEaQoqjxvVlUkggEemPeX/P4nrzngzXMsNWUMvymlVw2T4WbeHhWcfreNre/GWZZlKnJwli60V+7oQlLD4Gg1hcNKcliMVVMJhqlNyr4qcamLqpKcoJ+yowvJrD4ZPVUo6OU5fvK071KlrqEfHtTtSbe8zk8jqOoy/v+WexPORXnepWgC7tg6DsM4/eD+72Pr0y3ON2fVtUA3FexPI7HBf3/wBkf4nnPAaoo891xwFGBzjjOO/v/LJyAa4sPKUJ3T2a763l6+Savfrvd37baW/rR37f15vU4eP93KrBQNrJkgAHCyOSP/rc8kdep/vg/Y5uxqX7J/7P1wp/4+fhR4LAYkk8+HrVQQxJ7Zxz04r+DK2tPtfmYwMc549W5PU/r/dyMV/cz+wFcG7/AGNv2en3szJ8PfDlryxPFiggbvnlY8EdgNpACnP91/Qqx9+MuKcvTu6uRwqNJv7OJhZ2vZtX3evvSstHzfinjNBf2dlUtL08byx00tKMr2101grLu/8AEfbcf3f8/wB6SnU2P7v+f70lOr/Sdef4fP8A4H4n4EFFFFABRRRQAUUUUAFFFFABRRRQAUhGVYf7JH/oylpD91vp/wDHKAP5n/8Ag4g1fZ8P/gZoIZgLzxFq94FycFreFwGIBwSMfXO3ByDn+Wr4Z2Zuvi54WToRqWnLnn/nuQT168bh+PPBJ/o9/wCDhnxCreLPgR4dZty2trruptDn5v3rNFuAznng4+g6jNfzx/BG2a5+L+gsoJI1K3KA+olG0c4xjAHtuHXLV/Dni1jrcf8AEsW23GlCCvq1FZPLRa7XfM13s7tpt/vnBsUuDcCl1nNvTS7qOztbV6a6t7ddZeZf8FVPDfjjwZ+3l8F/FGi+M774X65qvw+8Dan8KPiPDdzaVZaT448M3Ky6cl3q0bxiySS8Eb3U/mZgON3Bc1FH8JfGv/BQHxXrHiL4QTaf+y7/AMFQPAGl2N98Z/hzJqd14B8JftQ+HLeC8uG+PXwrutPWWN/GssMT3fjXRdPjm0TxEwj8SaRbLPJqQr+mX4/fsM/AH/goh8CNF+GXxcjutH8T+G7ZL3wd4w0l4Idc8P61t3KiFlYXlnI+1ntzlCeqgkV+Bfxu/Yy/bn/4J3XPh3XPid8LYf2wfgD8MJ2v/hz8Xvh1qGr6H8a/hOsMu6zmsfF+komv6DpWkEMsNpqEV9owSWeFo2gZ1P6L4JeLXBuK4Zyng7F5tRwmb4Dly108fKNKVSSlyxcW3702ns/ek9UpSSZ+VcVZNmGWZnmjnGTjdNvd8sr91pbz01trG7OT+KH7UXw4+HP7P+ifAH4o/tYz/H/Wfh98HPiX4Z+K/hC20fVdc0vxZ8cPiNrtxdaReWfiLULmK0i0j4bT/wBmWOlav9hW8lazukAyWz+lv/BUa5XQf+CFn7PdxY3D2d3aaF8Ejb3EDbJYbiLSoZYpo5FGRJG4Dq/ZgpySK/I747+Ov2P/APgor8MPjB4n/ZL+B118L/2xtZn8K618WfCXjLWLOIfEDwr4NSK71/XfhNomlL/Z8Hik3wNx4m0nbHd37yXOo2sBVmjH6f8A/BWWSDRP+CR/7NPh/wAWw3lvpcc3watNbtMSR3NrDBpKLeiSNsFJIcMCrDKsoUgYNel4tpvi7wSjGTlF8YN3WibXM27N2vy3svVXk9uLL/8AkW5pe3M4xu9b2d7Nu93t10fZuKZ/KBqnwo+IN/8AE/4VP4o1Gx17xN8X59C1uFry6nvrqbTLy7S3hn1h5VUEvAplcqSY0CjcQM19YfDX/goB+0J+wX8e/Gmi/s8/EO71b4caJ4naxl8GatdSan4N1lLV4hewafY3UpNsBdJNGpgcAc8kkGvrHTf2e/hz8RfhX8P/ABd4X+I9xe2fw/t4tT8DfF/QIY9W1b4eRBZJp/DPxW0C3JuLzwzBLlYtU06N7uwt1d5gcYPBfCb/AIJTfEj462fxm1GP4i/s465YQ+FtR8f+CviH4U+MOgrZf29BqMcUGk3Wl3DDUNKg8QTXn2a4kvoVMF0yqXDgE/t+aZVk+fZc8szjK45rgd1Ux9KLUbyd3Fzi3G2tpJqST3dzxI1Jx+CpOLST0lJde/MvxT17LQ/sj/4J/ftm+Gf22f2cfCHx38JD+w9Rln1Lw74u8Mqwc+GvF9kHiutNb947Cz1S4Bv4S54tcqMqGz9z394mpaFq2ianBI1hrujy6XJsyssdvqBcQ3AIOcqTncSTjODgYr+ZL/g3i0bxj8If2Zv2+dO8W6RNpmrfCL4kXVxqHhu/kJ+xa74Y8CXk8xj3MA0N0V80OABMrI5JOM/l/wCC/wDgsh+2d8BNE+C37RWv/FC2+MNv8eb34o3XxJ+DPidtOuNJ8Kt4S8fS2WhweHDYSpd+G01rRNVhls0ncrhFKAhcH/O7NPAfOc6408Ucp4HxeXUY8F46jWy2jj5OKn/bUYTpxS1XuJtQk20/ds1Jya+/hnsJZXlazBWTk05WWvLKWr1u9le+qfMtlr/Wj4i8f+L/AIY6H4U07wR4ChPjnR9c0rwJ4svbLRSkOsaDplw0Wk6h58ce6SLWLEi8mBO2C6zCCMmvoS98QWvivRPEIksG0XX9KvJLXWLFl3yxLJCZLa52sSyx3KE7MgDnO4n5q/Nn9mD/AIKy/s1/tp+HpfB/hvxfH+z78edY0iGWw8LfEIQJI2p3dmG07UtAvbpms9atHb7h35VSu3LHNfZWhWnxX0q/8Ua98TT4auLjUtA0rS47/wAL3k4TXm09XWXXJ1mXy0nuUIKxqdoB2oSua8PiTM84y7h3LuEM34YrcJY3JLRxeIrKUa2bq7+Cq7OpF39332lZ6bM+hwFLBZrLMseszpyjFxtezSs3sm21ok35vTXmv+KX7WCgeOtQP8Q1GIbu/Ejj14+6P054BrvPBTMfIBYkfZ7fjJx/q/TP+fXPNcL+1TNa3XjHUmRuf7RixyN3+tI+Y+vTJ6Zzkd67nwSB9mt2HB8mABuc48sY7/T68ZJr+dvFZ/8ACZw0921mdn1VubW9r3s/X3pJtNPm/ojLrLLMrS1vCEb9ba26/wDA1eu9/pDwjaHynux0yo4Hb95z6/1688GuurD0S1a00m0JyN2CeTgje+CeemBwMd/XOen0+wvdWvLXTtOtpru9vJo7e1tYELzTTSMVSNFHJJIHsAck4BavxunCdSUKdOE51JyhCEIxlOpOcnOMYRjG8pTk7JRScm3FK7V36DcYxlKTSjFNyk3ZKKUm223okottt6JO7e5b0rS9Q1u/s9J0qznv9Qv5orW0tLaN5Jp5pWZEREQE8naWOMKuWZgoZq+jL7UdI/Z+0W78P+Gri01L4s6taGDxL4ntXjubTwbYXCOlz4d0KTG1tTlTC6hqafvId0kEDKAScp9V034I6TcaRoE1tqHxQ1O1e113X49s0Hg20lUh9K0ObOxtWljby9RvQCYGDQQuCpz8+yySTSSSzO0skrM8kjsWeR3Ys7uxJLMzEsxJJJOSSea/UKdelwVh508NOFXi6vTdOvi4NThwvRnGSnhsHUTaef1YvlxOLg/+EeLlhsPL+05Va1H5b2cs4lzVFKOV05JwpSUovMpRk2qlWL1WBjKN6dJr/amo1Ki+r8qqZ8jvK8kkrtJJKzPJI7Mzu7FizuzEszMWJZicknJJIqAxpg/KOB/8X7/7I/znOgY0wflHA/8Ai/f/AGR/nOaWOCPUY/8AQ/8AEfr6c/DNtttttt3bd7t3bu7ve+u7d29W7t+1totv8r26/wBXer1vHEzQyJLExjljbfHIhKvG4LfOrLyGIJ5zkZPJPXhvid4Y074no2s67qwsr9tRN3dzyyER3kZLjaVYnyFY4yo6k88kmu3XOCc8gA9P9o+pz6H86pXum2t/ZNYXGBCcfPtBJwWPXAychvxwMA5Ld/D3EEsrx7xrnJUrxi4KclC13d8t0rpW7vZ3T5j4bj/hDA8c8N5rg4P/AIU6dv7MjvKerbW93frrtZb3Z80X95oXwqlOv6hDZza1doLB7qSQPKbBWbD2sJb5TsA5A6Eckmvjn4pfFjxD8Sb/AFnRfDVrey6R9qVra41WExqhDOGljYk/uFOCBnbj5uoOPWv2mfB+q+E4l8Xy3V74hsL268tJ7hHP9ioA4CTQR8IMKNvHc855r4O1j4meOtcuYNH8LaI9oBZtbRXrxlIpyWcbtxI3bgqkegYdBk1/WnCcMvzLAf2nl03Xuo6418rWsru/rZ93ok73a/zQ41yjiLh/O8y4az6MsvtZRjNNJK81ez25rdNtFe6u/StP0Hwx4P1S31v4g6ul/d29tbXtjYW0gFhMVkkdlZM732tg56c9eOfO/GvxUk+JXie9Pg7R57y+kVILeC2DFUSMOkYRUZsALkAAdMZ5zXKN4Bu9SeXVfiN4k+yjSrA3jWtvcMzkhn/0PAJILncQoxg4GAADW5/wtL4ffCLTw/hWwtbq81BNNgW43gz2OoSMx2ySZ3LngsCecjcCVyf0PA4BRipYT/hQxy5bU46pXckrK7S+F7Lo9Wz5yGX2i8vSjf3dVFK93J3VmvsqPMnrq9W0z2rwd4Fg8EeHU8a/ETVPP1i91HUtDt9HjkKN4buIiWglKEje6gZUsMgbACSMnxzV/i6ss1zo2hxyavdtqO+4hhJaW5vNzAIpUkgDCsQM4GMgla8Gv/GPxS+MvjC30HSZZLib+1/s1usjvDZXFxIW3TPLkLJIc/MzEuRgZyWz95/s3/s1XNja3+q31nc22rLqPlvq99b+Yl1a5O+XTYnQ+S3zEB5MNx1J5PFxJVyLhPAPiLjPMqdJJJRirR2bsktNb7dXpezsfXcGeGnEniDmLy3h7L8RjJJx1y+VSpvKyckuaysldp6d21d9z8H/AA83h/wfq/jLxRv1zxdrgEOnafbf6VbaZbyFlaycJkJeBWwSTvBBzuPX6g/Zt8JeOvCHi/XdS8RiHU/gz46sU0vx58JNWtWuLLxVpkok+dyw/wCJbqtiztPpmp2zJdW06IyyEZr0/wCG3wm8P+D9Kk0zS7K4mF9P9vnkucyFZSzFpE35CliCeMY6A5yzfRmm2mleHrO2vNVvIUgUEranBdiNxXI5JJKr78HGWyR/FnGf0q84oZxHDeGEKeWwpVI8ucV6VOtjJwvONSNWlU56dSlUS5KlKpGUKtNzhNNOz/0j8LvoXZDkP9mZt4jYyvm+L5ZJcK4GdShlS54uLvi4NTUrNp69ZLW+tmT9jPwF8P7XSvGHwh0K3v8A4e65IZrDWNQtY59W8PXcpaSXw54hkeIyLeWP3ILpj5V7AqyBjKCD1J0/4afDrTje63fR69rwChLCwdNqqGbC+WpA+XHAxxgdeSZvCH7R/iXR7q40i10OHV/BuqxnT/EOgXgK2+o6bIWieSBlOba/ij/e2l1HiSOZYyW253bWq/syT6hqWm+J/Bl7PrHw/wDEMrTWms6q4j1HRnLlpdG1pMboLu0Y+XHKT5d1AqzIxJIr83xv/Ga4zE8V8K4TH8SZ5WrUnxBwvi6uIzFZNiK01B5nk+Hq1Ks6/DuJryUIc8p4jJcRVo5fiZVMNUy/F1f6VyXLcLwrTp5PmuMo8O5bhYv+y8bg8NRjPHUqbqP6ljatGEPZZpRpLmVuWlj6MZ4milVp4mhDyHxH4v17xfN/Zfh3SG0a0uiPKMUZN8AS+QFByvBU564I5PJPeeEfgDqLQLqWsTJZzuQY1mX7U0HLE+aACfmxyG6bh6k19ceEvhr4R8BxLNNp9vqF2c/aby7lULCMtuKs2NpOARtxx3GGz5B8UvjDpOj2c+geEtkMCk/a79W8y6kO6QFbMZJk9OOnPOQa9rFeGeU8J5bLO/FTM6dTN8b/AA+GMsaWK1cl78o8snfl2jFRStaKvNvPCcY4nPcxeVcFZdVp4S8V/alRynDdp2ck+12r3emuuunHP4S+FlqHugNSubhEEVnEF/eMA+XlQf6oZCntgYBJJOfINb+IWpa9c6hb6dASJgRHHbjbaWy/vDi4ZeDs/iyeOecVzulaRrPjWT7bOl1FYfI0CBnku5bpmbG4lmYK5+ZlyR2wAcn0fWrCTwB4cTT7KxivNe1+4i0u0/dqVLTkibcMD5o1bqeQRjOcivncDhs/48bybh2i8g4Ti0vb4WN5PlbS55/E25cvMm3Ztpt7vvxlLIOHYTrZzWeMz5WfsFJ8t7yafs72Xw9t2r9Tmvh58NdT8faxZT34e4s7OTOoOm5reRQzkiIAFQQBjjuTkEmvqzR9Z8N+F9SvNQtp9P07wnYR/ZpZtTmSwj/tQfKELTMilvqfXoSMaOiXGkfCL4X6ZZS7INd1tfs22FRJIJpdxOCBuVhyOOecHO0k/kl+3zqOp6Z4y+Gd5d61qcXgmw0DWnuNNBltdIh1q8WYQSaxcIUS4kU4MbTlmUnrkV/ol9HXwRwPBWAy3EYlrMcyqPKcxzFqN5fX8xmowpXab5bJWi/d200u/wCW+IuJMy4ozDNoY9yUMRL2eUxcpP8A4TOZ804Jy0lp8S1tf3rJt+Nftg+JfB3iD45eI/iH8GviXoHiXWWIi8T+B9R1MKt3NFvshd6Td3TIrwh1Zl2EqGK8ZJA8q0nWoV0OXXLLRvFp1PUIrPTdR0i00+W7sYoYtwd1u7VZYwrtyW3DcrEEkjNeGWPiD4Vahq3ildavNF8Q30en6vffaNOtjYSzWwme+ltIZSN6yXgYG12nKgkqR1Pv/wCyRB8T/BHx18CxfDW7uNV0DxhNp9x4i8D6zLDe6YunyuTqBh+0l3i+wgnyWXiTPVutf2ZFJY/lSSjaMeWN0uVzWjitGt7LXeWt7N80IrLsucpJSngEuZv4patb77RW7bu3rdSZ9O/sm/Aj4jaP8WvBHxK0KwvtH0zUbpZ9dSfzrPFhLMMPJbyKFI2oeSOu/JyWr9x/iR4imudOTR9KwyW6oZJlHzM2HDEkH15yPqO5Hxh+0D+1v8M/glr1p4Yt4I9e8c3MUa2fhnSIlFtpQ5+XU54mWKFQc4D8AEDJ3Ej4m+IP/BQD4tva3d14a0jw7pkltgS6fcpDcoRKWX5pkmY8Yzycgbe4Bb0cbi8uy6DhNpwdnyXvHf8Albtq3f1Vrt+8vmZ5Pn3EksvzDD0Vgk39qHxLmlq/du9Nb929b3T/AE31nXtHjk0XT9XddT1F1ZIZjhBahvMUrMQenPQnBz0Ocn4u8dfszQeN/F2p+NdW1z/hHfhYdMudM+LniLUYmNjaeHr2GYST6fFsIvtZ1Bwum6LZoGY3Myyy7beOVm8V/ZT+O3xI+OPxZuF+JfhnTNF8BWIjudS+JGnXyro1nceYqRaWLeWVmudWvZGENlp0KmaR3LsBGrNX6D/toXeqX3w/8OaR4dtW0z4eWEg1O20lRsudUvdNlS/ku9XKYF1PcRoP3bhooI2MUagBzX8yeM3DfDmLwz8RMzyytWo5Ryujgqcp05Y/C05y9nKtWjNToYOnO08TXptYicE8NhqlKtNYmH0uT0M1wuY4DIpTp0cRi5QhUxKjGSwUZe83CLXK8VKm+ahTd4wco1a0XBKFT4S03x38Nv21f2Vvjd+w/wCBtGuvAuh/CLT9R8E/D7w5fX7Xus6ougW6t4W8deIbssXvtT8RJD9suJNvkQtN9mtlESDH8k/hn4OX+mfGI+EfGGkXNneaDd3sWq6dNGyzm5sJZbYYV13ASFFdQc8t04Br9w/C3jR/2b/2zfE+lXt3/wAI9b+KtSt9X8GeLXPlWYN4pFp4f8RyZWObQLjCLJK26azzs3Kdufp/9on9lXwx8WfFMf7SXwz0G3s/iZpMCN8RvAltKDb6pzufWdCXaf7St7j5W3wFsBsnJUk/rmTV557gli6ji8xwajgeSCUYQSekIwUeWEIJRUIJcsYe6k7Tv/dnHWXYbwq+vVsl+sT4V8QMqocW4Gviq9bEYjA5pUpRWa1cZi6tSdXE4ipPWviK83VqV/aSnJzlzOl+yx8MPDHgn4e6Ze21pqaXmuRJPeGURlojtwkO5hkR46LnGDjPy5P3p4J0CyMEj7FBYKobaNxUElQxx0B5yemTwANx8x+FjJrnw8tLqXSrbSp7W3it7zTI7oyT2NzGuzyZYigaOQkElTyDwDwc+7eBUSDK3Y2qNo5HOPmz1Hp1Prt6AGv1zL4R5EnGN1y9Ffp5b6L5yevuzb/zD4gr5jWzLNnmDlyc94tuVtZSfupy06Pr1TbsmdxoHhyJmZi28jHJx0yw4ODxgj298ljXVSz22jq1s7Dd8vOecnd3+qgc9mGfmGTWh1LSLHP+nwjkdCOoDAjgjsRnuDxySxrzzUNan1XVtQCqdqnCgdAMyDK88YHP4nk5Net/X9a/13b1PmeaV780r97u/Xz/AF6vV639MWe33C6EhAAGPmOBy4GOcY9cZ4JGTtJMf2iM3GQq9evGcEt398c5ycAckZzyegXQkBSQ719GGRwWA7/XjrznJINdTd2jTAmP5cgYKDH944GD0G3B9M9eKFptp6afr/Xdiu+7131eu/m/6b1vdvqNKkhw58tPc47cc8D8+3TBzk02CwS6vJblUAQkhsA8gFgMg8Z4Iweme+Sa5Wxmu7OFkdSYc/M5znGf7wOc/XHOOM5rp9IvdIKuIrpoGxk+Y55OXzwTyCMnHsoPzAGu6KXKtFsui/6eevZfhrdXfN/X5Lv5L8O136D4f0O1u7ZiADnI5HPBcHqDnJ6DOfvd813fhzQdQ0diTbre2x63apm5A3Pn5SM9l9SOO5OfFrHWLiDK2d4hGeit15cZ698Bj178nDZ9F8O+PLi13B2LYJ6kkjk46kkZGT156dRxjra19O3T7r/5+rep5F33eu++v4/13vqfZHh6/wDCeu2GmaDrN3Jb3lsscWk6lcQSRyQqCQLC6lYAtasf9WzEmIkgtsyD3D6boFtNJZ3c1pBPCFXDylSRhyki7jhlYfOrDIZSuD1J8H8GfECwuLUvNFDM44UyRoxONw6spIz/AFY5JBz6PbeOLPWV/s3VbKwt7lUEel6nJ5ZVGBbZbXjZJELYURucmMsNxKmulO6ae+lpO+q1STvr3113V3rJkvBVLXvJrT7tdfw17abt3a6tPpGn72S4t7rrzHtLAfvAOh6+nYnOM4JryDX9V017eV1geZiTlpj5efmYDnIOB265yep5L/iF4u1CwCWU1jHaXELFHCQoNwBfbIjA/OjqVZGBwy7cEk5r5q8Q+NLyS2kw5mGf+WxMQB3PgZLDIGD+Y6kYo+vRWj3Vr/Etb2207v0dujkxrBTaTTunazu7eTWuz5d9trWdr+j6/rNii9oM4H7gmTu2M9ec9vXOCSTinZeKmvl+yG5jtDjrJgMeX9enp+I79fmLXfHGokHztQtYvu8LtXtJ6N6AenU9SHrz+58exxW/k24uZNRyP3+9jH95vWTHuPZsZJXlfXYapW6bJ2007/8ABWuuja9FZFJL4rbXspa7eXpv/Mt+W8vuqTXraztyI5TBHxmVz8xxu6EknB4xySTgjnOPNNZ8Q211cMfPZ8A9WODguMkZP3jkjt0yQQ1eA23ju71JBHdPJjCjBY4JJweASM8j17ckEmtZNQtYB5jyM07BTsLk8HdjgjoQQQM4/hJBFcP15dn66+Xn5J/d1WvdHA2tpB6x3W9m7Nv9d1a+t1f0611ea6LxwoIYRn53GScFhncemeCTnqQOSDXIa/4ikhDWtsNz9CR1zucZzk8H65xjOcZHE+IPGOm+HdLvNZ8QeJ9P8PaJZoZJLjVLy30+zCruLEzTMvTBJAJJw/rX4jftkf8ABbn4AfBFNR8NfB7f8TvHEatZ/bThPB9tKHZDJDOsok1Ah8c5H1I2mvMxmOtpFa6Wsmm7WX6/+TKybTcvvcj8PeIuJJvF0abwmBilfHY+LhlSV0n++tq9e/bdu5+wHjv4j+APhj4euPGnxL8Y6J4R0O0xuvtau4rYTcvnyreaRG1A+ghyecnkGv5Wf+Ci/wDwWf1z4jQ658Ef2Vbq60TwfK0lr4j8fliNV1+IO6N9gKybrOxO/Kwp+8IVcHBJP42/tSftz/tC/tbeKZ9W+JHjC/vtPBb7JotpJ9m0q0XczosNpHIIVIJYAhMkYBJKkn5f0pjuMVu+3zHQs0nLZDOoLEnjp0B6suAcGvCxEsdKDnjlG6s1TV17qaXv6Jr4eZRtaVt3ad/2ThThnIcuk4YaSzHNk2p5+43w9OzcbZVTu4TTdm6jv7u1m219E+A9JkuRf6lLPJqWozzebeajeuxkvJJJC7lZZCWZixPUknnJJAJ/bf4DeH2svh14VshGGuvEHiHw+hhC7sW63UZBVACSSeBwTuxzjJr8gPhhYtfXFtp6LuZmitERQSTK7gDaqg5YkgKcFjhup5r+rf8AZk+FHgX9nzwn8E/Gnxf01da+I2ueRf8Awx+GVyf9UYI3mi8ZeMbdhuTRrPaJLGwbEl5cFAVMQr8C4qqSxlfNMVWrrDYXLsBjsdisVU550sLh4xcFPki7yfLf2NGnedSaVOGqbP1Xi+nDI+GY5e062Irv2dChG3tq9S7bWr0jG3NVqSfJTjzTm9Ff9JPBPgzw/wDAnwrpfxL+JWm2+s+Nb+0gufhl8OL4LLbfKmyPxX4ytDtmh0+1bZcaXpzFTfzr+9BgBz8+eLfEvibx14i1TxV4q1GfVta1ec3F7e3DZLHBWOKJB8kFtBGBFb28YWKGFUiRQqCtbxT4n1vxrr2o+JfEd/LqOqalMZp7iViFVS0nlwQRg7ILaBMRwQRgRxxjaoHU4f2VsH5e3XJx/Fz+v8+eTX+bWf57QxtOOT5PQnguH8HXlWo4eo4PFZjjb1YSzjN6kHy18dVjKcaFJOWHy7Cy+qYRycsTiav5xgMFKlKeMxc41sdXhGM6iT9nh6N5NYXCqWsKKcVKpLSdeonUquyp048pdRptGVGcc/8AkT3rzjVbY/N+Hr6yf56Z5GeAQfYjZk5ygOO5ye7jPJP90H/JJ8x13gjHGTzjjPzSe/8An1r5c9I8Q1/IB7HIH/ozPf2H6enPA3IDOQecgDpyfvDvn0H59yc16br6qfteAOGUDj1LD09j+B75NeeXNuftGONuFz24yx4BH19uR3wTpRajJtu1k7et2u/lv63sldy/ykvzt3/r8Rmn2YUnAAO30H+3nPU8bRj+6PU5B/tQ/wCCcNyLv9ir4FSZB8jw41lyed1rqd/Znpzy0ffscYJAJ/jDsLZs9STj8P4+2fxx14GeV5/se/4JgXCXn7FXwiQf8ulr4ks293XxLqhHTuNvB7EHtmv7Y+hFi4/8RN4kvZqXB9ayS6rO8K07WWtm43d3bS+jR+UeM6/4QMsaS0zKN9tdK6+7SOmvS71d/wBFY/u/5/vSU6mx/d/z/ekp1f6if1+fm+356uzv/OC00X9Wv5+b+/dhRRRQAUUUUAFFFFABRRRQAUUUUAFIRlWHsR/6M/z/AI0tIfut9P8A457/AOfU0fp/wf8A5F/1uH8en/BwVqiXH7R/wy0xeTp/gGeY5/hM93OoIGeC3HI55wQcmvxR/ZrtGu/jPoYALASxkDqu4S4zgnGTxznOCPev1W/4Lsaw2qftpTWQkdho/gbSbcJvYqhknupGCrkqgbgkDGedxJANfmX+yFaNd/GjT+h2yJjdkgYkI9cdieD1xycNn+C/EzGxfEfHUmotqOkna+i5d3qvd0022bR/SPB0Ix4b4chZazlv9rmnKT8m30/Oz1/pM8JWzx6NpksLmKVIo9siHZLGVGAVdSGXOA2AeuO4OfS9M+MfiLwvez6J4jWHxRoN1H5Vxb3SBmlidn8xJhKGEqN/EjgqwJ3bhjPC+GLdxp8a5ICpHt3HgcPgAE4HA6+5ySDVLxBZqzG7ZVbAGHKhskH1IJ6ZzyccZJyK/jRSlGo6kJONTm5lOLandS35k7387382fsGOyfKs3g8BmEacZtRvPlg5PV2V2r7W1eu+t9Dx3xt/wS3/AOCef7RXxj8IftE+GvD178MPin4T8SW3iXUZvhRrFl4JXW7+2uGnim13S7azmt7UPKg8+PT4hHOhaOZXRpFbA/4Lpfsp+Jf2jv2BPEK/CPSYda8W/C/UND8YXfg7TVldvEeiaM0g1VLBYo1eS/FohllhijwzbpIkGCK9LS8vdOnGpaddXFlNFjypbSaW3dcMwIVoXVsZ6gEZ+avcvBX7RGoWEUWneOrKLVbC4RoJ7qJELz28mY3jubcDMyOpPm7wfMDNuJ21+m8L+KnE+XY/hmvmWYPPcBwxOjKhRx8nzuVOpJQxFCc3KVLFU48yhUTtOEpUqnNSc4n4pn/hk6DzN8PpzcU9UtH0aej0vqk+rvo4Xf8AnfeFfhd4vg0Vvib+zxr/AIzm8NxWzaP8afhX4XmuLr4k+BgDJbazLdeETMLjxH4fBWQw6hbW0kNu2be9uLeUZP0N8G/iz+xF8BvA/jj4S+A9F/aA+O/xE/aFm8NeG/GOoW+maV8IdU8F6Rp2u2+rL4S8Lx6rJrE2oXer6kkVvrFwdpRI0MC7iAP6nP2qv+CNfwZ/aH8Q6l+0f+wn8RJ/2X/2hEuJNUuLnwxqDReBvFGpOJXltdVsNPkeTSXvJAPt9tc28ml3BeQ3Fsy7zX87X7Tnjn/goP8AsPa5Pp3x9/ZE/ZytfGUUeoWeg/tMW/7P2myahPdSGSODxBoXiXw5dW3gu41iOTbdRajfeGotRhusTm588Fz/AKMcFeK/CPGlCGFyjOaMMZOEWsux0lGo2tGknJvmjKT5o6yUunK41H+HYvJcxwDlHMI8jjo/dW7bt0Sta1t+urZ+xP8AwSZ+NmrfFj9kz/gqv8Zda8MHwlceJNf+Iwn0j7QL240mPQfgXqGj6TYXd2ADd3Yt4lvtT1JsySXKGd38wBz/ACD+GvhlomrfsyeNvi8bjVbnxL4W+JHw88HQeH9Ot7efS9C8OeK9B1/WJ/GevlFM9odS1u1fw74emYDT1vrTVhqLFo9Lr+ov/gjPZ+ILH/gkF/wUJ8Z6kt9B/wAJBF8f9QtdWntCi6m8Pwa1RLrUbdigF7A+oP8AZ2GXjCN5RBQhT/KR8HPi54q+CfiJtW8O2Om6voniHSbbwz428DeKIDf+CviJ4TN26X2h+J7CaN5brS7a8X7X4f8AEmj+Xqmm3v8ApNpNFNtkPz/hy1PxJ8ap2i/+Fzh2Ddk1JUowhZtJJrTbonq225S0xy/4SstW9tn2vKXm30frd6tqSPdf2nLLStD1f4JeCfAH9o3GpeAvgr4H/tzxbZXUkt7qviTX7O68bavdabeWL+fBp+iNrsOgwTxybbYad5UbpGCtf0A/8EOf+CgXxP8AiHceIf2TPjR4q1rxkNP8Oyaz8PNf165kvdVs1sj5d7oVzfXM1xdXyeUVNvJJKzRgYXBVzX5k/sv6Z+wV+0N8fPhBFpPij4/fAzxjq3ibS9GuvhQPCGm/GbwDJo0txK19omgeNV1bTLqy0C6sN7LY+JtFgtdPjIURkBmP6HfsF/s5/Cf4Xf8ABTLw54x+BfjGbxR8EfiFpXxPPg291zQp9E17R9U8P6vJput+GNStBNJCr21ykhtL21zatHsUOVAr3fGXJcrzngHiapmNKn7XL8ulmEKrp0/aRUeeScZyXMr2jeKd2uZJN3Zw5BOUcdl0FKSi5Q5optRlecUrpOz2luvtPu2fUf7UP/I5a5syq/2iu0ZOV/enHOc5GME9evOQc/Qnw60ndpWkOwB3QWpJIBLfIMZJ5P455xyRmvGP2sNJMPizxCbUl8am+CSScCY9CT1A9+COvIJ+mvhdYSS6Z4cdFL7tN0392FLb5GtTn5MncxZQ3c5wckgZ/wAifEpXwHDaV372YKNk9VeSWl766WWru7X0k3/beX6ZblfZKOmyXuru7JdfW/qe62dnJdPb2VrbmeaZooYLeKPezyOzIqIig8sSoAHt6ZPpseq2fww0+4sdHkhu/HWoW5g1PWIzHLD4XtpVdJdM0qRTxq7Di8v42ItwTbwkSKZDz0F/H4Xt5I9OZH164jaO41BDn+yIXLo9rYnlTeTJlbi6X5rdcRQnzGklHIEBiWYBmYksxAJYkkkknJJJJJJJOSckklj+bYXFrJITqYVp5xOLisTv/ZVOScZLDPb+0ZxclPEL/cYSUKL+uylVpaTpPGu1S6waafstnimpNp1U1f6vdXjT/wCXzjzTvSilOnJJJLI8srtJJIxeSR2LO7ksWZmYkszEkkkkkkkknqyr2xP7q/8AfI/wo2J/dX/vkf4V4jcm22223dtt3bve7bbd763u3fq3qdvLFaJK3oul7df6u9XrejSYHoPyFXiiYb5V6f3R/wBNP8B+nPHNKld93+Pl5+S/De2pZdl9yJVRNo+Veg/hH/TT2oKIVYFFIx0KjH/LTsfoP05yMly/dH0H/tSl7Ee3/wAV/if09awWlvVfg5+fZr8ddNfPSUXeNk+6ST69f66b6mJrGh6Xrek3GmaxBb32namCLu1aGJ2H3wGIdHw2MgE5OMYOQ1fA/wAbP2cL7wxpU3iD4S2Mt/a2okfUtHkjLXkK7pCfsOFEjZHIEY45A9a/RhUA5wvQchQO8nP3QewwM/3uQfvPGBk4JOONuN38Y4OOpx0+nJJJr7Hh3jTMuGMesZg5SqUbx/dSnJ09G94OXLr5q6u7Na3+R4y8OuGeP8BLC53l3Ji5R0ztxtmCd3ZtWTavZ9dL6s/mM17RPiZ408WQ+FbLT5tM1K4lupDZ3SPbTJa2wlaWS6+1EGQYHV8n6EEnpPB/7Kt94kv30+aSbX9UktU1SLT0zHpkGoWN+Lbbc3oJUknrvYnBPOCc/uD8X/hX8K/GUDPrPh/7H4lkR0i1zRZzp/iGGORnDpNPZ+TI0cozuV5CGUtuBPJxfhr8MtH8HWltpeg20kFlBkGa7UXl5dB5HkcXEswkklDOBIwkZlLkMQXKtX7HxB9KfL8p4blh8uy7k4ijZSglGOAjv7znGXtG72fLFNu7XNG13+YcDfQz4izbNZYnPs+o4bg2P8TGYOKlmWZRTS5aUeRNO2j10ct222/B/gh+zLpHg/TvD954lttMn8TaRYfbpZrW1dLU6pvYKsgRAskgHVmy3Tnkk/dOiaHbpBa+a6wwfxwINjMQW++MDIIzwc9Om7kzwy6Zpam2eUburE7dxIL4989QMnPQYPJrDu9Znv2NrpYMUY6Tnh8AsDhz8w4OTg84AJGAa/hnjPj/AIx8QsbVxedZhiOS70lUlHDQj76vCjzKKd9tG7Ncrve/+gnA3APCnhzl3+r/AATlVPKsNaN8RVpRdeTu1/Fa529NfeXxO7bR0mveLrbRpfs2miO6uQgRUiAwq5YKMKQMDnIxjHUferD0nTfEHi68D6lKsQLAoz5MCqS3ARmK/LgZxz145BN/wZ4JvdZ1Q2mn2Umq39yyhSQZChLEEl3BZV7nnI464r7T8K/A0aLplxe6/qWlafPZrHJMJVmkithlmIRIV8uZ8YBBUkOVzyQa04L8P8+4tqSpcOZZOtSw8orNM/xSccNRhdOSnPVRVtEu17tWcT1M64pyvhyLdWXPmCWkJXb1bStF66tWVuyXQ474efCG9vrYtZW6XMIVLeXVLqNIrS2Y78tFAy+ZO2M4I3YPOQDivqez1rRfg1pUZl1eLxANRjjt5/B7ShoLmJZMl5IGLKlyjL5lvcbN0bKAzMjOp81vfiBpOnWSab4HuMfZVH23xBfkxwROodWaGBztXlW2YAOCOflOfl/xD4ou9U1N00dpLuafNlLrl05nllmZpAGsY5S5jbd0aMhuqliTkfu1LibgXweoX4Uw9DOeNaDSqcQ06zeHwXtPcqwySPM6eOhVi5U69GrGdOrBypzjKLlGX5hSyTPONMbOvmNP6pklVRby+aaqV7Sk4Sx8371CUZLmp1IuM4S5ZQkpRUj1r4w+I9cv0hu9H1N9R0TVWA060tt0Uuk3BVpG0vXHibCXtsCQQ58qdMSRFga4D4c/Cy68Za2jSA6kbMr9u1FlEdn1cf6MCNqlf9juDknJJ+jfhn8FZ/C/ga713xdI0174nAMmmXru6ql4QIJJS+Slxbj5refIkiJwCEZwcjxj438M/DjTrHwt4AmSSytg1tquuBk2yTAtvheQHImUrgMThhh0Y850zrw+q/2ll/iL4qZhLK8Fj4wzPH8LSqVHmWJm5JOWXRqTlVeAqytOFOblUw0pLD1J1IxpV5xhOKPZQfCvAnJi8QqjhSzyNOEfawTlpWUVyqvBc0ZSglCrrVjGM5SgvQLVfC3w10LV4NQGlxW2nWZltboywrf3d4Q+FhUkSEqc4IycYr5y8BeJdW+KvxTtZfsgXw/4clDRShQUaZpNxclhjzSOd/38jBJPB8n1zWtZ8dXt/cBZbnT7OAzXEzs0ltZQZcedJOxbaXJyvOc9xkV7B4GtrjwB8OrvWLQBNQ1oG2sHTEZd7gyJFL5i4PHVZCcqOQQDmv0Hw3zvM+P+JIRyzJv7L8P8gklQrKkqcs0cZuCV0o3mmryWtk1duTsfMccZfQ4dy6VLF5tHMOI895frkFK8qO11B3vG99bbpOyS0fjX7Tf7YNz4Z+LN54H+GvhWz8UXPhZIYPEOv6o6vY+GZZwR9oWzjHls1kMSSMBuIY5YFWJ+dbn42/FTx3pOreB/F9p8FfipZ63qKLDpWoWbQXMah2vhtEszkARrtwB90EElQcQftLfBnw5pyap448H/ABs8L+AviN4nitk8TeFvECy3emeK7xC0KQxalal/Ie7LItxzukORKWIwfinwfqHiW/u7jTdC0z4Y6/4rt9ttqOoaXrC2EdlLaI9jJNFqN5apJDI5bDOkgcgorMcHP+p3DSxeV5YpRowSqKn/AGg+SKlCMb+zadly8ifuNtOOjTbR+Lf2flv9nuTwdXmSSU+aXMld35W3dJ3u0r/K7Z9D/DL4Mfsj/EHWbDwR8SPh14g+HPjDXb0WWka/o93Pa6Hc3oJRbYTsqxuqgBVQvtCbVxgNn9pfgt+xl8OfhfoetTfCvQ3fxTDocun2XivXpv7U1CydopFSa3LgCBYzh1ETKcHrkZP57/sm/sj/ABC8W6v4f8WfHfX9N13QPCuuanrHhDQPDmty6nbSXqykxx3l/FO/mhONokZsH0ycft1qd7rXg7QbTRtHhe4u9Z8ud42/ePBCu9VQFskALgEAkA7etfbqEXl7dlzPlSnyrmacmm776W08rW31+E4qxuHo455fl+axnK8W1zPWzbs9bu9uumq10Z/MR4//AOCb37Zl3458WeIL34grrMdzdXc4vtCje81DXopL2WdbW5+2zO9oEjxDgFVA4BIJNP8AB/7N3j3SNTd/iF4Z0TwT4e0GK3XxHrPiHVNPto44VMoN48TXly11fzlVWCx25diBsUAtX7x/tLeKNa8IfDHWrjQNXPh7xDc6cXvNTFsZJdPskSV7yfag8ppgo2xYIkB6EAGv5wvFP7RNx4lnv9Gl1eXXfC63MjAFIprptUjkk363rFxd3rmWXeCUDfu7dDsiGVzXx+LyHA4DHOdecqisnGEpztKV5K1nLSGkeZx96zajaScj9H4XzHM81y5YmsvZKKinVUUlRjd3lCOsXUkk+SLTinadROKal9efC0eAtd+IWgxax8VvBvhjwL4FvRfeDvhtoM8djD4l1lQ8cnijxRetCkF9rN0oXyly0VlFiOBi2Xb9V/jDfN4/+Dwk0yNJIrHTTfreoA0SpYKVuORlcSxnZKQfnGVcMDiv5LLD4yaZ4y8WXl1qmrTXOj+GNdOm31hpUTw3UltMZFspdK+z26mV3cHJhOSeAxwc/wBF/wCxJ4i1/wAV/smeJoPFNx4hu5bjUvGA0R9as7i2v7fRLuJRbLPDOd7QRBcxo2UTBKhSDn4/jF4DFcNZ1w9mslzZhljUE0lCMFKyjTje0YJJKMYrlitNbcz9LNssjh1lGfUnKEMtzJSk+eTlUcpNznUk3zSnOWspybbbk22mfkR+2r4S0XX3We6gc3DxaaLeZwGliW900uoikYF41D5fCMBuYNgspz5Z+zJ+2lqnwtni+FXxt1LUrzwpp1ylt4W+JejzXbeLPB0wc+VBK8k2/VdMXpJbyM0HllwU2qc+r/HO/u9Yt9JW6JvD9j+1kqWclImmiiyTk4hRFWNedikKuARX5q/ESG1BgkU/Ot6207RuXO/AViMjof065bP55SzKWT5h9fwE5Sg7NrmlyyacdWuazbXLZ95SejTv/sh4ecMZNxr4aw4M4nyz67ho04Qw1dxjKeRKXN7uAnLmlOLveUXeEleLUlJn9Knhj4o6Pqmmz+JLm70zWvDd7Ek0PxR8CRW174d1NSAU/wCE18OaX9q1Lw/q20gz6oU+yCTcGiJDGtVPiBBc2Mk3hi+sNXsGIC61pF4dQhTLNkGRHZrc8rkXMK9QMAg5/lb8JftC/F/4HXtzP8PvF2o6Itwxa606ZxJpF2pL7hcWRcwTCRV2kyRMcYAyAc/TXw5/b+8OT3Qm8Z+Gta+HXiGVlM/jr4WapbR2l7Jlt8uteDp449L1EM26R1uLaQkEKGBUk/rfD/iLl1W7x3MnaN3ra957O/R7Jvm1alLZv+RPGf6CuMweNqZlkcnjKLXNGtgIzliFC7sqmWpSk5Wdm4pK90ops/o+0i/nuMC9UGVlRvPYHy8ndkkH5ckZzjjGePTrrSG6R2u7ZQ+eCR8xPJHJB5+6OpJGR82S2fyk8A/tweILnTbO58La78OvjfpnAe1W7g8C/EcDLLhtFvFvdKkbA5OwKzZwAoIP0f4B/bz+DjT/ANk/EWw8c/C7UsjEfjHwpftp4yW6a5pTy6YRkkgmIHGegLV9/l/FGWSbfMmvdWrvvKdn8WzV3q7baNn8N579G7xSynHSngsjq5lTS/iwhKtimryt/wAJWNjCeu9lvdbWTf3xpGm3YS0Ow5b72OCfmfrkZxyMZx36gc9NHLc6YziVS4PHzsTxl+m4kduR2B6kEbud8E/Gn4J+KoVufC3xP8C60Aq5W38Q6dHdKCTj/Rp0BXPcAbhz1IFdB4l8W+Fxak21/p0rEk5ttStr0sQz45tw3XqR15PXjP0CznAtf8jKnry9I3+1ZLXS9teruru6R+QYngbifA831zIs8wq0v9fymtS+1Jc1rbe7dPtfWyZk67r6R2LWyhULANwMHq55wfTPsOM5PNcF/bluLZm80A+zHOQXyc++MjqOBxzXN+IfEcN0HMbxYHRg2DjLYzgegOQRnk8DDNXl91rX3lEnG7orNjkt/tY/hz75IySpJn68ntJ9Oj62t18r+Tbb0R5X9nL+V6WT92W+q2s7Xtor331bV360viEpnZdzrz1WWZc8sM8P6DP0brXQWXjjUPslljVJMtwSLc5YbnA3Hd359epByQM+CC8uD0A/P6+/+yf89dyynugAu8lV27RubC8y/dBOBkencn3BSx0f5n0tv3j56bLe+nW6lf0P7Op/yx6fYa7Lt5O/37y1+y/A3jS/tZ/srm/OQDlpIDnAbJAPPqW78qMnLV6HdePZkuAsG5yCvDMx5BbJOWIz7ckDdnNfNXgUguNRuSsKW42t55U7vvgk7ySc/LjJIzjnALV2uoeKvCulZfUtc0ew8j5pHvtS063G05bLF7wHHBIz2xwdtP68kn77t313Vrddfh9bNK7u79mE4XxuN/3LL8wxd2v9wpSqX1aWii3ft6rq7v6Sfx9J4q0GfRddnt7e8hj2aLrLgFoHw4jsr5z8zW0jYSOXOYCTklNxPxt4xudcsNSubLV2mt72FirW3muY2G5trx4bY6OpDLImVKsNpIDFuA8eftf/ALNHgGxvn8XfGrwFYR2qs0lsuvQXNwxHmZXbpys5IKgAEljkDdkV+eXxB/4LH/sZEy6E3i7V/EuqQk2+h6lp+j3kVpAQ7iKyv9S1CS1K2Mr7fLuXYi1LKzN5Bc14qzfBVE4vMoc8WrPT3km1yyXN9z+TbVpL7/LfB/xClGVTD8D5v7HlUpf2nhZYOyvJ+0j/AGjGN00+acY3bVnG7cr/AHveSPJckSuzjaPlZiwz8/ZycfTORkDJyTVBbq3tHv7iSQ7xwtwzEW45fjBO1fT0AbJJABP86/xq/wCC42p6PfXmnfD74Y6dpV/aSmJ77xZqL3SsA8gWSO2sn8uWKUbZYJVLRSxbJI3dDk/lH8Y/+CpH7YvxS86yufH2paDYEDfp/hK3h0G2KkSYy9g66g3BIJ+1HgDIyOYp5xCUmsDgJ7q86s3CCtKyu5tappu2srNaN6P6H/iDWMy6n7TifPsrwNKyk8LgKiz7NOXmaTVPD3SWsdX0t7zaZ/Y18Sv2qfgX8GLRr/4i/Fbwr4TltFJNjJqVtdalJtDkAWtvLKzMwGFRlzuyCRzu/HP9ov8A4L6+DfCTajpHwJ8PjxJqamaKLxb4pmMFsCDIqyQaPF5ZK7gjxbpORjoSyn+V/wAVfETxv4zuprrxJ4i1O/upCTJdXtze3FwzEufmmmuZJCeW6sSec4IJPnhLQs7TyPcE99xcnlzzvz6g9+c8jGT1xwuY5g75jjVRtZungrXsnonKz38v/thxw/A3Datk2RVc+qJRvmXFX7zDRlefvLL6c1Ja23enuqzlqfbP7RP/AAUJ/aa/aV1LUJ/HvxG8RTaXeOwXQtNvLqx0NYy7hUWwhu1gKquQC0ZbHUljmvjt57i4+eWeWV2IYmWWR2LZ5J3EnOR65y2QTjjGSWN8ggDB4BHuT0PfIzxz0zjOSv2wRlhyenOfqeu7/ZJIz/ieung4U7ww8G7W1d5Tlq7Sd3e+m7a+1dtq78rF5/mWYqWJzrMKc6Cso4fDJ0qEEpNJRpw5YRSXKoq2i5k22maNsshLEDHQZAKnq/J59s/Td68+kaJZFyMrliV24X5idzjjIJzkAjnJLKMhhmvObLULQpL8w4K84XP3pBzlh3AHpgHnBFfaP7NOi6LL4u8NTaytjq/iTVZo4fA3hy6gkbTxc+axi8Q+No2VvsWhwEBrFZgrahKC7H7Kjs3m5pHEvC1ZKElCknKcrSclGKk9bRbttZPutbJs+r4Ux2Aw+Ly5U8wpyljpRhSpJwhzSbtCKT92K196V7JNNtqyP0P/AGRvAXhb4PR+Ffif8SdDTX/H+qXUF18NvhfeqZEKO3+i+NfF0YJa3060lUy6fpk4SfUX2ttFupZv2b8FeKdd+J/7QGhar4pvH1LU/D/guS+uLuZVIMt2zQJDDH92CC3UrFbwR4SKNVRAQC1fif8ACWDxfp37QurWvjvVLbWNbt9RSS/1JrlLmwnCkBIrKWAmOCCGNFS3gh2xxxhFVAow37Efsql/EfxO+JXiiNs2GnWGneH0IJZEdJFlYJkkBST0BBOW3Zbk/wAr+J2a24O44xFL3cPSyGclZ2dWePUlGrUd9ZcrkqcbctODlGF25yf6dx5hHSwWBxeIqe2xlZRhKdpclCkpyaw2Hi37tGNlKpJ3qVqjjUquyjTX38ETsq9sYUe+P64/Hk81oBRt4A+6O3+9jt7H8/c01VjIHCngdQMn746c9eM/8B5J5q/tj2dEzt9Fznn/AD+J5POf8uuaWrTfnq/5pNde7XzS1ufFR+Fei/8Ab1/8j98V5vnLq2YKxBI47HH8T9MHjnGM84J77s+Va+q8YA5J7DqSwz0/2f1HU5r2tgCrZAPHcA/89PUn0H6cnHPkfiC0IY+g5H5t6ccn6gc8kEkK77v73/mM8S8QBcNb7RvJBLYGTgnqe/rnnqBzjNcLOo83BAOBjp6Z/wA/iffPd6vzc3hPOGUAnnA3dsnj/PWuWKRtn5UY464Unq/J6nqR+OepHPThqjhzN3a+ej95X384/O3VXcuN9nZ/PVXduumuvXWyu7XKtl95wOOBj8pB/Pn/ABNf1v8A/BJu8N5+xn4AUOSLLVPGVk2Scbl8U6gRnk9AOO4DY5AyP5LrO2w7HtnjH/bb0OfT8xnlef6sP+CQV2Ln9kK2jXgWfjLxJGoB4AOqs7ADOAHJLHGMlicFt27+yfoTVLeMGYK7s+E8zutbNe1w1rq+trcyTvZ31Td3+T+LCb4Pg3ry5pF37JU5Ls/6feV1+ssf3f8AP96SnU2P7v8An+9JTq/1sj8K9F/7kP5wj8K9F/7kCiiimMKKKKACiiigAooooAKKKKACkP3W+n/xz3/z6mlprcI59FPP/f33/wBk/wCJ7ro32X/yfn/dX3vUD+EL/gsj4jXV/wBu/wCKpVsjT9N0jTFGeFMUVwzEAsQu7qdvv1J4+Uf2ILIXXxYS72jCMgUlQSCHOecHHQd+ScEAA16v/wAFLNVXWP21fj7dt+8MPiWWxBYZIFu1wmMFjjA7ZwAV7jnmP2C7MXHxEubgKMIVCjGAPnPI9D0xjoQeclgf87ePsbF5nx5j7XX13MYu+1k2lZdluuivbe7P6h4fSWWcNRSVvqGWbWtdyd5W7ysrvd31bsz+g/w3kWIz/cH6K4/qPz6nmoL3502v8y46NyP+WnYkjsP05yMmfR2ni0fNvGJCFGDjPdweck8jbxnpu5JDEY6apHcXbRXgFn6QOAIOpOfO6jvjnocd81/KV73a66/jN/5/0z9P3d3q+/XS9tb3/wCHe+t+MugBuUAbdv3cDb1z06defr3J5rj5si7wp2/dAwSMZLjjHTlQf8TnPpWp2YUPtAHoRz1MmD6DODkdfckEngzasWLFQTnluemW5/Qnj29BlWVrWVu1tPuv/n6t6gtLqOnNvbS+rWuuvwvf7+rdpeu634W1BtT0fUZNIv7cKVmglk8u5UM5CzBXxIDn7r5U5AORk17mPjV4B+JHhyfwP8f/AAR4f8Z+HNWVdO1C31bRNK1jw/cQOXBuNRsNRtrlIWxyz20YfOTu3A18+3UagYIGOOMHnHmdefboPbOSoNfbvws1nRvh7+x/41+JSeA/BXirW9N8fafpkY8WaHBqkJsb2Wxt5ockxzAbZmZAswVWJJUkc/X8F5DU4gzHMKCzmWSUMtybNM9xmPjQxGJnDDZXQ9vWVOjh6lKrOrKmnyctS+8W3Y+V4ry/L1haFbFYJY2tisfg8uoUIVaeH5q2MqulTlKtUpyhGEZKLndPpro29/R/g98CtS+BXiT4JfDnQPDHhX4V+K/CXifwZc6J4E0/TLLTdN0jxjos2n6rcwafaW8Kx6gS+43N3GZiSP3hCjP+et8Yf2SLn9mHx/4p/Y+/bT0TWfhzpOi+JtZh+AX7UunaFc3nh8abe3En2e18RtHC0fiX4beJLmLMkRmTxZ4I1XzZLOWTS3lSH+9P41Xdj4K8O/A/9pn4N20fgGH4nWWpjxH4Os4Gbw5F4h8N6hLZT3Vtpsh8tbK9mtLxXgYNG8KWr5Mrzyv92X+k/s9fHD4JaD+0F8W/hn4Q1/wx/wAIxFJeeEPFHhOy1jQLTxYLqbQ7q9httTsrkpp4ud1vFdY8t7FluZmeRGJ/p7wSzXOOB+JuOcsxGOy7MaFDL8n4jzbFVp4qFLGcI47L4ZmuJsLiKsXUf1HDYjA1cRl9anHG2xShRc6lKqfg3FHC9SOCy/GYejiJ0sdjMTlcKTSdShnGGxdbCVMtnCnJwdSVahXVOrCTp1FTUuZKUZH+ct8NNB/ax/ZQ0SHxB8Bv2IvhX8XPHF7p50jwJ+1d8NodZ+Kli+h6mrQJcab4Zj1u+0HStb1GEqt1qWp2Vpd2asUFkgWvtH/gndrvx/1b/gpJ4d8KfHn/AIRjSPEvgb4JahexeBfCPh3RPCOkeD5deSPUdV0670DR4hDB4hNzOZ9VuXke5nmd2mJbdX9Vf7If/BL79l34b+GP20dT8L3d3e+Gv2j7/wC22MlimmnUfhLqviCC7sLi7+HOoWkFmugw2V7qFvqltFZNGtu1vsWN0QRH5A/4Jcf8E7vF37H/AMIf259E+O3g6x1n4q+H/wBojy/Bfxr13T7W88TeMfhvd6E89jf6L4nuVuNVOnalEbdrq1e5H+meYJYgyla/ovifiDh3jbwg4hznK8fKdLH8N5hjaDxKax1TC4enmMJ89HSVOM6mAxVOHMtXCo4typ1UfB5ZSxWXZtl9GUdaVajTcWtOaUqUorbV2ktL6XW97y/Nr9pS/Y6/4jZpGbGpzclycASngEnoRjgdsZydwr6Z+FniZLfQtAuYf9YdM0+MSZ/1Y+ysrGMYwrsMgycsBnGG5H0N8Vfhlp3/AAUE/ao0fwFomqS/D/SPD/w7tNO1m/uNOi1LVZB4PsL2XVDpGmwTRfbry/YotlEz79wLSI7ALWN8TfgD4F+EmheBJfh78RdY8UQXsE+mah4d8X+EdR8IeNNFl09J4472/wBNuoUjktLwxuI3Qh4j5X31kYp/mV4ocGZnT4PwfEWVYjC5lkGVYueGhm8sVgcDXxsYVsPSrVcDluJxn13EKnPGYdVI4aNapCNR1XanCtOP9g4PPMJUrYPK8VTqYXMq2FoV54H2VevDDKqsRKnCtiadFUKbmqE3FzcE+Vx3cVLQU7lDH+IA9+c7vXn09+T3yaWlsLVvsYJySFTBz/vZ78k//EjJIJq4I0xyozgf+zZ7/wC7/nNfzL/X5+f9Xet7t/TFKirvlp/dH+fxo8tP7o/z+NAFL/P8/f8Azk89ct2J/dX/AL5H+FX/AC0/uj/P40eWn90f5/GgCjgeg/IUYHoPyFXvLT+6P8/jVKlZdl5af8HTZd/nbVWXZfchDjBPpz09C2OP88dyBxz+taqNKs5JHJFxKCLRMnDcsOPm652856lQDgHO7LPb6dBeT3ZAt7UZ3YI5JbryTyffk5xg5ryW+v59cvft8w22cDAWkDZy3zOAwznqoUk8k8ZOQM+Fm+dRy/L+ixzaXLZJauSXu3t263295pXPruB+FanE+ZLG45yjluA5byV1FtN6PXVPz3b2dkVbbT5LqSS6vmY3NyeBJuJxuJ4JJPQdj0xnB4a5fa3aaUggs3Aux0CDYQQWU8DpnIIA/wBrJycVma5r0cMnk2wBuQo2qByCQRxzjjH545HVqfhrQpNVlN3eZ65JJyclic5O45IHGe4wDwBX5ZeVWMswzKTjF6qLXxSbaWl9ko6PW+ttW2f0ZTjClBUqUYwhBRUYwioxtdfZitG2umu61bd9Sxs77Xbo3d0Hlkwv7qPKqRliMrnByAffOSeTg+i+EPA97rmpbLNGMwst32Ic2wYM2W8wjGc4PJySQCxK89L4J8FzXy3k6D7Lplrj7ZfOcXCAFuiYyBnrwTknGQSa9k0LWP8AhEbrWtN0jRoLi5uFW3tLrcCLSytg/mSyHcCGOQTz0PIzmvSyfJ3mNfBYrOquJyzh7GScFi8JRVXFOEHNSVOjKLUYt2s9ZWd7q7Pkc7z5U4Zrgsuu8xThaOqcfeeu626pO2y2seu/DLT/AAr8I/Dkmr68IP7e1EYUwqss8OdyhIomBMe7ABKgH5mY5O2uP8d/Fq5vIJjeXUWlaYCfI0uy+S+u8l8F2QrIfM4JySBnpgk14v4n8VwoTZaPK+oawSPtN3I5lgs9ztkW4YkMck4AzggZyVzXQ+C/g7rnie+0291Z5LiXUW86G2uGIkliUFhcPniCMYyoyBtzzgZP7P8A8RB4n4gyvL/Drw0yapgckp/2dgq0MFT58XjpynKMquaVFHnh7Rtttuz1TbUYuXwy4eyTDX4m4mxEo4zF2cac5XjFRelottJb/i3fl0peHdB1n4g6nDDdo2k+Hoyb262BjI9tGS0EDFcm6luSRkSbycgHPFfRXh74QaL4f02w8eazZ7Dp2pi707RDEgddL00u0S3EBXa1xdFOWcb3yocnkV6ZZJ4U+GOg6bq+vz2kZsSfP0tUinkurmIvDDGixqTjcFYDPXBIyTn5x+Ivx51jxhc34sIP7DsFXahRcrtVpQuV3MF4wfYk5zjB+6rcM+Gng3k8cx45zajxJx3TlDMMoyGlGP8Awmu82vb01db7RktXzLa8jwHnPF3GGZSwmRU3guHbKEq+qc1eafvX5nzb83NfZXck2tT4pfGzx5eabd6H5OnaRkKJo1m825gRS3l+WxZmi24wuMbQAAxAFeFeAfB/iz4lau2mwmOHTGkVNUnlQPbG2JINwyMpUzDkrLjeCcbiDitX4f8Aw31/4l66wWe9vfOx9tvblCirgtnLEe/TtwecHP2dp2keA/hKNKgMrXGpz6hp2mwafZPvO+S9jib7UoOWU7vmEmeARkgnPx3CuR8Y+N/ENPj3xDzTHR4AyqvCk8fm2LjhIVqCqKH9j5LK0FVqSlJRklG9uZScnI6sfmmS8FYWpwxwrCk+JIw5508HGFWVlzXle0pJRUIy5m9NHfS54/8AGLwb4f8Ah/8ADqw+GHgWE3OseLbmyg1LUYVH2ya1iJ8zzo1G6KNiPuj5WGSQcYPifiufW73TNL+GFzfTWt7b2kcEUsMIiO5DtAjeMKyyFPlDqQ47MTzX7XSvoms/HO4+Hup/D/wdceHR4d8NPBqo0SFPENvf6xpEV3LImoRtlEWQtt+TcpUfOeSPlHTdW+HHws+O3iTTvHFrZaroPijxFa/DyBJdNW/vrfVNQmEWkSaTGkUtw1zDK6Gb7ODK0asMltxr/SPIvCallvEeT1smzvD4LIMoz3EcK4bJv7MxGHwNOGTOaxEKqq1OfGQqzi3HHxk+aPtJygnHlf8AM1Ljj65Sx1bM8uq4nGQy2hnOGqyxVOdSq68mov2ijanOMb82Hkl76hSUnJ8y/nj/AGgdI0Tw34tktvFHiWHwxDaX2lJp2i6rpZuktVgdp59QWW5d/OklKNIznLfMeSSDXJeIviP4W+Hfg+LT/CekfDPV4NR082eteJ7+1ae8u4YJfOnvU8pC32h2IaSXJkJ5ZyTX7O/8FZ/GsPwz8P8Aw6/Z08L+CvBeq+N/H8tx4i8QeNtf8OwTTReGdMvja6VpGj3M6ec19dsts2pvBKRFDHcRSRql2hr0X9p79kfwN40/Zo+EOrfBzwd4Esfjz8KfhF4O+JF5oMfh7ToLP4g+BbnTYLXxlC9tHEg1K/sJdPfV7UyCS5VwtlG5/tGTH9eV8LOpQxmW0pUlVwtCjOtTjFKUpTbTpRfNac4xjzaaTbcEnJJngYLO6EoZBiMyp14YLMcXXo0sS52gqNGfJHF1YNJ06E6rUFd3p02607RbR8S/8EsrnxLrvxA8TzaI2vz/AAs/s83upHVbSS10CDxM5G8+HMhbeO1bJzFbBVOE3AgCv2812C1Ou2WpxTWzWttp7A3RuiYo7KMMzzBd5UFVDHI55IyQBXlvxc/aU8CfAD4t698FdI8I2Gkape/C/TNS8PWmhaZa2djHNr2i6vZ/bLiC3SJRFYanFDLcFB5n2VXVWLsDXsvw88D22o/B/Rr7xRrc0g1O1m0ie70nS31LYZjMks92sQeWCAMeCq5CYYnJNb4TC+zdTK41FVnTc3U0tywhJJTblLad7JbrlavJOx8TndWvj62H4hxmGVDDYnD0MPRcYL33UU24pQjdzhCzv2ad246/if8AtXft0aBNN4j8G+AdI0m8tba6k0qTV/EJhuLXU5C0sNwLC1nMkLAH7wuFKsMj+E1+Q3xBmsb7UYbeDV9GtFukhvdQPh3wx4bit1jnLlreaYW62rRq3yspyM7hgnLV9+ftufsP/AbRNe19bH44TaDaC8udQudLhWbUDJcGSaTfZ7YRPZCQ5LRz4YEkHkZr8avGVxoHgy2k8KeH/Gk2q6bfq2nKZtPaO51IlpFU2zzNuEnGcr3Uc8Ma+Vz1f8KEk7PlVuj2k1bd3uno03urXbu/2ng9ZZHLEsBhKs4yUb3lO2rerjJ72tdPW0nreMr3vBP7R0/w2+Ktndf8Ib4S8SeCl1zS7HxDa3vh7R9N1aDTBcGNdR0OW1szFc3CH5hKmXBxtfGTX9Yvwl0Vl+GUmpyl4NNvoh9h2kqJIZFDGIgH5kIcApgqcYYgg1/Mj+xp+yt8IvG/jjRIfiJ4s8TyarosirZ+Gp57aCPUUEzXi2yHy33S7chSTuC5BJ+av6t4r210n4Ui102JLeG0RF0+OVVKkJuAUjgdFye2cdRnPxGf5bgJ8PvNJy5ngI5tzOTvzJJWTbbejjonpttyu+vFWYNY3LMsTcVKSbgn7vNe6bi3Z7rW3R3babf8t/xUnaXW9T0mFmWaw1Xxz4UuJY2ZIoZNO1qdU2KuFQxrgLs5RcoABur88/ipb3FhO6Mg2xEGBsA+YQWBY5+8SAeSCcbupBJ/Qb40ajHafEb412Mca250X4weKbi3DLjzLHU5nvmf3Dbs8Hpkckkn44+KUljfSXjYVtmnF0O0YVtsjErySM+vB+or8bxq+K1re7ZLb7Pn56WWzd3eyP8AbjwQxy/svKFupZbSbi3u/d6X1drat9Xq0tfz38WXQuro4AGOoAGMgsT24yWJx79RyTw6kr90lf8AdJHr6H/HqevOei1uX/Spj28xx68b5AOMkc/l3IHSucXnGPbH47sd/Y/n1JJNdGH/AIbta19Ler/4FvK+p+751NyzByT95KCTW+jfW/8AwLW1sjQtrm6tJhPaXE1tcDG2e3lkhmGCSCJI2VxnbnOc474JJ+m/APx4+L2iac1uPHGsS2wAHk6w9vq8OAW6Rahb3Kj+EAdexJOTXzB5bAZwRjGTye7dtv1OM9yCc7SfSPD7M1mQzE9OvPeQdz3H+S1HtaqTSqTW1nzSurNLT3uvNG/knu7t+Ksow9acp5lQo89kuf2VPmsmt58vM72XXrFXbTPYdf8Ajp8SNbdp7/UNOvZdpzNceHdFglP3uklpaK/bj5s87gflrwXU/jH8QUu3m0zxVrmiANwNE13XdPj3BpDkJFfRKDnkDGBjAyOTc8R3RsLSSBeHuQCChII+/wBD249Og3ZJOa8YuWkYtvZj16k/9NPfk+/fJ9Tn1aFSpJuLrT0t/wAvJd5Wduayv22V1uk0/lc04f4cwMZfVMkw9PTVYrDUq32l/wA/IS08mnukndNv1u1/an/aM0neLH41/EBQu0Lv8SX18ABvAGL2WcADHPPr6DO1Zftv/tUadkxfGTxLIOP+PttPm4yx/wCWts3OMnPqe5BNfMM5+bHrxwCBxv7E/wCPJ65BqtsDZyN34ZxyefXrjjPXPOa+hpVaygm69a3/AF9ntzP+8tb3t5b3a0/FMwyDI8fzcmTZSne3u5bg4q923f8Act62dtW7c27cr/Wo/b//AGrP+izeIfwttK9/+nP/ADk8nHMf/De37WE82E+N/isZx8sY09P4mPAFpj1xgjjOGGM18fPGxJ+Vu3cer+mPy6AEHkk0+13W86zbWO0g465wW988j6/w9ga61WqOLarV72Vl7ee90ktX5ar/AA6ts+Y/1YyOMrf6tZA9Vr/ZNJaJvdqGl+vq99b/AG1qP7Zf7S15pz2mo/Gz4gtuAD48SX1iGyXGG+wyw5z2B5xnkjBrw/XfjX8S9e8xtV8aeI9S3cub/X9WuyxzJlm8+8kJyRk5B4C9ia4rVbof2ZbXeQTdcDk9ifxBPGBnHbqSRxtySLZz0ycZH1YDt7jvnHfiuGlSrc1p18RK8klerVaSba251f4Xo+61dmeXmyx+Gv8AVqGV0NF/BwOFpNau1vZ0Vfb10TbbjrW8V+L9XurGZn1GVmuflZvPkLnBcEFjJuPTjk4IAJOc14DfNeSs5a5uCTjO6aUjgnOQWI6/j844Pf1N7Uur27jf55+QkZ25YjKgEhe3fPv1NcjqOlG2naNsmIH7+B/t49vx9SDk85+2yhU8GpU3FczfNzSV3K97Ldu610vr7zunofjHF8M6zW7x9avFLlSSq1Laya251a6172ct7NHD6hf3d/ax29/LJPNaIkdneSM73C26l8WbuWLPboNv2cMSYOUjxCHUYNmxQOFJAJwApIA654B79/qepyT/AExf8G3PhLwLq37Rv7Z3iHxt8PfBPxFHw5/Yd+MXxC8NaN488Oab4k0KDxP4X1bwfqWl3j6dqEM0ZIkiaCV49krWs1xCsoWR2rqPHrfBz/gqZ/wSU/aq/bJ8Ufs6fB74EftOfsUfE/whpaeLvgX4UXwN4X+JPw88bzaRA+leK/Dttczafe6tZ3l9cz214AJ7RLeEWoiS91BZv0HD4SVbBe1VWPPKFecKTjJOUMNrU99NrmSTcE1qmk5J7/ynmudxyTizFZbUy+s8PhcTk2DxOYwxFN+zxGdzqwwKeGko1HSdVezrTjUbjzqfI0p2/lj1O2IVioC9MlRgnO8duP4RxznJPJDEckYnJIOTz3ye7ex//XnjJIH9wn/BJ39nb9mr/gsL+xj8NPhn8YvAumeEPib/AME+vij4f8WeMfiJ4Z+HEMd38XvgWLG91CLwbres6VYKviLxFKNHsdNura7e51WW0glvJIJZ9TE58P8A2Gvi18Gv23P+Dji3nX4JeDNA+AfhPQviT4E8BfCe+8EaLaaPZ+GPA+lR6ZbX2r+HGsFtW1zUJbOS+vprmE3RnYGUiUvXq4Ck1h8NNV4yji5Uo0ZWd27zVTnjzXj7Kb5WrvmabSep8FxPmcHmef4d5XXp1+H6GKr5lB1o+yjCm3PA+xqqklWWZYa+Jpe7F0KfPGqnNK/8b90yRDAIzgdARnk8jp2xn8ec1mKTKW5OR79clvX8a/0Tvg3/AMEt/wBn/wAC/wDBTj46ftI/B/wT4Z+Iv7H37Rv7NHx+1rwRb6loOk6z4c+HXxi8Mz6lpPi3wbDayW08Oi3lnqGmXGpaLBMi3kMRu/LkEP2Za/mCPiDSfj5+yN+y3/wTj0DQYfC/jTSP2w/HvjG++IWv3FhZ+FDbfE6y8M+CPD1tc3Sx/arK00SaG6vNTmnZoIrV0eNco5PRjcbgsphH6xX5Z1HKNFSTvVnGdOMY03dL3lVjKOrVmrtuzPK4Z4W4p8QsRjKmQZPUxGX5fSwVfNKqs45dh8TTzKftcTFJuDoTy2tRqx+L2nLbq3+IehaddC9+1PB55gKtb2zB/s7zASlJLhVO2SKNlVjAeJWIVmEfm5/Tf9n3VvEvxN1/4d/AX4Y+BF0u48Y6poqfEjxZpqm48eeMkgmCX7S+IJg7eGdBhhHlDT9Ja2tViWJGDFDX6+/twf8ABEj9mP8AY6+FPxhbSv2mviafjn8DR4HXVtC+J/wb1bw38KvjTJ4l09b3UF+BnjfStJvLC6bSYpJJmTWtZkJljOll3upGuY/z3/ZU/auu/wBk7T9c/wCEU+Fng7V/EupRNDB4v1i2mn1qwR9wZbVhKFhXhWYKAMgZyOvyPEGf1adX6lXjThLl5nThVpzd41J037R05yUZxqQl7k/eWsleKUj9q8NvB2hmWQT4oyajjM7nSrUqVKtjsJjsDTkqmHoYulVwqxVGi62HrYfEUqkMRQ5qTvKlKXtqdamv6i4v2T/2ZW8L6X4esPhPoPh3UdK0m3so/EujNcW/iPzREFlvb26u7iT+1LgOCzSzNI5OOTwW5v4YfAjw98ALHxEdK1tNd07WdSn1Oe91K/trae3jXcF+1JkCQJsO0vkAdDwTX85D/wDBSP8Aa1TUr7UE+IUbxXcrTJA2n2zRQxs8mIkDD5VAIUKOvByCcm9pn/BQj4p32n67pfjAQa3Drlhe2t6wlkicPcqVV4Ss37vacMAvGDxwGNfl/HWT8N8bcM5xw/iMDPCTx8VDmwF72TainrdqN7xWi3snc+ywP0ffEbCv/aM8wNSF04xq1JVFGPNJ+6puSWlkrf3ne8bn9QdheWmq28GoWN9BLbTZFvdWV1a32nuQxBDSwFgMHPGeMnuATsc8gkfUY9TnjJA5wRj6cjLV/JZ+zn+3T8Uv2dvEbCC/k8ReC7y6Z9V8MX8ss0P2dpnZlspZJcwuqMuDGQd2fmyef6Vf2cv2kvhv+0z4RtvEfgHVbcXNuUTWPD10wXVNFlIJa2niYljakkgXD543fMNuT/m94k+C3E3Ac3jZQ/tDh2yvm1OLUG76U82St9WttdaS0tJ3aPP404JzLhpclVfXMEklKdNa3UpbOLu7O9uqvNtJ81/oLYuzO1fu9do/z/nrXlHin5SMHHI6ccbj7/X9eTya9m8tAn3R93/Hvn6/n3zXjPjf5VcjjCp04/ik/wA/41+Knw39fn3f9aaux4Dr1wgurxVA7cgAHOT79e/rnvnGOatLdjuJy3Tg+mW9SeuM+owDzyDpvbNd6s6kki5YAAk4GGf3Ocke5HB5HNdvLowtLM5UA7AM4Gf4sE5HscDqOemedYyUY8sdeblbfz237p/5uzuku/Tb73rv1VrdnfdnCzDbA+35ScjI4/56Y6dq/p+/4IwsT+y1rVs7Fvs/xB1iMBiWxusdKkbAJ4DPJ5h45dmYktkn+ZCeO3tg29i2SSARnqWxwT0z68ckHJNf0qf8EWbsXP7OvxDtQcGz+KF2M85UXfhzRWUDngZ+b0ySc5xn+vfoWN/8RmcddeG85u9bSSdJ8rWz0V1fbW1m23+b+LUV/qZCyVo5lFy6aOMo9urivnJau13+0Mf3f8/3pKdTY/u/5/vSU6v9fY7K2ui1/wDA/wA9f6Z/L8dlbXRa/wDgf56/0wooopjCiiigAooooAKKKKACiiigAqvdyCKzu5T0jt5pPwSOZvX/AGf168Zqc9G+n/xz3+n5jn15jXJmsdA16ZmOY9J1KQEnpss7pgeT/snPcDcckEYif8Oo+0H/AO5/P+6vvepUPij/AIof+lVPP+u7P87n9snU2179qP496sJGdZPiL4oOWYk7Yb24UDOT/d4HI5AweDXsH/BPWzDeJtXu9o45HHT5jg9Tjpx+IycEn5e+OepjUfiz8Xb+Um4kv/G/iqZZ4ySmG1W9TBOSMjHPuRnkE19of8E8bL9/fXO0YJAJ2jn5mx6+nJ64K8ZFf5ncY41PC8W457OdTmT15m6jTk1tfT1ak7t2bP6+yuEI4nKYRjFRjTpRUVFWUYxSikulunz1vqftjo8lzFpBktV3T4H7rGc8n34zjp9RyRzQtjY6tMYJQizf8+l0BG7Z35xnnkLn14UZJwa1dFJFq20kcHBBwfzB79+fzPNQvYW145F4VacYxNDxLwzgHeo3dD69MZOTmv5zWqv6f+3eb/l/FavU+wPnXw58XPBvinxJ4k8I6TrE+n+JfDGq6ppF14W8QqbO5uhpeoyWVzqGkXF0UW8gvChMGzPG3HINeK+NNA+Mnh74g33jb4da7DqdprNxaR658O/EzBLOOztmeJrrQ7jIWG4eMFvL3ctjggsT6t4y+H/wY+PU17p01zFqWv8Ah3Ub6whv9Buxo/jjS9Y02eWTUXSSPZPfwRyXSuykspbLHJFeZeKF+K/wfiubltOvfjF4K0xNNsltbcxp428O2EFk/wBov7xWYS6i6uGZ3jDMSDySST9fClTlH/hMgljLJPJ87iqOEad9Y1HZpvVpN7uKbdk3493F/vJe3Sab+oOVTS763fVare2iu077Xhv4waFrNxNo2vwnwX4ogeRJtI1vMKSZmaKM2V+7CGUXJC+SAc8nHQ196/DT4y/BnSPgT4h+D3xQ0nxTqVprXii38QtL4clgiJW1e2mgiNw5JG6W2G8qCGRjgggMfzVTUvg5+0f4YksLS5tvEixRj+09IZX03xlod7DvAjZ3EVyjW0gO3HAZUIyFybfif4DftP8AwP8ADreNtB8FeNPHXwssvDtncL4e1iymTWo7ZgZo7uDU2LPNFJCVZJW4ZNmXGRXt8O4bNMmxGY1+G8DGGYf2VjcBmuS5vltTMckWWZjSnRxccW+Rwp0K1ODSqVpKPLz2k2pGGcTy/H0sNgsyxUp4H61QxGGq0MXHCYpYvDTc6ToVG+aU4ScW4RUnpDVNNv7F+M/xy8P/ABa134e+EtI0S88JfCH4c2cOj6HokUkdxqos7maA63qlzID5U+o3awb4crgOXZw0sk5b6ej/AGz/AAh/wmdt4KtfCd0v7O0Pw7X4fzeC5EhfULmI2b7tZky2wX/2gm335y1vm4bNyfMP48/C74r+GPigLhdGe60zWNGbTl8SeGtb0+5tb7Qftjuqm7WVVe7UZ48nJI28cnPtiqE3EDnAG7nPQ4Pr0/me+c80fEfxC4fzLNMRWxOEoZhm2Kyyvj66wGFUa+DyujLD4TI/YRjGjDIFh5Qw9XKacI4ath6eGpVE4Uo3uhwjkeMw2HwlelWqYfB0sVDDU/rNa9KvjKjqVsw53JzeYupD2tPGzlKtTnUrSg+eo5L7O+Ev7SXhr4UeBPjP4K0VNeu5fFOp2svgNriJPJ06ztr6JlW/Uv8Au3kt4/mEeRvI5OCT7/rn7bfhfX/gbc+EPEmmX8PjR4YoWnijWSwuUtxKtvLLcbsiQRlVIbPLKBgDn8r0u1t2JcZY4w2OeC/fPHXOc46dzW1d5fSWbGdy55AJx83POeeRyPzJLVlgvEnizA4KrluFxWHoYGtw7jeFauEhhafsJ5Rj8yx+ZVYODk7V6OJzDELC4m/taFGo6MJOEnfkxfAXDuPrTr4rLsTCq8ZRxsqiqtTdejQo4ZJWikqc6dCEqlNLklNzm7SfMeK6D8Tvhx8OfjJL48+KOkeKrvw+E1JY77wRrtzoPijQ9QnMos9a0y7t5E86W1kwz20xMUq5VlJ5r73+J/xw8BfHH4XfCfTfC7eLfFH/AAjn2m/m+IfxDXTz4y1q1uLW6igsr+aziTzggkUvLJlnaKM5yXz+QHxusL29stae0srq7js4ZLm8a2tpp0tbVHcPcXLRI4t4FO3dNKVjUlQzZ5P198DwLj4Q+BQpxnS4QdoxkCaVeen8Oc9e/J5rweN+NM+yjw2qcLYN4Snlme4unRx0p4KnLFVaCxWFxLpwrydklXwdFwquE8RRj7SlQrU6dWvGfoTyLL8RmmFzep7eWLwThCjFV5KjBqniKcZOktU3CrJSipRpzbhKrCc4Qkeloqou1QAvHToev88f5wcp5af3R/n8a0BGndQffH19+/H+SaPLT+6P8/jX80nvmf5af3R/n8aPLT+6P8/jV8xpg/KOB/8AF+/+yP8AOc06AIzGmD8o4H/xfv8A7I/znNOtD2/z39/c/n1pnlp/dH+fxoApdj37A+nP17//AF+tJtXBwoJGT0+vJ5x3P0yeeTnR2jH3V+uOeCB6+4/P1ya57WtRXS9Pv9RI+WzBBB4G7LqvQ85K9+pI5yuTN7KTstPP/Fd67KyTfqtHe4YBLM1/Z8PibXvWala76rXqrduZq9173mXje/kv7210WCQpCoEl+ykgfaAThHx1XnOP5gmuR1nUbfQ7K3hV/tFzOAsapyR94DHJPGD05GeeSTWfdarbWcM2p3szfaJ8y3AZidtwWkKp8xzjAXaM4znA+UmuM0EXXiDWDf3GfJhbNqrZKn536A+oGenqMk53fm2MTzTHVsdjJOngaLTvrabUmko2d73V2l9nVttO/wDUfDmQvKsqy3L1o8NZ1GtHPZpzVlzW1tu9Wrr3r9NpdhdXF4b6VS0p2gq2W+Uk9iTjjnPueepPt+i2MCrZxr8sFqQwcYHmE7iQ/PzDnjk4yTkVyemWR88g9SB9OrAnpx17cDJ5PWuohlsNNsnl1C4ZmiI+zWkbESSHcw6KcnIPGRx7kg18VmeLljZOlBtW5FGMVK3K3KKsu1n8rq13c9bGOKvbRPR7Lo0tlorL1v1aTb9C07WmszMIneC1m/107ki3kGW+8MhWxjvnPy9ATnldU8VXl409tpDvBZMGS4u2Zhe3YYvlYlB3bSevvnOSDXLnUbnxFN5BzDCcARIxVOp/gBwThRnPYrzkMK6axsEtLuwJiDm0ZSdw+8FZj83HOfl6nuQSdpNctLHVctoRwNSvUcU1aCnJ+zjeScopy3fVK2rXNsm/Mjl0ctlObpwnUdrzkk25XkrOUk5Na311vto1f6J/Z9+G+k3l+uoeKY4/tVrCtza6fdwSiKW2nYmKaRiPmxgHk8k4HAJr6v8AE2o+GPB8UuqahrkVtPDEsEEFkitczw7SqWdtCvNtCQNrStjOQS3O6vi/UPiZ4hvLPyVu7TRoIrcWStbAfamWPcFXzFIfHHyjIxnoCtcM3iXVdWeKGe8u7qZgY3mmieSR1DSAZdiWxgAgcgArkggbv6Xybxz4O4C4SnkfCPDdTMc1lbn4kzVezoe0SvzLCwXtJKD1T52k231bPxnM+Cs64pz/APtzPc0WDwMXHlyzAtyslKWnI3aPMo6qzaV2mmuZ9t42+IaeI9SaaKCa3tEZobC3JMrJKznEsoJILE4fceckcgYJ2fhl8Iz4uu47/wAQ3Mlto6sD9iZiJtQOWOEGMnJ4IGe2QeKq+APA13rdybu5itLextnDS3l9IkSHDP8A38DdjoCcjjsCB7Xq3xHg8GaVdWnhnTbBWtk+xxatqMiymKYs4LwxKflyRncB93Z1zuPynBmS4POs6qeInitVlWyNSWYVcJKfN/adJScfZUcI/wB+oNPSKtFq9073fp51j8bgaT4b4MgqlS0FeKSkldpa3u3dd7p2tf7Xo194x8M/DnRk8M+GdLe71O408Ryy6egiitLTLgXNxcMB83y43MckkZJPX4n8ZfFqWw8Wadd6TZpM8Gp2B2Cfz5Zhb3sck4QuzASsiOFY9GxubmuR8a/Fm9dtUgGrPJJdosSNbxsjeXukxHuU8oT0TOMEHHyknJ+HPw/8WeL9VW70zw9qWveKb9JLu00LTLZri5GmW7qtxqCQA5VI/NTzJRgruUsdzZr1OJ/FTiHjmrkGU8PYCrhcswWKorI8gwOFlUq4zF+1boxp4PDwbr1JySajCnOcnaKi20z0eHOA8r4do4vPuIa1OljPYVHXr4mpGnGnS5HGpOpWqytCKi95SSSvqrSb/czw98dvhrrmhXXxn0rw1rEXimHw9aWxi1GdRbw3elaaLSAyxxNgkGLI5yQCPmPJ+IvhB8TfAM3inx38SfGK2l/4w0SXU/Eng+x1SaJ7Sy8VXEVzHBrsq3BPl/2cWja1ZeYyPMzkE17F/wAIRf6F8KDpus6JqPhq7OhmSe1vIXt3aXYdzMPlDPxyQSeRkkndX4Q/tQ+N9O+GNzp6rbeJm0/xpPJo+p+JdKtLm60nS5Yp2WNNSuolK28co++rsBtDZOev+yfA+P4izPCcKZpxDleFpZngsmxOdZlQjho4GLznGqP1vGVcHGMOTE1JRTl7Rc0ZbJNyZ/FeVZTlNepxPgMJjVPCYnMaOW0JvESrVP7OoVJulh6ddzbVJrdQa504pyau30f7Yn7W2gfHT4GaV8Ofijqtu/7Qvw0+Itzrnw6+Nmi6tp9zosmj3Ori81XwvrsIVrowTW0t1bRxxFYY2i0xhkQPu9C1z9rf4tfGT9oT9jH4mfs4a7F4L/4UD8O9A8A/EjRfFN1HLoHxFswXs/FNiiRIYn0nVdIubu2t5pszWt1Ja3kbCa3javzqm8DfC/xLpDW1zJ4fmng1YapbanZtboq2ZtZGke6gkk8xizktIW4J74G4z6T4x0rwxqN9Lolv/aFq+kab4et7Tw1PPO8UckjLJeRpbI3lykcs64OduWIBNff08+xL9pj8bONFSWHTlGNpy+rVZ1KMnK1+aL+1fmkrJtpO3pLIcsjFU/YuVKnPGOnQlOToQjjqcqeKp06V+WnSmryjTXuQnOUqdne/9TnjXwt4C+Mfxe1P482ukrdatqPgfR/CdpJNLb3Vtp1hY/a2n8meEmOWWaW5YgKSyrgHPzZ9o8L+PtB+GHw8ktVg1+91zw9a3WqTWPhqaMNrsVvJJL/Zz292HiBkRPJY7c4csPmzn8k/2MbL4zWvwB8WWt9eah4dt/FR0tfhrZ6wk7a5p0zht13qEMzedBA2ejBQflzkLzoeP/2nNG/Zo0NT4lu9Y8a+PrlpdE02zura6t4NW1YNIjTIzgI1sJFKSNGzJkbSSynP1f8AbCdTBYlZfL2tZXqVFBXvKTbd91dpO/a0dU53/N4cMY+tVxuWLHrNcJg8dToYajh5tKFOnGUYxWrvaO97uyUm7ps/Mf8AaW/aE8JfEX4p/Gzxp4m8H+I/BQ8WazqFzp2jXWm3zNpbvGbaKBWSPyvmdPMkaPCFiSqkY3fCXiaL4evoen3xs9Qn1OwNpaRammkXkxQbJZvO0+M2xCzncN7yDOQ/JJZ6+9vHv7RvxK+MUrr8QtO8NeB9JvvtzyW2h6LZ3GqgrLN5W6Z4pZA+MZY98Z5GD8Z6h4j8Z2i2N1oPxLu47GO6vCunanolrcxSSRPKkaNIlupG5AowclQ4ByQSPzrM8PXr1quGqVJSq1as6k5X5ZXlUcpONl7qbldRSUbNWstX+95JRxOFw9LDVqKoUqFGnSpxS1UKcFCPNJpylJKKu5Sbv7zble/on7GPg7xr8Tvjt4DuPA0WrQ2ukeNdI1PxT4n1Wye2jhsbVwJYrdLiNFdHj2iRRkHJ7E1/UT8TLBdC8P2Gl26q9vJJHcXTBeE03T2LTTKCfl3H73qM5PAz+WX7BlhrGr6VpfifVF06KTU9QjXzNMtntoG27tzMhwpJwTjkZyMnOT9uftAePw2heNtQstSX+z/D3hDWrGCNZD5jzFZATkMSThcZ68jnOK/O/EPO8u4a4ZzbL51Hdx3bd7tyu3d213fqlq22fJ5g8dmfEUbQT/s+17xWrvb11VtXqtdW7tfzY/tKy2th8ePjFaxP5i+Ibmz8VWAbJVob1WAwP7u3g9eMAk8V8TeLy39ma1ezsZ5p7HbEkZPy4Mg4APGMqcdeSSSOK98/ad1y4g+Inwy8W87PEPgk6feklsmSx1WaMF8k5IVSqhsnaSM/KufmPxFqFxBeJaOAUvUYKpGV2ky8Yzjpg+gbPOea/NcA3LLMslKXNfLcrd3duTcUm23dtvu973cnoz/cjwTiv9SuA8xSWvDeTqbVk3LL0lUlJ295yt7zd27ttJqx8LaqzQXd0r7iQ7kAnOCXY9zwRnHrz0PWsWMnPU9scnt5mO/bjH1Hfk9r40s/sus6gpUffYjjgZdh/NflHXhs5AyeKj6/5/6ae/sP0545+lwlnTei0UV9zkv0v/298z9azCUvr795u7i1vfWbet2/6b00u9q3yTgnI2/hxn3/AM5PJ5z7NBHHHZNsRVwE5AweS2ec552D8O5xXjFvwc/7B/SupuPFU02lfY0XY/A3qCDtBYH5gc8nr34GcAE1wzjJzfKtPcWmybc99dLuK37JXutfcT91Xd1Zb66Ln6fNffu3dnO+KdTN7dHaxwgwOTxy4wMnjJ7ZPORkEEnzydm5+Y/dJ6n39/c/nXUXPzAluSQ2Se+Ccd/85PXnPLT9/wDdNe1grNN27J+dlUX6K3bfVrX8+4hlN8z5nZtJau9r09/e9NOl2ru13nFVIYkZOO+fWT1PsP09OaPY+uOP/H/8F/T1OXknLcnr6n+9IPX/AD696bXuQVk9d7W/8m/+R/Fat3PzHbb+vx/z9WZ+T6n9f8f8+9WbXlmB5GB1GcdRxkZHTnHtnrkr5BPbr/vere31/Xk4rU0zT7mdm+zxeZ0zxkcF+557n9BkbedJTXJJLfRLyd57a9rdtLap2PGWCqvrPpu7X1fnf18rXd7nX3Fkhsks2RTbqFKMR93JY4BP3eVbk9mAySCTz+p6A0Vo08A3pjpj/e57eh5PfI5B57sIDGEJz8oGMcbsuB7c9foCM8kmO5UW9mytyCPu9ur88jjPX6buTzXjQrVaUk1OTSkm07tO0pXvfe/V72UdddPOx+Xp/wBppq79210u0k7dtV07+824njVvpRZyWzkEYPcfM+ccn0/DJHcmsPxNaBZ7ePaPKIwTjqwY5P1A9eMk9DnPqpjUAkKuDkZCgYzuxjB5z+I6dCRWNf6dbSC28wh/ZgCOr9yD78dcdSTzX0WAzJyk3K723d7NuSVm131167tpXX51mGXcyakrtct07O6XKuuva/qrNe+398/8EgP27vg1/wAE/fjP8dfGPxx8C+L/ABz4K+MX7PPjb4HX2l+CbyysNYhi8Yat4de+vBdXiskaLpunXcUbp+9S4mhccKzNv/tS/wDBSD9mTRP2M/En7A//AATr+Avi34N/CH4reObP4hfHfxl8S/E58U/EDx7q2krZRaHo0N5GyxWWjWx020uJ4ijMZLe3S3KIboP8bfDv9hT9sH44eA5fih8H/wBnT4n/ABC8ADUNS0oeLvC/hq51LRH1LSRG+pWMV1ECJbqzjnhaeCMPIokXCksa+M9b0jUNG1G90rVtPu9N1TTrmaz1DT9QtZrO+sry3kkiuLW7tLhI5re4hkQpLDMiyI6FWUMK/RcvzXHUsFToyg4UZwn7KrKhyzlTrSTqxp1pRUnCpaCfJJq11ez1/nTijgDhLM+JMdm9HFxxmaYavl0sxwOGzZ1cLSxeWKvTwFTHZXQrOnDE4Vzm6SxMFKNZc7j7SN1+9HwY/wCCy3hb9iL9kX9lX4B/sVeDfGPg7xt4S+LmmfF/9qfx54gudM/4uxf26GC98J6XHaJHLH4cltLy/wBOgtr4uUtIdK3MZoZHMngX/gp5+x/8Nf8AgsRD/wAFF/hf8F/H/h/wD4r8LeI5vHnwyjm0OK+t/iN4n0WKx1vU/D88MKWq6Vf36S3xglBkjBKg5Zif5/pIsdcHO3rzyS3t6BevqepBFPspRDLtP3srtOATnc+DjORxjjqMkgkbifQjnmOVOCg6dqEqM6MFTjyw9inCLiracy/iJ/G2m02rnyS8K+E6mYY2WOhilPNaePoZlX+t1fb42lmVZVcRGvU5uaTpSUVgno8LTap0XGm3E/qh/wCCbv8AwW3039lLRP2t/hf8Q/BPiHxh8Jfjb4q+JPjr4a2FjeWi654D8SeN9R1N7iEvdF4P7Nv7K+3alDbKrteQo0RCGQN84fsqfscfBH4tXnhT4nSeO7TxVf2GvWXiPxL8M7lpNPiuLa31YXtzod7PbSxXwTUIEe2e4spFniEnmwyK67j+EFnql7YykhpDwpVSW5GTgkZ6Drk+vGTmvePhJ8Z/iF4Z8U6RJ4HOqr4iluorbS4vDsd1Pf6lcysVitYbG0LzXkzv8iRJG8jFsKCWGPjsTicyxVXCSxtOWZ4XASqTw1KPKpRdeqpyhJW/fRUqVoRlzcsZOEU46H9M8PcOeHWWZdxLS4bx+M8PeIeK6OWQzjMqdWtLBYhZVhMRhMPVxNNyUMulKlias8RXw/JOtVk69STqqU3/AFb/ALdn7cvwq+GH7HP7Qf7LXhv4bfHjxlZfHPTPCWl+CNP+NXifT/Gfw6/Z6tfD+ox3Fwvw11eWFtbAvCiXVot1dsbe9tNP3FoI5kb+SuexmB2uu0fNliuMjLckjkdsDpjPoK/bH4KftpeCvjTDefDT9onQtJtrrz5NDm1O/tZI7N9Rt55ba4ttYtrlDLpF1b3MMkM0biORJQ0ThXRlHhn7Z/7HukfCaxg+Ivw7vra98D67fPBBb/aI7uK0N0JJIxa3ERxKo25QA/KMDk4Jx4hrSzCVPMqVaDp4amsNHAOCp16FNVatWUWk+e/PVlLlm7QjywhGNOKie54QZHk3AzrcHZhlmPwObcUZg82wWd4fH1814d4yxP1LC4ONXCYys3CMo4bB0FN017WvUUsTiqlXFTq4iX5N3SLbBsgYAwBgejEHg9wRxz68kYrkri7VS+OCO4yM4L46HPAOfzABIr0rVdPO18gcAAj/AL7+pxx9eSOQa8p1iEoZMcEZ+6COm8fyC/QY6kknz8mqQqNvq7au/e2ivprd31ST6NO/0fHWFx2Uxqe6lbZJWtrLre+y16r3erd8e61BAGG84+p9Wz0P098AA5zz6p8Bv2ivH/7O/jzTPHPgTV5bG6gYPd2YmZ7HWbbLB7O/g3+WzMASN4yOOeOfnDUr0oXUHv6+7jPXPOBx14zySa5G41V7fIJJyVJGTycthgD/ABcDn/eyCRz9tHh3AZtl+Iy7H4enXw+Jg6dSjWpqpTqwle8ZwlFp3abV03F3kmpxTP474v43jJzjUaaVt2mrpuOibd/hfe12rXbb/u//AGU/2pPAP7VfwusvHfg+7js9XUGw8ZeEZSp1HRNcTH2sOhZmj0zUODaT/dA3DcWHPonjdQEYbR0XjGe8g9D6kj25zksa/i0/ZA/a58XfsrfFvS/Hnh6a4n0W8MGl+NPDRlla18R6AxZruRlDhI7u1ZQUlYGROQpBJJ/sS8MfEvwj8aPAnhn4keCdUh1Hw74o0yPU7SWBg4guH3C7027wf3EtuSAoYg8Dkda/zI8dvBGt4XcRTzHLlOfCueNRyarKzWUySTnk1aT+Ko2nOlUk+adNuzc4VD8qjjcux6f9nT5pKzte91dWdtbXXTvfVrQ4nSrIG+uSVBKsCpxyOX5XJJAwO3q3XBrV127NpEVYnGwcZ4P3x79CfXjOM5Ymrtla7XvSOMHjGM43fyP1yRXJ+KLobLoHkqFA9iN45zkA49+cg5JHP84xWqXnFf8Ak1T+v8wPM9TvXa6ILsASuOTjrJ2Jx6de+eSc4/pj/wCCI9wrfAz4sW+fmtfiFatJ7l/D+nAEnPXCdTyfXCg1/MVcTKWyQCTjnj1POcnj8ep7kCv6WP8Agh7ch/hh8abUnO3xfoUhHOCzabMrMR6sI0GeuAFOcCv60+iEpU/G/hpJtXwGbwnZ2519Wk2n3TspNSur8l02rv8AOPFi74NzJLpKk1vo/bwXNva7Sv3ekb+62fvJH93/AD/ekp1Nj+7/AJ/vSU6v9i/6/Pz/AKu9Xrf+XY/CvRf+5AooooGFFFFABRRRQAUUUUAFFFFAFCYkF8Ej5h0J/wCmnv8A59TXmHxT1H+y/hd8Q78u26w8K67KH3HI8vS7rODnIxjPUYJPOGJr06f7z/7w/wDalfPf7Td6+kfs6fGm/jmjgkt/AHiafzpOEH/EsuFyGOec9D655yDjyMwuspzNp2apzt3+GSune6tpou61927ywN3joK+8oLy/itf1u7O212f52PjadrnWvFeoFmKz+INbmbk/MZdUvHLMcksTkEk854J4zX6af8E+7MDSLy62gBiCMKB1kbB6d+cd+cY4Jr8ttakNxHqEhYN595dSEj7rNJcSuWAzj5id2fcc9z+u37BlkLTwhbNtXMjDfwMk+aSN3c8Dv0GOT1b/ADO4vt/YNf8AvTnzf3v3jtza6/O+70Tu3/Y2Wf73S8oU7f8AlP1/pvzv+q2m8WgxxyOnH/PT/Afp1xzrosa/MqoGwMlVXdxv6kDPcfn35rKswMFVwF2DAAwOd+DjP+z/AOPHk4Od6ys2h3eYS2eTvBbjt94n3xz3J6c1+Dn1612/rVrv/df+fV/PnjP9nLwtrWtjxp4Rvbrwl43hh1R49Y0eeWK2uLq+FiJJ5bZHiR55Ws3E0xDSPuYuzEMT5t4p8Z+PPCepW+n/ABS8Pte6TFaTlfHuiwnzoo4spAb6CFFMiOfmkEjkHc3UjB+07pM45ztAIJySAPMxtJyR3P1Lck4zxevW1teRS215BFdW8qiOaCaNJYpIsyfI8cisrJx91gQMkgZFelgM8hWk3mz+uO8UpR33fnfRL89LrXaOXyivcXKv7qSX4L+tdW07fnv4u+HHgf4q6bPq/hLVzoGrzXKXtn4x+HX2TS9XW+swT/xUFjaNby3lu0hU3MdyXRgHDqSTX6o/tA/ta+FP2U9F8CX/AIx0b4qfEzUbr9n3wH4ZvIPDNtpt74CjvdU8Mf2Zc6xrunrqz3byGQy3lxCNLbYREI5ndcV+cXjr9n6JNXn8Q/CzXH+H+vrHOstuLdn0u7E1wrvvtosQs0iKfmZCwGAGwKbd6tFaxyW3i17jR72J/sp1iS0KaRdxW8S+XLJHcLJEySyhmA2kAEjOA5r9N4c4+xnC2HzTB5JSp5p9eqZdUoVcc28RgXgpY5ucKTi1XnP6xF0/bTdKlyvmpVOdpfKZnwrQzithFWnPB0sNHExqVkrUsR9YlQtGUua9OMVQd1Bc8lJ2nBw977D0jUvglcfCn9kaTTvDng2WH4wQHV/iD8ULa0trLx2ul6X8SNQh03+1FLi5trZbDzbW9lulYiKBBlY0BP134v8Ah74Al13SLXxF8OvDXgyPSv2l/Afgj4YR6c0kT/EH4b3us20V9Pdwy3Mza3p8tl5Fw2sIWXz55rBpWlSQ1+C/jb4P6Bd6tP478LalqHgrxtqGjajp2n+KPCF1cTaHI8qOlk+paBHJHY3RgB/crPA/kjeIgoOa1vhT8WfjR4Q+JPgLT/iJ4fttX8S+HX0jxj4N+JPhgyXXgy6vfCmoxahPpWt2IeF9OTUbmFHgtleLepkVCjNuHu0eNMlxNOtiJZVl+YYarR4dwccNi44CNbDYXKMthl+IdSlPLZ1cW6mIVTPaKpYjC1nmcoLGV8VQSieRiMlzWf7yWZ4jD1IVczxDXNiE6tfH42pi48ko4tQpKNL2eXy9pTq044RS+r06U3Jv9x/iT8OfhvJJYwfEDwJ4c+HENn+0EfCXhubTopNOk8SfDvzgJL67Sa5drq2aZY4jqKAJGkjujqpGOg8f+BfhZD8QvhPozeA4NMib4kSaOJW0J9J8O6/4VFrLJDF58uo3UesxJwy6tCVjuMkbg6sp/JXXPGHiHxh4m13xV4n8q7uNe1fUNYuZrNZltra71K9nu7iOxsJZ7g28HmuxRPMdgCN0jNljp3l7dzWcZe7uZFhVVt/MnmbyUCnasQZz5QHZUwBngE5rhxfipkU8Rmiw3A+W1qeJx+UVaOLxP1GOLrYbK8e66p4mFHKYUYOvTpxpUvYUqcsPT5YV3irVG6w/CWZezwnteIMXGVLD4unOjTeJdGFXF0Z0uanKeNlUkqc+ec/aSkqkpSlTVF7/AFRp/j+11LxJ+234R8H/AAp+Hourb4NeLtP8J+GrHRnuZfEFxo11JDHpywm783URewu93dW8KmSSSJZFZVj57P4K6d8MtQ/Yc8IfGuTwxoFh4jl8AXnwtk0G3tBBDF45g1xI4Nct7XzMx39vo5nubt2YyFlaTYCGr8SPjdeXlnBqNxaXdza3G2RfPt55YZtriVXHmxyK+HHDjcQwJDZGSfvL4BfEbX9c/Zb+EngOW30mw0Dw49/eww6XYtbXOp6nc380cmq61cPcTte3wt5jaJKqwxrarHGYmZS58ni7xOy+jwjilnOT4bGYmWXcQ4LIYVcJg8RQw2d5zmtHE5dmFGnHC0IYOWT0a2M9/wB+liIKlSjh6cpNrefCtWnicPPB4ypTpTx+V1MY41a9OpPCYLBVcPXpVJyr1XXWMlToy5bRnTk5zlVnypvqQi4GVXOB/CP9vP8A7L+nJwaXYn91f++R/hWhsT+6v/fI/wAKo1/F592VsD0H5CmlEw3yr0/uj/pp/gP0545v7F2Z2r93rtH+f89ap/5/n7/5yeeuef8Ar+tf67s4Lvu/x8vPyX4b21zsD0H5CkwME4HA9B/t/wDxI/M81fKJhvlXp/dH/TT/AAH6c8c0T91vp/8AHKadu726vo3+ij6WW7bFr3/r7/67sgBwvVTyevUfMccnpwOB6ZBJwSfE/iTrIt7e10C3dnkun+233zNkR5YFW5JKjIODgfXGa9blmghgWe4lKWkHN7KGIKBiwB3Z4+6Dz33etfHPiXxPNrE+pakgIuNRBjtuT+5QFhsi5+ReR8q4Xk5Bwaxzi6wKcZcssc42f8qu7O62SUfe1aSu1q2fpvhRkH9q8R/Xl70Mi/iqytJtqyae+27be+urbx9Ru/7f1NbOI/6BAymWUDiRgWALcHcc4ALZPzMMgLlvU9C0mW3VfskKFFC7cRgcZIJHGBnaGHcgkcgNXA+DvD0bwNBcyMlwxVmmDssR+Zj83UMB3zk42gnPNen3WpjSbQ2lsT521VNwpITHzjsRz19D05z81fmmcYq3LluAakotJ3T5bOTTqN31UuXV35kkrJo/o9u3NZ66a9dHNW29Hv0abbVzekvra0Tfvxcjgxg7Rn5h0zz69zyeMZzlQQtcXf2i6ZtgxjdnA+Yn5ct355APG7rhSMLT7kag+6TDtAQZGYAsctJkksSSBkEc45BJyOdA3nlXF3Dk3VuMbWi3HaCWGQQ3GMc46c5JIJPziwkqHtIRf73ltUk7XUb8qjDWy0bdm/tJXdruLRdrpWVl8Ov2tbXv+N/ebWqd+w0a4j0u73OisCV6qvYt6qR0Y59yechs9BPrMv2okIgIK4yAOctjPGe5J+mMHk1wB1JLsjyF8g44aUA9zwck549TnpznJq9ZySXZOXbIOASxz1IzyenTA68nOMc+bVwfPJ1aq960VNO973klJWSWto3V7Xtdtp34N7q/NdrWSv1kurb1a1Wuy6Xb7A3V3eXXn3bQMgKkLCiIpILjcQoAyM/e6njJJOa6+xuwOVwCAuDnkcuBg+nHY+vcfNwqgImVAGFBJAA6bzk4x7k/hyOtVZ9aVLdhDeJbyqDmaQjygV3f7WM/XI+pHHmexqVpJU0nFOMbcjcY6ySbScn6uzbutG02/L+otc2q1317vZf197PX7vxg0VsdPkmkeOEDzYoZXSN/vgeYisFfgHJYE9Dkktnx7xD44dZoBLFdTW28PDawySeZOwLDc4DfOR0ywJAwMkkV5/dazq+uTNYeG3e7uXYi61IPJDbRYLAktG3Qehx0HJAJrftoNJ8L2Ud9qeqrqWqrgy3N3Ji0tCWf/Vec5ROT1G0nB6tk19Ry4hU4vMMTWxVXljChlsKlSL5W1GLdNSao05NNpS99xu1F3kTluWZblspVJKLm9XLlSldOTfvbvvZOy6tt3d/SLJdPC6/4lRJtRbJttP2gxWwBfH2mEjYeBkbl64PJr64/Yb8T2V38e/FGra1qtxa6dafCX4hKkVnciO7htVtbB5W00SSxol2IwxtVUqfO2YOQSfxD+NX7bHg7SdWk8NeD9Zj1rUG41DU4bhXtrI7nyEcSt9rIyOWLYzg8ZFc98LP2gn8Q+LNDgSaUtdahpihxKQSjvlxndwj916N3yea/p7wl4B4n4K4oyLxFzzJKlWGS47D4/D5PUnKi5+ylJwjzezqOnG95SkoybTSd5Wm/wrxU8QcqzHKcdwTk+a051cww8sPmuZ6VFTjNybspS7pJq+ra1aZ/Z74Y1Pwvr3hb4b+HtPGs+JPD82qzNf3XjW7S41K4tL5biSS2uZfMdlt02oI0MvyAqoJ25Pyhe+KvhlrWkfFvwb4c+Ffwp8X/ABP0O1l1HQvg/cWtlqcGpWVvrcljJqC6PdSTf2lfraS/aHiUPcOzF8hUyNGLWkn+B+hXC2swSfSbHIQsAf3QDEqCAS2OQc9QDnnH4KfE74NfGjRPiF8Qvi1D4N1r4keEP7Td9N1fwhMP7c0OVoZBbafNBdAvawWzqXaaxdAp56kmv9j+CsxpYzh/hytTpUak6uTZfXmqcYQioPCQwlDD0lKNWUYYaMOekpzqJzalNTmuc/kDJsojU/tf2+Klh39ahSpyl7SS5ljJ4irUqKnXpOaxMX7KqoOE1TlaNRXUX+so/Zv+FFt4v/ak1L4T/s5fCvXPFegeCvgvqOleHtQ0uPXNC0bx/rd2ZvG2hWVtaTO7waapCvbRs0EkjGAwmIeW3sfwn+FfwN+H3xR/aRj8KfDrwFrGr+GoPg7eaL4B8PeGdI1+TT7vXbKS8+J0fhy0kuYLjV4NN1N7aJPInc6FbSTEwFRHHX873gf9pX4y/DrwP8S/ATeBNZh8PfEKOwXxbN4vup5NUQaFqS6ppzaVKusoLGQXMUZmlMEzSRqEO0KCeD0HWvib4nv7LWm8R6B8K/Di3rD/AISG21i+1C8EjrJG9nttIdwhmUsksG8o6s6upUsW+rw+Z4SpiaVFZO58spTmpU6fJSnKrjdIL2XvNwq05OXw3hCMaacVM9unw3UcsVGed1aeClHDUaWKiqs3WjThlkqjrwliUownUwleCpp+0UMTVcsRNOcX/UhrP7TfwY8A+D/j/wDESHwFqdwngn4g+DvAo8PTacmo6zp95rMl1p9zDpWmWU80jwWVwZCUt5JI441hmDkAGsz9omH4P+MtM/ZW+KPxFHw+0XwHb3cmm6taeKtIt0v7q48UG9srfSbSae487Tr+3ubuHUljaEzfaInYyrya+NvhD8P/AISeF/gLffEbwD4l0f4meNfB2keKfFF/4hmtHjF/4r1XTfPsZbbw6yvBZQ2sgZ7Xy4VELEmLaQTX46n4xeO7z4ueFvi3qPiX4c+N9U0bxBBqsvhH4s2kuuaFZztcT27pa6R9ptlgS1OyWGO2kt1WaOFm3Knlt14vO8Tl0+Wph1WptKLdKzUL4qVXnaVNOUY03GHs1a6jF86s4nn5Lwxhczr1sVleMqYSWD5pNVnUpTqNZe8I4xqLESdKpOrCVdV5NuE6jTjNw55e9/8ABRZvAvwB8WfDn9nTwX4o8N2vizwP4Wn1jx5400/QJblte1jxVqF9qmn21xdqzTpb6fo0trAkDHzRIGfJDAH4v+EPwG8d/tL+IbLw/on7Rngi3s7K5TU7/QfDnh7UY/E0lkHYy+RBeTqkxYFldgpwSx5IIPonx58X+K/iL478XfFDxN4i+HV74h1O6XUNV+3K+NQKIFhgsLawnZdPtoIEW3tYo8BIVVckhieB/ZJ8Pa+37Qnhr4lW2px2Ut7r8O/+x2vxptlpSkRSWEFhFaq86TMu5ovO2MWBILBifEpTy7EZvVrKyheKhFpe7CK5aatdrm5adpO7bk+ZtyWv6JhcLjcHw9ia1XOFTxEKSliq85yaq4mpKdWvKDnZqDqOfs1aKjBQikrWP6LPhj4E0H4X/DrSPD9raeTbeGrBIDfyXBimuroqbVrmUqVIlaTDkklkcgZyAx+dP2wta8L+Afg14tXTL0m412LasiSm5lxIzBx5hZmw/wDGMgMR82cbq+qPFNu8fhk203zi6aK6uhdj7Oo0+Bmlll2uRtDE5PcHbkkrk/kR/wAFKPijoHg7w1p2nQPZWum2HhyTVNUia6jSICAk2Ltdhwc3Z+8ScvgBiSTj+MvGrHfX88zbL8vftMdjcyyeEHe+OUZVWpKGH+FKVknpbXrZs6+FME5Ty+cvflNrmlLVy1l7ze7v1u3srt2Z+NP7R2uG70DwFdwSNN/Yt/qWnM5ZmKh53vtgJJ2rgHjgHLcALmvJNVuLbVm0/VFlJRFjAAbABxIOx4Gdw9Dz1yatf8JnpvxE+FmtXotpIbyDWJtaS0ny09hbXAkSy3l8sqTx46HayHacgc8L4fuley+xv82Mbdwzt5Y8A9OnbnGME4Yn62ngHluVZVl078+ByzKVUcr8zvFJ8zvd67J7aK97s/2Z+jXjY8Q+DfC2Py5uccCsyhK6TVk3pfmfu6X5dkrK1nr5Z8TrFEvXvBGm24xgbQOhfnp/FnPPOMZ614pKoU4AAx6DHIY8/wCfU++fqnxfp1rq1mYBtMiD5W2gsMeZnBOSBz/9cls18yapam0uWt2+8pxnAzjc4OcfTJ5646bTW2XT92cXdu7av2vPbV+Xzvu+Y/eMbBfU+d2uo2vb3r8y6pd2uvV7JyvVW62j7vYA47/e9/cf5FH2kYI2Dn29N2D19x+Q5J5qmfun6fn9/wDwP5+1UPP9v0/+yr1IU+dOy2stlr0XX+tddG189/aUla7a26duW+3/AG9971737qYFWx6YHb+I+3fnHod3X71cbdbyzYZhz2LdNx7Z5znp6BuTg56J2LKfpnPPqx+uT/U8jnOa9uWz0PT07F/UdwefqOc5FduDtSvbX79bOTvu/wBN1Z/E381nrnmEfdv02vprb11svRW3SbeFtb/a/If/ABNTi2fGdx7fw/73oPYf45DZ3rfTWc8KO2CQCDy3Yjj1zyfmOOQc9HaeGrpwT5atwCuVBGCHx29V7c88EkkDoljox0Uk2rdL913626+dtU2/mVkdS124rbTrv6O+yfzd23e/Madpj3twIgvHy5OOoy2eOf174yegr07TtOTT7P7OI0WXaPnCKHJBIGSADgg9c4HTOSa5M/8AEmuS2Ns/GIx8qn5m/h6fwjBxnngEBqu2fiW0lLfaZCrYxgk5/i7k8cjn0wOhznmlKpUu1zOKskop6ayV3Z9X1fa11Y4caknNL3dJLttda/1dXerd257q5C78IARnGABzke/Hc/iR/ezz9xFPLbtcXMkqxf3d7YIBPOMjORj2ORkkgZ677HvwSEYFQclVOcnOefXA/Tk4JrM1NB9jvJABstVB2YAQkBsHbyME5znnkc4xnOG6SvduKunZ/FP87X1v03tr4OO3nru1fu9Kfn9++ml+pyks1tbWjXTyfuUUCGIk+bKcuCSfvHJGcEnjB5ya841PWJ7mcmMsiA/KoJUg5boB06HOD6egzLeXk13KzuSqgkIgJCKu5/uru2jgc49vU1kEDDHvjr/389/b69eeTn6jLsCqV3K05tX1s1HV762b2v5y2dnf4fHNOLUdNVrZXdmtt+isuyvq+Zn9R37Lf7RP7Pf7O3/BHT9jvx/8cPGHx90tvCv7dXxT8TeG9B/Z58WadoOueINY0LQND1iHSfHQu9a04y+EtRjsnhkjlSeGWcorxMuWrxXSP2kvg98af2Xf+CvH/BQDVP2a/g3q3xI8a/tK+AYfhj4f+ImmWmv3PgHQfihpHjPT9Vu9Mjt5dPe91e1s5kvZrmNWs08QsuqMsrwQ7v5w/IdyRwfqfd/r6fyGeMmP7FuJO1SeOcf/AGB/X/69fe0c+qU4UaXsKfsqGFjQhH3ZSdaGEnhYYmUpQesFN1IU0rLSPO5fvD+a8T4P4HF4rNsfHM8Y8dm3EE81r1V7WFKnltbiSlnuJyalQoYunaGLlQhhcRjJ1JTqQTmqEabqYeX9d3w6/Zi/ZL1P9kHwYjfA34Kat+yxr37A/iD4s/Eb9qW9vII/iRoP7YMUDSW3hVfEv9rrJouo22rPPpkHgRrbAto4leCR3WSutg/ZV+A0f7F3w+1Dxr+zN8E9E+AWv/8ABOa8+Jfi/wDaMm023034lWnx901riPwKLDWm1RJJdS1kgCbS4bJXvoibufzggr+OCdrxLSTT1urgWbzLcPZieUWj3Cq0Yna33CFphHhVlZPMVAUzggn6B+N37T/xZ/aK8P8Awb8M/EKfRF0r4HfDbSvhV4Kt9A0+703zfC2kTyz2T6+JdTvY9T1RHJzeRxWyYLbLZDuY+nT4gwvsJueBhGaoQpU4r2bjOXPGMlKTo3hSUVKUYe9UfPNe3vqfE4rwd4g/tXDxpcU4mph55tVx+Kr1IY6OIw1KMMTKhOjTWayjXzGdWpThLE81LBU1RwtV5ZKNN0pf0/8Axk/Z/wD2F/B//BM+z1Pwj8FLPxr4G1b9k628Z2vxm8GeCNEvtY8O/tDmQG51fxJ8X7nx3Ffx3FjfqNOuPhunh7ZLY5nt45HR2PF3PxS+DnwI/wCCm3/BHn4UfD34Mfs9+CfCcXws/Y++Jnjjx9b+GrH/AISLxB45+J/w2v8Awj4mvfE+vPqK2kJ083Ca3p8HkwvZeLEt9aupJZlWGv5Ovtl6LRtP+13P2HzFuDZefN9ja5X5BObbzPKMwTKiUp5gVmXeATWLLLywGB6bcDueeBxjaPfgd99csc85pQlQwVKg6bwN+SUdVhqs6jhF+xTjGq2la7lBXvOaZ7E/CmdKjj6OZ8VZhmsMUuI0/rNLEfFnmBjhKVerF5nOnWrYCEajv7ONPETmpxp0Kked/wBqn7MXw9/Zp+P37Vf/AAVB8B/tb/Dj4dfD7x3+yb+2Ndft4TLb6Jb6JceOP2bPBPhXxja+JfC0yw3LJfeFtdW2+GnjXxBHO5s9UvvGUurxFZr6RD/Pi/7ZrfEjxB8V/B/ifTrW5+Gfjjxj4l8SaP4Qsf8ARLbwRLqes395YHwaFlc2Gn2NvMlva6TGyW8UKpHGoRSD8pfDD9sT4o/B74H/AB0+CfgSw8E2cP7QVrZaH8Q/ibc+GTe/GafwRDdaZd6n8ONF8dTan52keBvFN7o+k3ninRYrGSTV5rG1Wa+S1SW3fn/2fNJ0LU9fuJtYZdy2pvbiaZVaEEamY9xDDG/a2CSN3IGccngzyNPN8HSpwpeyrxnXqVasVGNWrUqV5SpRrTik6nsKKcfaJR5pS+C8ZH1vhdi828Ns6zPHVsXVzvJVhcjp4PKXWq1cPleDy3LsPHMcXleEq1a39l/2tmHPVqYaFarUpU6NNPETi+Vdv4h0O2juLxLSR3tFZjbM53SOmW2Bm5G4DG7k8lh16+E+KNLaPeYAScEEYJHG7njHXrk9OBwSWP7DfFX9jm80/wCDmjfGb4ftdatp7288/inQmtpJLqxhUOVvbINvD2wXnjaoB4OcV+YXiLSGlgkmgjJXBwGUlh/rQQ2RwRt6dRkrgnca/MMuxv1DMsZgJ46lingMW8FVlB+6502vivs2rSW6u5JNtSv/AGTmGZ8HeMPBkuI+CqixFKcH9awvMnmWWP3larTvJ3u9HLone7TZ8Y61iJpQQOGIPHozEdRkfzB9Scnz6aTzJGJwQD/FyDy46EnsvrkcDOQSfXvF2lmITYAzuboMY+dvYHnHrkYHvnyW4UBtoVR0yVAGeZM44GTx65JzySTn9/yOca2DlVjrpGN7+a/SN+qvzatt2/yp8VcDjsszKrgFB817JtWdrz1at15bvouZ72d6qXrJyMqcN0JUjezK5wCTl+S/PzZwc4Jr9sv+CRP7Wl34a8a6n+zt4q1Vp/DfiqNrvwYby5aO3svEUBDXdnEkkmxIdQAxFCgUZ6KSTn8SbqOABgGwTjuPVvQ8c9sfxHByDnR+Hvi3VPA/jrwz4t0Wee11HQNX0rU4LmOWSNvtFrOrSqJEdWG8KVcB+fmByRz5nH3AuW+JHBPE/DmYQV8fl1R4aryL2mHxaUnQxNBrWnOnO3M1Z8jqRbblp+OYLMJZVj8qs370o88Ve0oylK6ae+nM1q1fl1+I/vRVir3nJXhM4JwDuYdj054J+mcmvO/FBPmXPPGEx1xj95z1+nr1AyTyZPhF4/074ofCjwb8QrHa6eJvD+nXN1tC4S+8rF2oxnaRMCOM5LEHBam+KJ48MCEBOAxAGeCRzgemD7fUmv8ADbH5fmmT5xWyfMqbhUy6tOhNNe9zU6zptPXXWPnZ2V2ndfrCacXJbNJ9ddNN+6/4N3oeXXMdvjJfHI7n1YEDJPfBx6Mo4wCf6Rv+CFk6v4M+PNsckx654PZcjoX03XNzjJ+82xNzDkjbk4Wv5rLudVn224DgMuQwJGd7AjByPQk474ySM1/SB/wQrP8AxKf2h4O63fw8IGeA0lj4tDMPdtgBPcAAnjDf1R9FG8fHHgRNtc/+s26s+VcOYtpNX6NcyXSXM1dvX868SUnwdmd1fXKlv1daF2733S95dmtWmf0Hx/d/z/ekp1Nj+7/n+9JTq/2LP5dj8K9F/wC5AooooGFFFFABRRRQAUUUUAFFFFAFBOWYHnnv/un3/wA5PI5z8W/t/wCqrpH7Hfx8vAxVV8Catb8EgAzpLCOhxyScDPHI5wa+0U6v+P8A6D/n/wCvX5wf8FUdWXSf2FPjlOj+SZtLsbQMxIJNxqEKEZB5BViCMkYPTrn5biZtcNcRtNq2W5i7ptNNRkotWd7p9d9Vq7O/Tkivn2VpW1zCinfZrnWjVnpbm+/vc/gwvgPsqqvAYRnHu2/nGcc4/l1ya/av9h/S2t/AVk7DJIQgnkj5jg5PToOM8blHJNfjdFZfaniUAEbogQAMfeI6c47Y/wB7Ocgk/v3+x3okdr8PdELRIcrHk7FyeV/xHX1POF+b/N/ivXh6T3u3+M2n11+G9t3om002f11l+mNXlGP4cnn1uvuWp9mi1ddG1GWE/wClw6U9xYrjHmX6h9kROBkE7cg8ckEnBz8XeB/2wH8EN4f+F37U+k3ngn4rNLpNgPEWnWZk8G+L59dldYLn7TEbiHTYdHRQLzyzEM/eJ5Y/oYfDthqtibM+dDFtB81GZXzlj95cHnAx7Ecg5z8VeILvwH8UdE1PwT8ZvB+nNbyeJNZ8E6RFqFt5mrSx25f+z7zR9Q2ie0mnJ5kZwxGecivzXIcBTqLNo5pl0sXl1lbFQ0zGPxfDTXT3l01Sd0+VX9bGY2ok/Z5hSwTure0S72bu3p6O226er+nob61v0+0WGoQX1kRxNBdWstqfvYK3ETTH3A3ZxtGDgmsK7+djk5GeM/N/eIwTnII9scjn7xPxDafBb4i/CXQreD9mzx9JdaPf+O7S68UaZ4ika8kh8MJDZWptdKM75DSSWb7th5Lu2Cxcmx8Hf2v7Hxt4qv8A4afFLwxf/Dn4g2nie90jR7aaC4Wx8R2cU0iWl9Gzk7VnCM5CHG0sSMA0pcJSxcHUyBf2jTVl9Vgl/al+aWipXbu2tkr6PRp6+jDPIzTjjH9Qa5f3Urf2e9Z6qrfTVK13be/wn1JqaNI2xFLOx2qAMsTlwABn3HHv16mvPNb0mCeF9Pv4or1M7ZbadEmt0yzgoEcMm7uWHQk4JxXtOux22h20kNrLHqWp3iYudQtiJLWxVi+be2kBw0hHEsoOVJCqRgk+UXAyxB5O0ZPv+855/wD19Oc5NfO1qMsHKVKcmsTHSrGL/gNNp0nJPWqv+XiTapu9Nt1FK106jrxvFt0X8Cd7VE3JKajLaD5W4t6yVpXs0z5t1jwXqWgXJuPBeqS6cA24abeTNdaWGDP081mlXtwCAMnAAHOBoOt3V9qerWM+jXPhrWyQbqJdx0i8YM+1oSD5fQNgZ/iIyCTXuGqWrZJ4PIONvU/vMdz/AJ6k1xTKzHcwyR/EcZxz35P8J7/l36I42K+xHzfKrvff3V5fdHsdbwE3v7yst9U/x9fvlpdMfpV5Pam3j1FFjmJKme1AkibJYAkfMOdvfjnsRmuuMDtaltzHJJBJPQs59dvQcj6c55rAs1VbkoANo6DGBnLcgdB1/Dnnk12MwAtRgY6f+gn3/wA5PPXPmnOfEPx4Vfsd+MD7p7A/xSjv7fj05JGa+t/2V4ftHwK8EhPmlWHUjsPJkCX12RsyeXXG4L1JwFyyk18k/Hj/AI87/wD3T/6FJX1L+yfI6/A3we4dgyTajsYEgri7uT8pzxySfx70cb8i4Oy6VSPOnjoqW3MlzNXi3tJaNdH8LdmwSdpWdnZ2ettObdX1T5f11bsfQeCCR3HBHcHkcjt90/kepBJZ5af3R/n8a7e30+HxHA7WcaprUMZeSzAAGpxIGZ5rYZAF1GoLSwjJlGGUFxzxhBUlWBDKSGBBBBBIIIPIIKkEHkEEHJBz+IV8LOhGnVT9ph6yboV4p8k+VtTpy/krUnyqtRk+eDlCS5qVSlVd0qsanNH4alPl54P4lfmtJfzQlZOE1o/eV1KMitgYx2xj8Pz/AM+tRmNMH5RwP/i/f/ZH+c50PLTbnaM7c5/yapH7rfT/AOOV5xyGefut9P8A45Wf2P06ev3/APP/AAIenOj7f57+/ufz61H5aYPyjpx/4/7+w6+/PDZAPG/ilrMmk+Hk0+3UQS+J9QGmxWsYE0xY7yMA7iDzkHP98dAxPy4AguFTavyNxwMLhnPyjHHByR6g8k5Ne+/G271aysPDOrafaosGk64DezxqJXiuRvxebuSsQHcHAyBkkk14M97b6k73UVxCg54VQOcvzwT0OM/VcklWzhnWEnCGXL3nGUVG13ZXcveSvvutNk0rvc/qbwgpwXBspwUVVqyX9pzUVzpptR95JS35t321aTZ10d4HUW9tmNht6fKTyw5288lcD689sutSkqXjXs7iSPG2IuSAcnHykkHtnjn2OWrkYLy7liZrOHz5kP8Ar3xEmATnp6hR1PJA5wGBoXXjDQNLt77UtY1O3sRbIftQF1Cm0qGzxI3+y2AOegwdprzMg4C4o4przo5BkeYZm3NO+HoScrqcruWJ5FBJ32dmlF6JI+4zfNciyCF8fmdPA+6re15W3Ztqzd991p2tZXOwk1RYUdrcMkpGDGnyhgCw5CkZyBnBJB79Bm1pJ1a4Zp7JDCp+8smdrcvnIJKnlehHBwM4Bz8X6/8AtT6DpcOo6joOmRnTdNLl9duopp1udrSZ8mNyFJxnaVJHzcE5OPD7/wDa01/4o+HtVl8Dya5fG0yDY6ZPFpVxdEGQEFnKtIM9BCc5zyScj9syL6KXiZm9NrE0spyWLlHmqY6usTi7c0nZYelLnuunvXvbS8mj8vzDxVyOldYLDY3H2fuunSd3dtNp66XjfXRpLVta/q/f6p4d8PRmXxB4h0nR24P2a71K1Ep+ZhnDsWx7YHbggEjz3X/2jfg14XJjfxLFqM2BiXSormWE/M2F+TK+uSeASOcYz+bw8Gx6/wCEl8RX2pPY3E2ll3TxH4lgm1GzlBfmWyM01zkhflJbJDHkEEH5lsvBfxa8b3OdH0O2hu7eQ3E1g2pRw3k1gjPiaW2+1B4lYYI5GRgFc81+vZF9CzhPDvm4n4lzfM/7uAw7wEUuZ2V6icmtN5tt67tOT+NxnidnK5vZ0Y4O+3tIq7SvvdWWmvrbpc/V7xJ+2n4Osma203QtdkkG0W2oTultaykl9uVZnVgeMA8nJBxjnipf2ole7tbzxD4F167019jH7LdraxOCXIO2KVVbjB6HOeSck18IXOkr4gg0nwjL4xh8Oa5Chl1aK88Osbay1BS4W3GoPMY5+RwY264J5JNcWNL8TaLqUmjt8VIPEGpXl4tja6TeostvFBucCeMQ3B2KoAZV6hcjqGJ/UMu+ir4P5ampZPObTVpPO8ZzddX+79W/N2ur3PnP+IkcVdsX/wCCd+z29Gr91o3c/UPU/wBtnwZoViiaR4X1WwUAeckoghW3yc5uTC7eYB1Bk5z1yea+WPjh8erb406VJoX/AAn/AIn+F/haQD+2bvTdJt5rjVBkn/Q9W/tJGshzgeVGnODuyK8Z0r4RfGbxJcDRdA+JHhSa+urq4u5tDu9BBj1hrFWaGzW6Z9yK4AVlyWbo2CGzlXLajpOpX/hbxp4lTTU0FBLPpmneBrby575S+YLaW5gfzxnOACQeDz96vuOHPADwk4azfK8zwXBeX06ynGf9oYrEOvT51OXvSVaMoud1zKTu02mmpJHx2O444kzSOaZdjcyxVFxSUXCm4tLXrFXW+tm7368yZ4nbeCvgbpFtqMnh7xv428WXEKia01K40+xt9CkvsnMBn85ZiAAPk3YOeQQDXvnwk8X6F4Q1HRPEuqaVq76RoTabqGr31s8VxHCgfcsamPYWlcAFIlJbGMnaC1Znwl/Zo1Txf4J1LxTZePtLtfAFv4kMuuL4r0+C2j0KJtxitY3h8r7RqF422O0tFJYsyyupiRsxeMPB2uW2jS6T4e11NP8ADthc2entpOsWMMT3/wBpZlW9tdTt2bzbq54YtMhWMMETaqc/oWP4HyHNafNmE/ZxlpCKtFzs5xvZJWim3eWzbcU3JSkfnEcnp4GdSH1CpOacfazbcuXmu0qjd71JJqSi3eKcZySTjzf1g/swftdfBj9o74OWXhjwV4306z1nTI4ol8Pa7qDadq10qqUAhiuZMEKeirLj5hgbjXlX7RvxN8VeCNP8VfCPw/DfaXbJojaxrmuWMUgvLsX0ciR2ek3kjeW0pBIBjJI65JGT/KDBDr3w1uRcaf4i1XwtqcTTMLKeK8vLS5IJKNb6lppR4ycblwwKnOTkZP3B8E/+Cj3jTw3e6d4T+OtlaePfB8FrFD9l1ie9utZWzRl2yaZqIJu4yigmNbsOEJC8kZr6XhDAYLhnLVgMHUlP6ilgVzSlKy5pWirvRRTXKk/RJI5sVCOW82PcY8vutxaWru0m1rrrGzffd6SPo/wj8E9S1Pw4ZfEdlZXEvima3a/1zxjrkl1caXaxa6b10t0MwPn3FjH9kfbk73KncAa+utQvpPBfw8/4RXwtqnw98ITtrOi3GoSothrcumadM5TVrq285ZzI+rINkZwW045eFoyNx+TviZ8c/APxY0/Tb74a+BrXS9HYrdWcl/rc091bEFs/bbTzYxGm4bl3KM4LZIJNZHw4+II8H3H9tR6F4F8QLOixy2moafLeLaIdW/s4+dPK7xbCxBw3GeOSN1foWAvZyvZvld7u9rS876Xv1dmnpqCwmYZknjqcWqenuRVou7j9ny0duuiaWrX6Qfs6fEHWotehuNL8NzeFvhhpWl6tZ+PPFOr2F1puneJftGUgNp9o2xyiJA6xDDbEbCkAnHzz8fvF/wAB/EXjKdPCnwo8J+OLXUJb6E6r4f8ADt1ax6VDas++e7c31uJ3d8O724yWJbJO7P0B4v8Ajl4x/a3/AGQfEvhjwN4L0jT/ABv4A+IkWm674X8PmSzg8QeG7DTCZNRsxIyATsVLtbLlSSflzg1+VEHjCHwTpt1Y3kWueAb+xkvUY6pbyrArQSMJhghRtcoCwH38jnIrjx8pJSy+o3jJLl96F77tXbTu+j6qzabstfQ4fy++YZs8evZY7S9JJRju03y35VrzdN7t3Vz6A0LW/wBn/wAC2mlalrPw00azGo3AikltPD95fusxkYBtUF083koADwzGNh0zzu/X79k1fB+o6f8A8Jpod54WfwnABJBBp1glh/Zb4BL/AGLy0jicc5dVBySdxyxr8A/hj4/fxt4nvtMnlTxzFriLbT2VvDNHbS2/McYVBGXikJO4SryG2tk5Br9tPhN8Ir34R/B600u0e7msvGUiTTGPe9xpkJZ3bTLkrysyD5EkOBINnR818/ic3jw/l2aZjyc7jH3uZJuCu1zrS/Lpq1rHr0cjPslwuOWX5ZKtOMcwa5JKUkppP4Wk7c+rtfSV3a7R9N+N7q0+Jmpa1CbuVvDNqjG91e1leNItL/eeb86NgIQMsANp44wxr+SD/gq78XfD2o6t4i8K2t6Z/COj3YtDIzu81za6AXs9Gt5WZiZINQuDmaJwUkbLOrYzX9Qf7QXjXQf2fP2U9c/s5Htta120awg+0kiWHzAw/fNkMQc5AJwPTIyf4QP2uNV1r4mfES28M6e0t9DJKmq6o6Ozb7pJpJEgfk7kDqzqrZG7JBJUmv5hyPh/B534uZRmWOqNSybAzzjNse5P2SzDHc7pU3eVrwSvCLvZ/DZpN74rPIZPw5mrwHvToxWW5ZJ7yqXceZNO7b01vprrrK8n7KfjrVvF2o/FvR9SuVCalpGl3lgrE48zT9QMf2ZFLMBEEYr5YGwKV+UKBXsscklleMGkcYJztLAAguOf1x14xg5yab+zz+z7q/hTTL3xe1hMkkFh9rmVVA8yJnZsP32552nuR6Bjc8T22NUvPJBt+QdrngZYk8djzz+GQAM191m+c5Vn+ZyjlLjKOAUcuko3tzRc7Xd3ez1V20ves7XP9QP2f+ZVKvgxLLsxqTjLA8RZrF3nJLlbXuu7+FW226Wd3eVrtbuBmHJ6Z78sw6g5OQPX16k5rwvxkqrqMhAAIyMgYJwwA+nf/vo56ZPs0ahUwMf6vnA4J3MM4zjov69cjNeP+NAPtQPfcRn23f59fqa4KCUZRS01V7bfaT++6/Hq2z+7sckstm0lZW6b+9Fd/wA9feeujb88b7rf5/iI9f69z15Jq4G5wegGc/nzj/PU98k6DAbTwOo7f7//AMSP8Sck5/8AFJ/u17EFvrvZf+Tf1/kfnWLSSbVvsrRf4r/fdf0huF/vf+Onnr7+w/P2NEO12IJ447H1YD8/6DkkGqm9z0Bx2+bt83v/ALP8xnjJAzjoMdP4vQtgnr7HH0GSRmt1F2avfazvG+7X6eb36pt/P/XoeXTS7s91+FtF66ppt+o6Pa2Ztd7bS3ynJUHnLDrtJ9Pflvx62MKiDbwAq9OOBvHAzxnA6eh57nyHR9WmtbhVPzISoIJOBy4zg565GOvU9SWz69Gd8Sn+8inP+8HPr7fy55JrglDldnZ22fRq7X+Wnm9dLvoTbWjdnbvr8SWjfk7fPV3u/J/FEDrfNISxNyPkySSNpcAA9RyM4z6g+rcTtX0H5D1H+A/Tnjn3HWLFLu18jYplHKvtBYcnGD2/PnByQQDXi90irc7FAAxjp9eev5/h6V2YCbdJw7Qi797OX6P8Xdtni4yMeaeier6L/n4139LeTfa79LtMpZWjQsZmKjdk7iSM9SSeTzjOR7EjcMO8uTIskE3yQTbluCOxy4AIznt0I6455NYdjrNxpQKLmUYAG8kgZ8wZAOcd/wBOvUI935iOWXO8bjnpklznGexwen93jkmkqcotPePMrPRNpSlqle97STSezsru9357hFppxi/VL+93T8tfTTTXi9Rs1t55I1A2Z+U9fl3PtPT6cZ657HnClgbkDj19cZf0HQ89R0x1IausuwZHH8WeACCzElmAA4J5OcDjkgcmvZ4Ph/afDDw5Y+M/H9pHN4k1u3F14L8D3aKZGtJA4i8TeIYtxe304FS2n2TgS3sgDuBbBifqMPWlUUmvdhFRlOcr2jG7im21e90lGKfNJ8qi21Jv89zijQwyjGf7ytiJ8mHw8F+9r1EnJqEdLQirzq1ZWp04XlOSSbfz1caNJpVpDPqUYhuruNZbOxdSs/2cltt5cqVBhikAbyI3+ecYcARZZsXb1+Uc98n35xj6f4nJrpdSuNQ1e+udR1GZ7q8upDJNNIzEseQqqM4SNFwkcagKke1FAAOMnyfb/wAd+v5dP5+nPW6nbmstnZ3au7t3fV8tldpXavffwqeXSjBc6i5uzlyWUIu6tGDdm0ls3q9W0k3bn5kyDkZ9yOeS20/mvP4decwm3IgjI6sTkjgnlsd+emBnkc9cHOvNGMfiecc9T7/n9T3zmkRxtPQcY7DlhkZ6dD+ncV1U6rcVZ6Jpvf8Av26/P5rS6d/n8dl755u/vaJdOsb2erv3Xfm7u2N5T8jcfT9WH97/AA79ycV2tz83TP69ZOR6fTnkgZ4OegESj7q5yBk492HPOP8A9Q6YJqX7JkZK9h2PT5vVv85PQ8np+tJdLfNK9ref/DXSvdNvy/7CdRSXM3a178zWrT6vV21eul4q7bOe0nRo9RvRZu4tmlZVguXyIY5GLALMADiFzw0gG6NiGIK76+5fgr8Kha+K9E0/V9JaW7v7CKxXTUnYHLTK6y3C2pC3CPhXRn3Bw2/JGDXxkl01hIZFjWWaPH2dVUYc5fJIBywz069T1I3V+2//AATe8LWfxL8T6Vp/iO1ZINBEV9pPjGVQxW63sF0S9lcEvpUjPuiJO60lI2EwkitsXi3g8DmOb460MHl2Aljfacyipyu1GMm2lFSb0ctLqXM9OY/LeNo4LJeHc1qQnLaKqOF1UhTbqK6cXdwtfmp3vyqMknJ6/tV4R0iDTvAOheGLiBHtbXQrK2vLJkXyZ7aWJlkgeJvldGXKlXXaeeGxmvwe/bm/Z1j+E3ji48R+FbMx+DPGIkurOARL5OkX7PK11aSMqKsW8gtCgAA3Adciv6DNT0nUNCvZ9Nv4Wt7mAIm0/daMb/LeNgdskLqVaJ1+UqQeTnPh3x/+F2l/GT4VeKvCN/Ev2v8As+a/0S4CqWi1azSWRCGIJRZQu1gCAeBzg1/mTwN4oZrlfidnWKzf2sY8T5xJY2jWdS2GqYys1TtSn8EqbirJJNLmjdat/E+B3iT/AMQ74vy2cZ83Decyhl2eyU37KGBnO0a1k+W71am031u/dR/HX4+0cBJQEVcbslVx0Z/QZz79yTySGz8oavbSC7ZVLKMjoSBwzZ6NjoOPbOScHP6EfEXw9Np8mr2F1bvBc6dNc2dzHIDu82GaWJm5GQCVJz6beTtzXwV4ktnW8fBP3iOO/wAzex7rn15I52kn/Unw/wAwdfDyg5XUFG17tO/M72fe3XW11pZp/RfS54WWWZll+a0UoU8xUXBxTjeM22nZRStZrV6rVa25jnblAAAAM/Lxg5I+f2P169mOCSSHW9lNBN5lyMMXDCPnaCScsq8rn5cZ68DJJHN62tS2Q3z4243A9Qzc5PqBz7DvnnSnhae4yCSSVA+m5ue468D6nJ5FfoX1rk54KVrq0mr/AAp6aJLR2d9bWS1dj+NsiyGc3/aM17RKUeVT1StKSTV20rKMnZbq+rd0/wCqf/gmT4vvtT/ZL0W1u7hJP7G1fUtOjWQbyloGMy7N5OANw2AEEZJ6jJ+ofEOri5uGVWO3GByeeZMHk46r07bj15r4p/4Jt6ReaX+yzYuynGpa5qM6n/YAxxxnBC4+hwMZwfr17Mzn3Xj9W9/zHXG3PQ1/jD4tUcEvFrjyrSfuQz7GJJNuMZSk+ey1tHnU+VLS11ZuLP1jGK2MjF2WkVZJWST0tok1Z9b3unq7GVpenS3d5IAx5ZSOTkfMwPGeD0PqTjp81f0nf8EQLQ2jfH8ZOCvw7YgZALKPGK7iM8ttUgE5IHGQOv8AOlp9s9nubJByDn0BD4ycd/rxznPBr+hn/gh7em7vP2gk3sRaxfDsNyxHzHxkTnJx0A56cjjB3V+i/RgnOX0geAUpfu4yziFlez5+H8Y+bpvrfe+ibaSv+d+JsUuCs2aSWtB7fyVqNltutlq7c73XMf0OR/d/z/ekp1Nj+7/n+9JTq/2bP5Oj8K9F/wC5AooooGFFFFABRRRQAUUUUAFFFFAFFQA7gdMj/wBB56nv/kmvyM/4LSa0uj/sI/EC2LYbVdY0Ky64LZ1NpAOvIxGeOvJBJPJ/XMcO5+n6L9f8+tfiT/wXd1JLL9jOKIf8xPx14fsgOcFsXknIIxztyfw5JUk/D8cNx4M4pabT/s3NNr9OXre/Xbr3TWvr8LpPiHK07P8A4UaGjV9FON3rtZdOvN1cdf45LW6Vb2wCnAMkOR0z+8Y9O/TPPGQc8Emv6Ev2Ur2UeB9BUINv2CNsAAjOOG6AZ6EdTnIznOP56YET+2tMjwAPNgBwOD8/OQT3GeeuT0yDn+iD9mO1+yeDtB9DpsROe42A5A7df/1kg1/m7xZjkstwEXqmldbqXvO91ez26dfRs/r3Iop5i7q94xtdJrdrq/u821fS7/QHRtRs/sYBYbsKOuezdR+HABwSGznjPCeN/hX4T8ZSaXqV/ZQreWNwde0/ULZwskOpgyAi4iUZ3EAAMcnGPQk2LE7LXcOvAAHf5mzjn2GP+BdhzfsX1LULu3sbC1muru7lSC3t7dHklnlkYqkaRopLEn0GApyWxlq+Ay3OpSnyUoznOpOEIxhzOdScpTjCMYx96UpS5YqKu23FWb37cxy+KU51FBRjHnlKaikkuZttvRJJLmu7JbvSTfyTD8L/AB/4DutO0nw9Bf67ZXOtX18kVmZLqa6DTSG2tSmWkgHmN8gb5FJDEqATWh4y0b4bav4fXQPEehafd/FXVtM1KwvNbsBA+s+CzA7rPp2mavEhkk1GLc6XlzGSF+aJGAVif0Jv77RvhpaXOkRXNteeOb238jWdRgaOa18PW86v52l2UoYrJqRIIu7tP9S26GNiwZj8r6p8M/Cs3iiw8Wwq9pfae8ro2n5eO/a4kZpnuFcYVpThpS3MjEFskFq/QK+IwGUudKnVhR4vlD2eLxuXy56GUXcoywt4y5XmLj7uJlrHBXVGNsW6zh85Qw2PxEVUqQlLLeaLpKcWvrqUpctZxnG6wt7TpKVniNKjToOF/wA4Ph/8MPjt8G/G+lxaP4+n8dfDLU7m4fXbbW55ZdS0W0SOWZRF50jOdrBYi2AT8xJyTn2VfjN4Hm1fwr4T1XVYdG8T+OtP1fUNF0+5KpaSRaZPLbSETtgD7TuBQZOHJIBxmvSPEuoSeE4PE2q+ItI1yWG48QzQ6fcadbLIINJfcGlnhjBBhQElwRjb34NeE/Ef4HfCn446Pp15cxxtqOiQyxeGfGnhK6uLPVNAWZnnkjns0ZGiUHmRFwpbO4E4NfMY6lTzGX13P6aUkrfX8tjH2XNeSi3GK5XrrJ2u25aJxafsqcsrjLA4NurNpO8m5NXk5WV27W6a23a2SfpmpwPjqTwvPJVgDJ0IOMZ2889R82Bk+Z3GV9R06HHP73GRznp09MZODg/OGh6L+0p+z5JqFveaunxf+FNpp2tayNVmkMninTF0bwprt8NNKSF57ifU9Ss9LgtlLZY3GFByQdH4LftG+AfjtolibB28MeKbhDbar4W1F9moW2phiPLWKdo3XIGcbR34JwG+ax/C+Z0XLHYaLzvK/dtOho4tuVvh66O+9tbyd+Z+nl2eqouXGf7DfS9Te92m9el1ouiTW7bPpXQRvuzct8yZHB5GNzjoSe69P9o9xk9ld4wwHA2EgduhI4z/AJyR0yTx2jr9jtnDcnIBJ65y2ecn8B9Bg8V0QYtBkknJHJJPGW9/Rfxz6ivFjur91v6zv+i+42Wnnt+Dl+d19y3PjT45f8elx7+bn3xIQO/oT+Bxk9a+j/2SWY/Arw/kk7dT1sDJ6AXFxgD0A7f4818/fHVVFnfYA+UNjjp80g/z1/E817f+x6zN8EtNBYkLruthQScAfalGAM4x8zcf7R5ySaXHGnBkuvLj4JP5S27atP1S1bHvzW2Vn/5NJfqv+Da59g20klrJFcW8jwzQskkUsbMro6mQqysDkEHnP5g13i6Za/EOynvNLjht/GNjCZdQ0qMLFFr9rCrF9Q05Mgf2ggwbq0TLS5M0Yzvz5lk+p/M+/v8A5yeTzmxZXt3pt1Bf2FxLa3lnLHcW1zCxSWGaNnZJEYHIII6cgglWBU1+LZVmVPByqYbH0ZYzK8W4xxmGjNRrRcXJQxmCqyUlQx2HUnKjNp06sXLD4mM8PKUX5uIoTqJVKNT2WIp60qtm4uzk3SrRTvOjPTmjdSi1GcGpxTdeSN4jJFIjRvGWR43Uq6MpkVlZW5DKVAIPIOAQSc1mn7rfT/45XvL6dYfGLS7nUtFjgsPiPpts0+saJHiOPxfbx7/M1PRoVGBqcarvvrFBl9xljyteEyxSQvLDMjxyxM0ckbqVdHUyqyurAFWUjBB5ByDyCTtnOR1MqeGxVGtHHZRmMZ1crzWlFxo4mnCSjVoVoNt4XMMG5Qp47A1JOpQqOM4yqYaph8ROMJjI4n2tOcXRxWHcY4jDSacqbd+WcXe1ShVS5qNaPuzSlF8tRThHJ5wxXp0IyTnlsnJHpj16jnIbLeMMMjHbgZPJxz1HXvzj6mg87iPTrjknL449T6emMkAHHz78av2gvB3wO0FbzxAX1TV5yRZ6LZvi6bmQL9rVW3QAn+JscFsk4BN8McNZ5n+P/s3IssqZlJ8t3FSaV293rfa9v8SV9zs/r9P6/PqeuagNLWzlj1AWEFmxG6XUpEW2bLNncrnae+T1wepANfnJ8Wvij4D+HHiq4/4QdH8XazqJMVh4e01LebTWuCX/ANJSRm2CAHk4ypyBu658B8c/FT4t/HvxD4ojuNas/h54Y8LaLpev3Mst8Xht7bUJGCaKohlC3F+wGVBG/HqRlvLNdl+Efw0t9EvPFHxP8Pz6nq2lDU7qSK2udT8Z6EDv/wCJcLazm+ywzHb9zjkqTk7q/uXgH6OHDGTr+0+MKzz3GKzWFxDcMmi05OywulVPR631VrJNJv1Mrz3iLJoTp5ZVzDAQzG1o4aMqkXZv7LvGz5b+Tkk01qeq6v4/+Jl1DaaTB4u0Hw5rd432y+sriymube1tWditsVsWdRIo+UZYEnIIyBjlNW+HXiG10vVtZ8e65Z6laaohLXFtaXaPexzllWHTrWUOYpM4+YgkDkZO2vHNK+OHwmXVYH8PX3j6OMsDPf8AiSCwtEvDucAwwRrv2sdrAGTgY3ZwWr0Txz+0b4vFlpUPgrRJrm+jaMWd9d2C66J2DMIXhtYkmggYEKy+eAeTySCa/YsPmOWZdjv7KybJKWEwFo3lllCmm/eldXpxT2tfW9mtbqUn7mF4eznHc2PzapWrx3/4UJTSXvPW0ntfXa11FN3bbxE+DHg7XfCd94Z0yLxpqXie8GdH0qyg1ZrS1Vt7A3t1PCloqkckM3ygtxwDXkMK6F8MbW48C638I1n1e2AtLjWrHWZLG4gdmYGRp7dwgcdSSeCcZwBnW1nWf24PHWtQaV4q1Xxr4P8AD+pOjza9pOgvaQW9pceYqXF1HpdvHNBboOmT0/iJ5r51+IXwU8b+GtU1W0j+J3iTxhJdXSImr6v4e1yw0Rbli3+iLdzuXurkknGSWOTgE9fpozxC5pZZls8NJctnWUpSacnrG6dnu3drRpXT5m+PLqGTZdmTjmmbRxCxrtGNOSilq/hs1bW1rau7u7rmf3PB8MP2Yba78I694K8W3et65clY/FejeI/ELRaJp8uXP2hZJpl862+XBGSo3HJ4JPnvxS8YfB7w94jOty+M/DukiNUh1XS/C0t3PdahCryAxnULeRkiGCMDOOnqa+TdQ/Zu8Z6ZFZX+n6w+qMNKDX8d/HPptlq4LOMaIl7LC5I6ZlAByCCSTXc6z4L8MeKPC8tv4l0q68P3+nQabb3O6K0sdRvL+1LCVBZJCkdvvwN++WUuCOuc044XMaumN/2PVW9omr6t395b9df7urabJx+b5XlsHOg1m+Os0qeLSitZNv3b9eVa2evLqtW/S/G37Q3we1TSXj8Cw+KLrQ4LFVn8rT2nWC8AbMk2oyQFgxOcuz5x3FfOtx49s76ygv8AR/hjPq2rXjkadc2uoo2pTEMyiR1hJeE7cHJx1OSOatw/FX4c+BJ4/A1l4tijmvLIpeaPqvgiePToZPmRZH1ZU8mfaeWdkIxuJ4ya4/Sxr+nare6/F8RfhfdwQh5NPs4vENlpaIrmUquy1iEyMBwynDAkgncGz2rI6lr6te69b66zW2r+Wq2966bXx64+qvASdPK5YNp6uaulq7Wb9elujeq5ippPj/42T+Jjonhnw/qGh6palppLxTfajdaTksWd5Ypo1jbgbssOe5w2fqX4R/Dj9o344+JpvE3j/wAUWngz4TeF9Bi8QeM/ixrWkqsdnY2M217TTo55gNT8RakA0Wl6VCZLm4lG8oYklaof2UfhR4t+OuoePtevNds/AHwz8GWUmu/Fj4zaRBca14d0OygaSUaNa6lLPDHq3iTWUje20PQbWR729vH2rHt3MOW/aL/bQ074z6Vo/wAHvgZ4U+Jnw0+EXw8uNRPhDwvP4bH9ueJ5ooJLe/8AH/jOe4kWO71jVZRJNaWMrPbaNaSpaW4EqyyN6dLKOWh9YxMG6EWo0aLk17eopTV0m7woxaanU+KUv3dO8+aUfjq3GWLq1J4fDSr+1bj9YxDo05RoQd9EmrVK81K9KnL3Yr95VTgoxn6B8VvjNqmtNdeAvBGmJ4b+G3ga4MHhbQbizs4bnxkqF0k8Z+JLuScQ3mu6qR58nBSzjYWsACx5ritG+N3xFs5bGz1p/BL6d5sV4thNpkuqKRGSId0tsSAV6Dn5Sc5yAa+PJPGVrpGk2tprPii68Mzx7IGm8W6F/wAJDrFxYylhdvbQadJNb2ggJ4M+3YO+Rk97pdzfeKL7Rbnwvd3eszIkdlZX9jaz6fpoNru3tcwyRRxsXwCVYZyzD5gWq6mCq1H7Spa0vhtHlglGy5YK3Kow91KKdorlV27yMqOeYylTdKC0TvLmm5TlKTUpTnJttzlJqUpS95yabbau/r7XvjPfeIEuLDU/hx4RnjVVMd9pNxJpypndl8XS8EghipOAQAfWvG9fm8B+JdRtLnVZit9AgtLS50aWEzacckbLm4gxDMF4GHyTgkgkNXA634HuXubnUvE/iKXQrzUios57q31CWyF6pKhp7NrqOGK3OD/DsYAnpgnrfD/wz8deObVdC8AeJB4juLOSKPV38P8Aga1l0ayjZiomvdQgLJY7j1mmZ9uWbk5JuEYq9uVXcNo2bd73kk3d6K2rad273d83Ux+ZxeXKF3da2Tu05Oy069fV66Xe1pctxpWq2uk6DrN5d2OobUYT3arFcrvIKzSxyAQhsdzjPfgk/t5+yV+z5e/tV+FNZ8K+BrrQfA0vgxEsfEwv1F3cTW5cTG5gYHdOwlHnA5J3c5LAV8X+Hf2GLH4KeE9P+J/x28Rt4guJY7a2u/BHhVorGbTH1HJ05b2/mYQ3aTkK7S2iFkJZMlgDXv3we8XftY/s8+ENS+KPw50nTtC8IeJLjSltLeW1tpNdvfBssUgtdWtyhee9tbPxF5dhfuI2uXRjEzEAqfQp49Zbj7SbawPLKSa0est0207+e129XdP7zhDwl4+4py+eNy7E4DI4YvMKeWZXHiGrLDxqTbUVZNatr3lu7NPWzb+xfGni34RfsL+BdR+Gfhz4q/2x8VNSudV1nXr+LR7jURdeICxTb9qtQywW+MrsLY2kAnjn12Hwb8LPHOheCvEXjzWvBerXuv8Ah6wv9UttZ01E8zVrm1a6kgmS8VBEZAVDKxywJycEk/k18R/Hfi34heE4Pij4Nh0y1vtasdX8Ma7ZJoVzqVvpVzbyv9r1KfUrmF5Ipr1vmtJWXeBu2vxTvifrPxB+KfgbQvE9j4w0iXxN4c0XR5/EHhMveWxlfQYza3FzI4S1thFKqAOIclssCxJavgs64qy+GYupCtKGP5lBQjJxX9m8ytV5ebVtR31lvdux+4ZD9GHOZxy2tmPElJTqwWDzXEq/9oRzZc37t07bPTdpKyVm3r+lNh8SPgD8O5vE+p+GfAOj+G7XwqRP4h1WK10HSi8VpkS/2IhkklnWcRjyvLyTnIJIOblj/wAFWf2adF1Xw5bJHqlzYX26G+027ifybKJWk/e3mVxI87ANbyxgFHZSCSor8d/Gfg7wf4w8NXni6x1G80688QWUMstvFd3t/ocOq2sDLe2EOneYZLVpWTdGs25S2SF+YE/LfiDwOZLfSng1ia/kl0m4v1I0Z4WW5sWdF08NndvEYLBOSCQccsK+MznjDA8QZlCFXFY2lgcBKLlKNNKNSzd1NbVItO01NSjKMmpRcfi/YuFvom+H2Ly2X9r5pmDx9koxbqXi72dnzNxfMm1KDTj9luScn+tn/BTL9obUfip4B0H4keA4bu/+C2tJPpthqVhdvdJpniCBJDLo/imGME6Xd5G60nl2w3kRXymMibT+Snwp/Z60CWE/ETxR4z8HyW902l3+qOmoRLfWkGpPIqJ5cmWUD0I6k8gtz7b+zB8Rdd8IXGueBdXebxt8Pdd0m8ufFXwf1TRri6s/Fmnhv+JtZ2k7xk6XrNpDm50nVbdftFleJFIDsDqT49/svf8ACH6BD8VPgzqFz44/Z98eXQn8PaqxJ1bwLrELSzv8L/iTBCGXTfEGiRsBZTz4tNbsQmoWDFvPUdP9g8J18oz3+z8XmeW1cXGGY4ulg8VTqVqFKLajWp8zc3g7vbmf1abVOa9m6dSXhZ19E/hbD8RYbhLFZ7Ty1YbCyeRZxQblhs0rpTrf2XjLpwoZ5ShCc6UHanmeHjOvhJLEUsVhYfof4D+C3hrUPhzrNno8lhqFvqOjahaw31q8VzHum0wy24Vod2MMAy88Mx7jFfhT40s0tdUubWaGaC6tZZbW780kH7TaSywkfMMjcE3EE56EksTXrXgX4m/Gz4E6mr6H4h1qwTTb0NcabJNJf6Y0+HQWzWru0WwoMbdnC4GTtJrlfGviTR/Fc2p+ILy1Onazrup3l9fTIivpcJuGZiUiPzRFnyQAMBiOc8V+b8JeHOZ8L5jnDp8S08+y/HSUqeJpu+PUrvX2a2k0krvVJLV3u/3D6O/CuZ+C74owvEy5OHM8llc8JPVLK5SlJSlUurKU+VSlJ3evK23zX8gViP4iOAO/OCfQcZB/PHPFcl4k0k6mSYhhlx0GMkF+hA68EkEZHA5+Yt2U9qbQQFm3rMR9mfJAlAL5PXowCnHOOM5JLGvtHIwM59B1ye2fX+Z685+pV+a8W1yta9XaXXz8n12bR/arxmX4/APGYKo8flrS96nL+9pqr+T9He7Ss/FZ9C1FflNsT747Zbk5HHTPTqRycA1zt1byW0rLJGFI4OQOmcZ6j2/P1HP0YyrxlQflHUA/z/z9TzXmnimxUQNdrGoAwPu9yz98eo/LOckDPpwfL3fTr3eq13dvPqtba+PjqMGpWSj8LTstNG9vPRPXVddzyAquGOO3v/t+/wDsj/HrmjnGcEj1xn39/wDZP/1+9ybhnx/dH85Pf/PrVP2/z39/c/n1r2lbay2hfzvKPl/d/wDJntZ3/L8TpzJaWb1XlKNvz/4e5atbjax5yRjB57FuuT7ZB6E55GCT6HoPiDzVNndNiMDAlyQ38QHPPHT9OTjny6Pjdjvj14ALc9fXHvyCCcMDoR3ITpkdBxnn73Oc54yMjOMZwWJNYYihGaaS1asn25W9bXV7prrum92LAZgtm77J/fJXeumjXd7rRts9Cu9fWK3YwMZSMgMSeMF8/hgYx9OSw587uivntgAcKfTPLA8H6d+cdjgEqbngrg49B0JyeuT+P1xnJG6qhySSTk9AScn8zkj9fzooUeVzbXRK67O6i7Ltyd9ndu9wx+Oi03ZdFdJLrH87q99dIrW4f5/n7/5yec5JciNIyois7uyoiIpZmZjtVVUZLMx4VRkk8DJ5pFVmYKoLMxCqqglmYnAAAySSeABkk8cmv05+Hfwf8C/sbfDrQP2jf2l9EtPEPxU8W6edV/Z//Z31RStxJHIhOnfFD4lWxIm0vw/ZS7L7QdJuIjLrjqjbRbZZu/B4SeLnP3o06NGKqYjEVE/ZUafNKKcrXcpTbjGnSjepUm4wgpO7PlM9z/DZHQoJ0qmNzLMKrw2T5RhnF43M8ZyOXsqMZNRpUKMF7bG42s44XBYaM8RiakYJX8q8MfCfw7+zj4J0b4yfG/TYdS8feIbZNR+Efweviq3JQEva+N/Hdk6mW20KFhHLY6VcJHPqbMpI8gMT8g+LfEfiHx34p1XxR4n1CXUdX1Odrh55OEO53KWttCCEt7O2QLFbW0Q8qGIIkahVGd74kfFPxp8XfGmu+P8Ax/rVzr/iTxBdG5vr24IWONQHSCzsbZGENjYWcIWCzsrdUgt4EREUkEngQxMw5PBG3k8D5unPHQ9D375NKviea9DDqVPDU78ilb2lad3evXak/wB5NbRTcaUH7ODbTm/JyjLMTSdTMM3q08XnGLjFVp0+Z4TA0eecoZdlsaiUo4WjJXnXmo18ZWtiMRy2pUoZ1xakbwAFJIx243Mc4AwOnr0YdSTWGVUbsIDjPTPHB7Y79evfGeprrrlQeOhGMHk/3/oOefce+eOcmQZPGMYHTByd39Ov/AevWrwlWTi4yf8ALZ3f97u3e7jHz2d3168XgHFO2mq6JdXv01vr62d20zm2AJYHn8+2ff8AzxnOKjKrtYYHT8f+WnfOf1q1OoWVwMADHQY/HGf8+ppuB5GcDO7rjn72PX/P617cNErdo+V7c/m97flu1d/EOneVVu22ml+/d+f4LVmHsnJJGcZ464xlvb0Xj8eSMZke7kRfIjyxHfkseW79ceg9Sehzm8VOSP19sgevuM+vHOQxOX9qeOcwwRrI57lQWzzzuJJGOe/XucZHVTftOb3YvkSlZtpbtczdnt6bJ6rVv5PGynlykvaTTk1aV3pq7WV7aq3dXt/eOg0mO3t5rb7QBc32pYs4IFAJSRpNiuBjhskAYHGfUtn+k/8A4J4fDtPCnwmk1F8fbLlY7PfCvlx20tqW8wxb8eczYBfqeRkkGv58/gd8KNV+Kviyw0Kzubm2vU1DS4oryGB5lW51GXEdipAOLokBlA+ZQeCSWr+uP4ceDtM+HPgTw54K0/y1h0jS4rdrmVRvuLy2GLiaRzy8shI3uxLn1JDV/Pv0lOM58L8CzyHBVJSzTi6Xso0+aSisswE5utOEbqylopW0et7p8r/nrxWzuKp5blsVFc/K3ok5K8ledvid22229NLqzZ9N+F9R0Txpp9v4L8Y3SWN/Goi8LeK5v+XS5dmEemaw+d82nTuQsEpbNo7t8wjOK4LxJ4X1bwlq15oOu2T2d5bEq6sMxzQyBtlxbyA7JredNrxSoSjIfvfKc8qrNgHcc8HIJH9/nrntx3+90JyfpjwX4g8N/FHRLT4afEe+i0zWYES28B/EC4G5rCTJ8rw54glLBpdIvZD5cN/KzSWEjA4MYwf4Xyr6vxI8Pl+KrUcJn1J0YZTmVecaNDMfZyUaOVZjiJSjCliNqeW5jUlGEZKGDxtVUFSxNP8ABavPl8pYilCVTBSkpYrDwi5Tovmk3iqEFdygvir0Ipysp1aKdSM4T/ju/bE0S10n42fFPTrRUWD+17q5VVUBVEzPKAABwO+PfIOQa/J/xPYg3sxCgZORxxnc/QZ9M8n1Oegz+2//AAUP8B+Jvhx+0l8XvDPi/RbrQdTtL2ELHLE5ivbRhK0GoWE+3ZeWV2g3291CzxSIRtckE1+LOtXC/wBrOpww3Ecgf3pOoJ77evrt4AGD/qz4YrGYfBSp16dSnXoUaFOtSqKUasKsKaVSE4Nc0JKSa5Xd731V3/anj/Khj/CnwhxeMq0q39p8I5dUVeM4VedTyebjVVRN8zk/f5rttt6+6m+S0zTrm83FYxz6D3I/MhT7ABeSTk+haB4QmupUZ4xgSRRrCV/emRn2oCCMnczKWxnv3AJ6jRNQ8MWlk0jeSbnp5ZVRjl+B+f1z15Ir77/YH/Zt1f8AaA+Llj4m1zT3tfh54GvU1PVLYxt5epXtiyNDZtJsxIkrBC0bMQeRtPWvpeLOKqeQZFm+fZhUjl2WZdTnOdare8uSNW1OGtnOo7Qi72u220oyb/nvLsjyThzKpZjXzKjj8a7JUIpciu5K7jflVuXmdt+aNlufsp+zv4En+GH7Ovw/8LXMPk6j/ZtrqWoR7djR3uob5jEe4xEVODk4xzhiT2n2mO280ELkk9RnHzHp7cevVgMkKc+leL0jt5lggXy4UVEjjHCokSFIgB0GxFCqO2DgnHPlzWkjFi3PuQT3fnnv8oP165OSf8e81zWWe53necYuylmuZV8e2rpctWrUkuW8n7vvK2rtrdtpN/Att80m29YtSbbeja0d7r827bWuVd7vLjccFh1J6HfjucAc+uOOvNf0S/8ABDPTIrO3/aIlRzI0lx8PgzE5bbjxhwSe34+nU5r+ddR9mLmTB5HXngMcfTPy8e45OTX9Fv8AwQzJaw/aEnDZVrv4dY64wLPxcW4z/e5PGcsSOQSf6F+imk/HbgK2sefiNXtu48N4xQaer0Tdtbqy1btI/OPEtv8A1Hzb3mveoq93s60E7Lzsk+2mv839Ckf3f8/3pKdTY/u/5/vSU6v9kf6/Pv6fl31/l6Oy9F/7k8/T71q+pRRRQMKKKKACiiigAooooAKKKKAKhAO76qM98c5wffP8uuK/An/gvzqaWn7Mvw+0wkGO8+I9p+6y29mt7K+IYDnO3PB6jk55Nfvv2Y+jJ/7N7/7P6jnrX84//Bwbdn/hWXwMsFc4uvGesT7c/K32WzbkqTgnBOCRwMgZDNX5p4ouS8PeJ3FtP2LV1e9nJ8yun16663d+rf0/AiT4wytOzXtdE1dX5XrZ31916/i3q/5atCAfxToQYBgb+EEMMgjzDgENnI6cH+pr+ib9n/jw1oSjgeTAuBwNu2QYwDjHA46dPTJ/nt8IIj+M9DDKrD+0YsBlBH+tY9Dn+7+o5PJr+iv4EaVdXei6LZ2EEk11cWtvHbwQIzSSTSNtRYlU5Ls2wce3P3sf5w8axlLLsrhCLlOcoxhCKblKTqTilGKu5N3SSWrulZt3f9X5E1B5rOTSUdeZtJRV5K92/dSUbt9E99D6a0+zv9Rkt7DTYLi6vLu4jt7a1tUkknuJ5ZCkUMUUYLySSN8qIoJZiQAcMT7Ybyy+E8Nv4e0a6t7/AOJet3K6RrOtWskc9v4LhuQ6zaLpUuGjk16a3Yw6teAEWO57K2c3CXEtZZvrX4T6RPpukzRXXxD1C2a11jV49k0HhC0uI2WXTdFnRiP+EgdSEvdUhdvsCF7aykFw001eMK7rKtwGbzln+0rLuPmi5LOxuBJncJmJyZd3mEnJYkk18zTq0uEKcoUHGfE9WPLWxMGnDhulO6nRws4tqWfTjeNfFRf/AAjxcqGGk8256+HHCecyvV5llMGnClLmUs0lFtxqVU1eOXRavClvjW4zqr6paFX9ZJf2avhtqHhK10S50Z/tEMSuutrIw1mWZvMYyzS7dsxYncRJk/ePJJr4r+KX7M3xD8BR6jqvhoS+LdECl5I4UkW+jjBYg3duqDKooBzbDJOepBr7t+B/xX0z4meELH/TYodfsrKG11bT5GxOl7Ciq00Bd8zQuVYhxwckE5zXzJ8Rf2pNd+EXi7xrPfxXfivRj4+0TwbpfhqJLIXtmLrRIbi51Gyuxhl06znaRtWuLrzlhGfL5Ugf6HVfB7wu8X+HstzPIMFhcNP+zqTy7NcmmsLiZQcWngZ046VK1373P797rnupN/zVQ444w4NzPMo1pVaq55LMKeIUpqMeednHnbcOrTh7ijKKUGlc/O+W4Uq9rfpOblGZb22mtWEqDc4aN7W7XJT+ElhkqAfvfKfIfFXwos9Ukl1Pwjrd54W1W3P28f2Yjpp17Mpbbb3cBCQyI+3543VlwxA4Jr9SdX1D4MftG/Eq0+HkXhy50LxZceGrrXZvFWnyWUMtpc2xJ/s+4hjUJqdvKsqywXse4ypj5lINeKfEn9mn4i/DlJHa3ufFXhxct/a9jI7mJN0hUSWC4lyF2hsKQGxyRX8reIfgd4ieGcamMhhamb5NGzlWwUJ1a8YycmubLeVzk2qb5mr62lzWSP2fh7xC4c4qprCYqccDmbUbLGTVNSd/sySV+bRpWvrbS0j8z9f1fVNAW0sPHWkPoV/clQfEFjALjRNRCllDXcar5FudoXlgACByO/yR8Uv2bPAXxKF54p0SI+EfG0kqXml+PPCt55WnXGpW+kl7FdQh04pFA10w3uZATI3LFmBJ/VDXdA0vxBZvoGo2rwxOPsbW95GZITIWIDNDKHQP7lS2TySQK+WvGHwnuvAWp6uvw4vk0uPWnifT9LumN14Y1KSJWjR3sJAy2ciR/u0YQhkUlQ205r8ey3MpU1LH5ZKWFxS0eHqX9ndOas6bfKvhW8Xu7vqfV5hgNL1P9s+Fe49d5aprVNJaWb05ru8UfNXwRsv2i/Cniu78A/FL+y/Gfg17G/1HRPiLZanG8sSwXbLaWN1CukabvmkXAIdmY5ALMFyfrUDFvg8/L3/3mH4A8YHYYGTyRyvw9m1m+utcs/E2kPpOo6VfmJYbeJZNGvLS4ZmSa1O0xKcruUqAVOMfNnPpF1ZBbaQqoHJ5CgdC4zkAde3fkg5IzXk599dxuYPkwuCw691/7FJTV+aV3a+t7a26X35T1sB/yLW3e946t6/E0tU+nz3d3a7fxJ8d8Cxv/ZR2/wCume/fA/TuMn1/9jO6H/ClYVJB2+INYAzlsf6UR0JwCeM/nnOa8r+N2n3bWmobl3DHBPI6sehPTgH1+8MYGT6D+x0DbfCiW0c5I8V6uACBwCNxCgE4Un5scAHqCea+f4304Lmnr/woW1XlO+78k352V2+VymN7aN7vff4p/wB59u/bVta/Z4IxyR0Hf/e9/Yfn71Q3cEb/AGPzf7w9fc//AKwTSL0H0H/tT3PoP05OOc89GPt/8c9/b+fOSSfwBa7f1q13/uv/AD6tmxp+pX2kX1tqelXc1hfWM0dxaXls7RXEE0TMySRupBBz1HIK5VwUYqfdrqx0z476RdazoMNvpnxW0q0Nxrvh22RLey8Y2FskhuNa0WLfhNXiT57/AE1MtNhp4FYZI+bOcff7ccnryOn5dePc5Jr5X+Lf7Sd18PfEdv4W+Heq26ePLTy7y41Nb4WttoPkEyx3P2tWHk3f7sD7Nj51LI6sjMD+q+FmV59xFndfgv6g82yXNpU3ndPn9lLKKseeNDNMBXlCpHBZphIzlKhXdOVOtSc8HjaNbCVJ0zgxmCddwxGHqKhjqCfsK7i5QlFyk5YfEwTTq4aq+XnhdThK1WlONWCm3/tI/tCRfBzw7qFj4ft7XXvHVwrWun6PDcBl0yVWkV7u/bfujuI2AU2knOcAruBB/C/xl4p+LPjO71rXvF16bvxBr0vmtHrE0scGmafbM7yS2qBysuc4zg+hJJFfqF8RfFnhX9svQfFGteEtK0zSP2p/C2mX2teKvBegx2sVh8arSzhkik8UeCVeJYE8b2yqZ9X8JhkXU4Fkv9HD3SyW5/IXwzffFFtVv9U8Q2VzFY2GoNZfatQgtdRewNrLIt3ZPpstki2rZUx3Ns0YKuHjmUtxX978CeF+ReHeCjg8ur/W3iW5V885OVOCm4tTSlL2NeF0q1DnbhKV4znTcKkqybFrEqcKtN0MTRnCOJw0nzSpNtWnCVl7WhUUW6NaK5ZxjKMlGrCpBUP+Ef8AE+ueGdTlfxxJpGhFo21a8gupiHeFm8l5n02GdpGizmFpCXQYCEYOdT4e/s4+LNWtl8Q2llpw0uaQJp//AAsnUFsJtQswW/0mbTbQ/wBrXTZVTuknYkEhmAJavsmz+GHjPxVb2egeKJfEOp6Brw0fxJJP4f03Sb2xtrUu/maReweHlsY3aUE7oZVcEZJHLk/VGsaP4V1m6t4Lqx0Lw1p+lRiKCwj0vT9O1iFBnAjkeFpY1PUxq4ToMHk1+orIMJOL+vVZpWX2murWut/tKyetpPq5M91ZljoZhbARUlFKy6K0mnZWdm1tps3qndv49l+EHiXXfDGn+HJ9GtL2CG/S6sv+ES+Glm+k29ym/P2nWbm+F29koUs0TyeWR1XO7PoyWPhvw7a/8Ivrvxj0Hw/bzJAtwvgDQ/DPhu9t54cLNb6tcPa6retMMFQsB3M+AAT97tdQ0ApqF8lp8afF6afbWTNbaLa+B7mCygOHA8qTw/qlpFeOBgB5UYkkFskua4HwnZT2d7qAsn+IvifUrkmCHUNT0ebRRFLIZB5kM9tYXskf+zI77gufMZiC1EKdOm7xhBPTWMYxbtzdUr9V9yNcbXryXK69W1rWdSbW76c1rLtbZtW3vZuvCcdvbT2Xg/x5+0N4k0G9ngkN5PcaTo9ndRgljbf29rsei3M1mSAY4grwGN8KpBJryj4max42+Fsw8N6/rvi2y8P63ayaxpGm/wBj2fia6sNS1MNHayfbPD95FJFKhCtFIrh0IBRwOT77pnh3x/purXMlxodvrV5IggtINf8AiD4sn1WF337fIGgaC0cB9PnDr8wcjO4RRaT8XL7Xrnw7f6toHgua5WJF+1WC+KLi0SNnaIW+oeItUv763EZ+aPZpa7DgoqkEj0/r1FL/AJF9XS3vc0tXdJ681t7v/t56JrXyP7NqNqTx8LqzV0rrV7atrs7d+up8J2vh7R5prJfD/jH4keL9YW/0XT9Q07xV4C8XanCpvWc6gthOsL+QLbjCxsNgJIH3s9Rc+F/iFc+J1sh8V/C13qc5+yWl7beGNO8SeI3syxBY2niO2tLiw1BVG0zrtmBI+dia+z9P8A+HPhPFqN3rPxQ1y8sF1GMXfi2V/D9vomkavOWN+ttqYdRM1sACii33REjGGOK+YZvHvgHXviVe+IPh5D4a8U2Oj6l5c/xK8azS6bd65aAuHmshdrDI7jja6Nu64bByXLW/tPd1VvYfvbK8r/E5a9ra3cuzv5yhgJ8zc/bO6vLGP2bulLZp31b01t8WjSV6d78Ktc0Lw3dNr+laPqipc/arDxv4sg8DaPq8csJdmt47GVrqa6hkI+aIZXkjaWOa5T4G/slT/tK+MNc8b+M9L8D+DPg58Lo5NZ+KHxM1HwhBe6RYaLE7lo9KjtrKzh1rX9TUC20bRLMyXF1dyIqxiNWc/V/gDxppPxh1m0mXwX4C8CfB74cajdal8UPjPrXiK3uNI0/TwxP9n6VBNBc3914l1gqbfQdCtZElu7lkMjLbgyHy79uP/goH4PufBnhH4S/BHT/Ffh3wb4T1Z7zwd8N9Ptba9k8aSzzhJPFPxC1GOV83+pEedb2txIbPTLZxbQRqyM9ejQjGEFXrtuN0qFHm5ZYiab1b5k4UYNv2k1q9adO8lOS+exeOw1WU8FhJQVRJPEYhpSp4Om7v3Yu8amKqJfuKTThFP21ZOCjSn5P+1h+1XaeIvBuh/AP9mz9nbXvAX7Ong+W4Xw7pmo6XeeELPxrrcbmFviX4zh0yAXOsa9qgDXEFrehrPSLeVbS1QSLJLX54G++JWpraPqFtok8K3X9lPCfD99aC1jk37okvmN5JeRkbQ6sSrDGVyCatal8avHNr4l1jxB4uuvB1l4kubYHTvhx4f1jR47fToLgN5Vz4t1m6juzb7DtP9naY5ySymPcOfAfEuufEXxpNd6/438cancRStqL6XaafLHovhDR5Zg620q6RfSW99rbxYOyWwt4HUgNG4BO7nq4TGV6k6lbM6Kk0uVcvuqKUuWnSUU4xhFWUErRScdXa7+YrZ/kWEpKhRy+o4wdpScm5zm5S56tWbfNUq1JXnUk9XJvXt9X+GvD2ueH4Lm1vPH1roH2gSi5LaZoFpbTx6iz7Unu9YjtTKuBwjluN2ASeeu0/wf8ADfWk0+3e98aeL767vzaW7+Hdet7TR7q5dgubSws/LG9mIy0ajcWA3FVzXyp4J+Hnh/xJq2leGdV8UP4s1nWde0ezij0a81L4ganHeX5bybYeDdItbDT0hh42oWKRg/dADZ/pC/Za/wCCcGpfCm+h17SZ/A/xW1MWlvqWqah4j8Qw6VdeGYYYWl1qDT/DGm/YUsnspyYheQxLMhUxNLg1zLJaix39ne0qSamus7NWbupXu+7uk78tvtM+jyN4ziWXs6FGGCwGCsp1JwWt3NLmbX69Hqru/l3wy/4JtalZeHNG8QeP7CN21+O1utB8JXOqyahNZQ3QYwReML0yao+nHUFVV27m8gsvCYGP2Y+E/hf4c+B/COj+EPDnws8G/CG4/wCEUvI9Y8MsNNg1e91SxSZPtWkafY297qXiVLsp563esM9mQ65tQeK+b/BP9qi9i8D3HjG+sPFR1swfD/S9OtZbzWdS0Vp3a4vLK2nvG0qz0i0brq04GoiNdySbwGb6W+Mfjjwd8P8AwJ4V+GnhDwPB8Wf2oNavYL7wxr/h7Q7uJrO7F2YJLvxH4ikmYz6fZh9tzBOJLa5cMpjdAa9SM8gyz+08dg63tFGNkpNzXMnJNJOTs29rvflV0z9MXDEqeNynIqdOU8TVrRoUsfh0sHHDYW7k8dm0qrXs8nUVeeI10vrKSafA/BX4bfDv9pnSfE/hbxJNHrbaJdabNr/gq7jiXxBf6T/ad3b3lz4N1Fhb6roGuaesO+Cxt7D7GnVFXcTX5z/E/wAPeAfg3428L6f8C9b+K3xT1jTvGHxF8IHwNc6brkPiHw/ptxpE954TsNMj1W4VG1jQtSRb5EiRLHVLnE8sTygtX6i+G/h7efszXeo/Fr4h3V94++KHhnw8vjuXwjZwvpmkx6Jd6taR+KLfR0hFvFLfeHvOeS2soVX7Q5fClpGNfFP7SV/pnxci8GftLx/FfSNE1/W4fE3izwfofgvwqIPGun32l3qJpPgzW9GtoYw0/wDZGn3WsR+NdYujBFcb9IFt5Er5/PuKsxWZZXllHDP6lxDh5pZnTbs1lN2/aNcy1elm7yv3bbP23w6x1WHG+ZRp5ticz4LzeKyyly0va5LSz3+wa3LhoUHGVWnlzk1J42LptXTc3KFzzTSfCHiTxN8HYvF+qH4b/DXXPFNpZa5rukeF9Qnvr/XLO/0yKx8VapqHh8/utDn0rVbCe/gsrCFEtbaWQIqKWz5t4p+HfhfSfDo8R6WniTV4Z7y20JV1GRdN8NQae7eTqt19nt3j+1RxzfvZBIrDklgHJNfYXgb4QXtgRrPgrw+Ncl8I+LptC1/WbmWO/wDE1pN8QvCX26yu7rQL+/ltLrwRqF+8kKz29wbnTIzLFFHGu/dw3jD4JaGNDv8Axv478XeIv7AstNmvtb+FOjRXek36eL9Ima11+Ow1WZrq30jSNWWA3UOlW8Mcru7yCZm3MfkJcE5pmT9ok1JRS52m3yqTvaS15fcT5b21as+W5+oZfxvg8vzCvF5rShBZi39RwtqtWMW5OOWT5pt/WFFxalzc+urjdt+XeJNH0nwfoWreB9cbRfBOq3kWg6jpts9vajT9XsZYWWDxD4a1FY02m7tyBcx7gUbcWyTk/BvihNNs9AjTT5tTvtUuPE18tmthp9/exXVoWuLTzLW4jVuXcqzCM4ZicEnJr6i8U+HPHvxptdM+I82v+DZ/DHhLy9N+HvgDWtd0+68TXek2MjbbG8S0gW+vDbqSnlX9jIJgGUsRg1R8V634y1/wha694Egs/BN74e2aN4j0TTdJtrew03yLsOb3Tbe7gjNncy4UvNbRROxY5IANceM4aw15Y3HZlTpwS1jaMVpzJ8ySSto7dtU781z9O4OzbMcJSeHssTmVTHf7dCtJ4NU7ydkvbPmtaykrtXuryR85fDb4PfGK08UXJ07wZf3GoT6PqT2kviI3Phu4hnmRy9xb3F3cwSLJJHw1mjASgjcjHr9UfDjx/wCN/wBnm7tfGvibwR4Zf4GfEM6L8M/iv8FvEvia2e28aJBJdTtq4sFnvNQ03XdKWeS90HX7ILd2V4kQkaSyaaGTkviJqt74ruPCvxQ1PxU+v614bvtCu/FXg7xVZXxTXjqP/Eujj0izguZor1icPjT47ZsjcWLdfLPHXw28H6JZaH4u8KaP4o0i4mu4/FEGraYY7u2t9E1nUfsK6hDeaozXsOp6LqCrZXNojh0gIgJMbba8fCVcnwGJhisNj8bia1GzhLC044ZcvvKdOcK0ZQq0akXyVaNSMqVWk506kZU5Ti/pMRDMOMXRyrP4ZNg8FjqaWKp4fD4j2k8zjJzouniKM6dfD4nD1YwxGExdCpDEYbExp4nDVKeIp06y9h/aB/Zj8AWvhy1+PvwI+Jdn47+Cfj7xbLa+Gp7+GRNY8N6zNGsuo/D3xksJeHRvFWizNJFYyaqyQa9piQ61pDyW0jon5/X2i+H9a8V3Xg2yudO0DUofPL3eq6pGtm91AXHkHzYCmG5wMYzg4PJr6g+Dfxd1j9nXxD4uFvpY8f8Awc8ca1e+E/ib8LPE0dmujeM/AdnPnSdWtbNnjOj+MLFVe88MeLLMLqGmajtZpJbR7i2fW/ad/Zn0K28LeHv2ivgR4j8T/ED4N+OnuTp+oa5Dpn/CTeBdZVpjJ4B+IcFhdxJp+v6bCpA1ONDYaxbrHf2M8iuyD6fCf6t0qeFzPAYHE0q0J+0x8KOO/d4SE5N/WcPGU5yqZe6j5fjnUwkpQo15SpypVp89LEca5TjKXCnE+f4THUc2jClw7xJisDFxzmNONRxyzNeWEKeG4joUabmpKEMNnFGNTG4KFPExxmXUPz58X+Htf8MXVxpV9b2t7cW6h7NtIuRrIK7mO+NbYjYCvOFGAG5Hy4PKpLciCOWWMrBKnkwuV+Y325gY7vJzb+4bBzjJzg16zH4Q1Z7U63DfGCWMD99FI3nYYMoHmK24gZOBvI6HJB3VGlyI7e40rXtEgu7Q2zILqzs4rS9nup96pczeVHHDPMpXcJZd0nfdkHP1GPzDhrP6blh3COPUUlCCik2r2uotXd3q32Xa734PwviV4b57mlGeLWe8KO0nksE5V9XK7XM20lZaXWl1rdX8xB4xxnAz0PPzA4PXHyjH+8ORjJ5rxCiHR5vlUjK/wjH3m6ZH+ctzkHO7c6fOrXtxZtJd2VngPdSO1vIoBYFTbqwUlcAbtpzng7jmuW1y5+z6S2/Dbv73POWJxkHjp27jng18TicFmWCfLjoOLcoKKWnNeSUU0312V/LW12fvWTZ1l3EWXyzHL5OSVrxu3y+879e2j130f2WeHXNuVDD26456nJGAev5nABGcZwJ8huOOnTgYDP7nscj3zycV190uQSMYAHY9OT/LP4nB4Oa5uRBuOQD6ZA7Fx3HoAR/vH1r2sHUbvfXZK/rLzfVadb20biz5fPMDyaLq13S0bt22TX3uzk3rDABls44AGT+Pr9P1HUnNaCqu0fKvQdh/00+voP05JGTRAA6AD6D/AOv/AI/jWgv3R9B/7Uq5u7TTdr2t/wCBeb3ur+iWu552AglzKy0cenaUv8/+DdlCgYYhV+YkhQBySSSAAASSSRgDqTkckHJX6M/B/wCHvw5/ZG8DaD+07+0n4asfGPxM8Q2n9r/sz/s0a0bqBdSmWQNpPxx+McMIEmn/AA90W8g+0+FvBN6ItQ+It9ErTpB4SS6vJ+3BYWWLqTvUjSpUlGdfEVL+zo0lNpzna8pNtqNOlFOpVqOFOnGUnr8vn2eUMlw1OTw1XMMfjKjwuVZTheR4zM8a4ylGhR9pKNOlSpwi62MxteUMJgcLGrisXWhShzPtvhB8Lvhz+xL8N/DX7U/7Teg2Pin4xeLNOt/EP7Lv7NmsJFNFdRP5gsvi/wDGnR5mhuLHwPC+268K6BKUvPFN3EZmRdJjeV/zz+LHxY8ffG7x/wCJPib8S/EV14j8W+JryS81HULlgscSkyLbafp1qreTp2l6dCEtdN061VLaztFighQKu40fix8WPiF8cfiF4n+KPxR8TX3irxl4s1GfUtX1W9ZQPMlkdo7OwtIgtrpml2UZW203S7GKGwsLNIrW0t44EVK86ruxNeM6ccJhlKlg6UlKMGl7SvVs4yxOJcZWlVmvggm4UKbVKm2/a1J+Fw/kGIwmIxGe57iKeYcSZhSVKviKSn9SyrAqftKeSZJColOjgKM4xniMRKMcVmeLX13GKKWGwtCzbHLPnnC9D/wL1z/d/X1GavfaUx/q0yBjII3d+nGf4R39OpOaoW3Bk/3f5eZ/n/Gq3nH1P5Dnr7+wP49Mg1wON3LbS2/nt0/ruz6ltLf8t9/X1+b3d7689ypz8qnGMdPVvfrwfwJ6kNWDPyxPr/8AEp/iPyHWp8nLcnonr/ek9/8APvUE/X/P92Orow5JJXv7rW1lpfp/W787+Vj3L+zpptt80bO779277fm9XdmHMACzYB7HpzgsPT3Pr75IJqkZeCOMY6ADHVvf6fmOcgmtVrdmBHHtnBPc9/cj6YPUHNcjqLPabssRzxgkd39G6n9Mng4zXu4GKm3Fa3skrdbpX30a007tWfV/nWdY2OWuTlotL7+et+t7Pfz1fKmWGkOWAYnnueoy3+19M9uWGc9UtkMl/DaPiOW/2W0T24Ejh2kwrKVJbJJGSpzjAzkk1yg1sRMXb5wMDawBHJYchnOeQTg9M9SSa+m/2cvAXh3xxrSX+t+KND0qSTUI7PR7W7vVtNQgvScrdSJgQLCAwHJPOOjAk+qsFUhCUnGyslfW7e61u1o9WmrW2fMfl+Y8U5bK8edNq1766KSezl2U0mnpKSfvJSP1s/4Jsfs62/hvxF4p+I+qXct7YWCWtr4c07eXtV8SsQZp7icnabyxGGt5ifPt+DEV61+x7fNneA4G7CsM4Ll9+AQcFiBk9zknOGz4f8JdF+Gfwr+HGg+A/D/izw7dx6bYPdaveLrem+de6/IMNLeS/wBoB7m4faoM0xeRgcFiATXcXvxH+HWljbf+O/C0R4ADeINPXByccLNOc5xxnOQecrx/mH4y5rxL4j8cZpjKWT56sswkf7JyeSyrE2/s7mlz1YrltFyerkrOXutydmz+Xc0jnGa5o8e8Fi5xja0Xl9dxVpS2uny3TV7/AN292jshA/2fJL9eSCwIXdIOoOM46D1zySDXC/FH4h6X8LPAeueNNTukig0e2d7eOVwGvJwkgt7ddzAtIzkHg528EEhqt3fxT8BafBc3NxrkC6fBZC9ub+02zWEUYDlmFxcNtOANwCn5jxgkAn8XP21/2pbP4s6xF4R8DalcT+ANDk3z3bwC2bXNWQSjzjbh9n2WM8J8pUkbgoJDGvD7wY4vzrM8sx+cZRWyfKacoyxOIzGMqWOzKMZJv2FKUYqPMlo1trrdu/6X4QeGOP8AEfjWlQxGW1IZLhOSpxBmaUlRoUYyT/s/RcsKr0b+0rSutbv0PTP2hvhx+2t4Yu/2cf2ufFGl+DfH1xdajH+zN+0jq01vZ6f4L1vUppF0j4Z/GLVGBmm+GOozOsNlrbLcX3hXUJluXL6ULlV/FH4pfs2/Er4OfHbxP8GPi74bvfCHjDwzqMg1Vb+I/wBnXen7pJLDW9Dvtv2bVvD+uWgh1HRtYsJJLDUdOmgu7aaSGQMY/G2pXOr3f2C03eU0gNy4PEOHY7wytlAAMjbgjC45Ga/Xb9mnVvCv/BQD4deEP2JPj3c6l/wsbwxpUulfsqftTGPVNQvPh7bp595H8JvjDdadK+q+Ivg/r9yi6b4e1jUhdX/wv1K6W+tYbnwnJqGmw/6ecNSw+AyKFbMsRDB4iFKnQoYqtONP29GlFQoUMVUm4x5oRUYUsRVkrRVKlXm6UYzh9n4+YvKsHxlPLskhUlwflVX6xjslo81SnlOKqSmsXmeS4dKTp4fEyviczyvDrklWlXzDAUfrlXFYev8Amb8KPgJp3xZ+Kvhn4f8Aw+tLbxBrE0yxXGm26XFxYtc5IN3qF/Gr/ZLTAHyyMELHOCQRX9YfwT+A3hL9nf4Y6P8AD3wpboZLayW51+/eGP7RqWtNu3Sify1kmhBXA3swxnoRuPN/syfsGaJ+wvpl34Pv9FC/Fq4PleP/ABXcw29zm4/1kMXh+7VGEmn3UZWe0nsJDaXVu0c8LvE4Y/UF0MgBm3BVCr32r842rn7qnqVxjO7gnIr+APpF+MdbjPNsTwhkUMVS4YyatPCZosRGpSrY/MKFSdOtjZ0ptTpRo1FOEqM4qUZKUZxjLQ/nXF5jRzWnGdB03SnGMoSpuLhKDu4zg4ppxkrSi1pZtq6V38u+NbVjcscc9T1xkl89c+p/TrhhXk9zdrahgw4HA685Mncn1HBzxkg5AzX0L44jjBYhEzt67Vz374z+vc8nnPyb4x1VbJnXOOSBzjqzAZII6nvx2PBJz/OGW4WWOa5VfWKtqk9Vda900lrslv7p5zSa1+/tq/8AL7r66czj+3zPdZIyu7GCDgjL44JIzxx3yTzk7q/pf/4IarGfBHx3u9ihh4n8IWZYIAWC6bfhVJ/iCGYkL0XcxwSzZ/mJ8MreX91xlsbSN+4g5ZiCQSTxxznjJPRRn+qH/giJpH2H4OfF6+dV/wBN+IGnxZ2fMxsvD1sepGcK0hYZOQ7Eg7mJP9U/RUwkYeOvDEXFWpZfm9ROLulbCzg9GrJtaO2r5lF3S1/OPExN8D5q7681BX6q9eF/PVbPZ31u0j904/u/5/vSU6mx/d/z/ekp1f69n8vx+Fei/wDcgUUUUDCiiigAooooAKKKKACiiigClgCIj168n+9juSf1/wAa/mV/4OF7qNdO/Z10wXDrM2reKLtYg7BSPIRdxUNgnqOhOPl4Byf6a/8Aln/n+9X8s/8AwcGyy3fj39n3TIY2mlTTPEVxFEmWLO00afKvJy3GT2Gecc1+Q+MDl/xDzOkm7t4BWTet61rb9b/O7WurPq/DtJ8Y5XfZSm29NLRqa63/AM99XZn89Xw4sbzU/iV4Z06xtpry6utVtYbe2gjaSSaR5wAqRqCST344GSTgFq/qD+EbQfDHwvZ6dpc8V142vLKKDUtViZZIfDdvJGRNpmnONyPqEyFku7xTutsPFAQ5d6/nW+Fmq2Hw+8XaTb6WLe88Zalcxw3urYDjw5aysu610p8ELqEobbc3anKJmOMgkk/vN8I2aXRrCSRmd5EjZ3YlndmBLMzEkkseSSckk85yx/z24wxkspo4CeGf/ClNKFPEp3/s+Mm4ylh2rpY2UbpYhe9hY83sGsS/aw/p7J6P1ypOFX/dHL3qXTFOLTXtknd4dOCl7J6VdFO9JyjL3BmZomZmLMzkszElmYuSSxJJJJ5JJJJJySck1z0I9v8A4v39x+fXrV/YuNuBjOcc4/z/AJ681TubVlzcKSEAAxjAwAxPGe5J79SODgZ/Jtbt31e76t66vXzf3vVttv6f+vz8/wCrvV63h0zxJrfhi4Go6PqF7pl/YAJBNp9zOsUqhmwGWKVQyZPKkkHoRg5r2ZPjrbeMP7J074iaVpH9saXJDJYePYNKtZ9QTzI5I7i31FHhkuTHLC3lzLBOA8ZkVlOK8E8i6nVliXahxnaMDqeoHXOcg59QMZyaKqlql3bMAzKwKkjJU5kAYdT7dQcZGeDX6DwT4m8b+H+NWK4ex/ssPTkn9XqylKh8TTtScuSKajZWV9W1dJs8ziHhThfijL5YPMMDKtXaadailGo7t686jzte6nZtq+lrxZ2HxU/Z+8c+NJvAPiz9m7xp4j0f4i6Pe6nb6n4t8MXlrDo194I1GV7i40u7Zre6ksDYbFjtbcWa3oDPHFcADJ+jv2itf+KuqfD39n69s/G3iHwnbm0u7PxbNpF9aaRdXviPTbWKO0i1a51ZCtxbXk9rM01s3kvMHJ83k18leEfGvifwRqkmqeG9ZutLuImQ7Yml8i5wzECa2Z9knPHI5BPUjcfavGvxM0j4/eHtF0D4h3zeHNW0V7mSwv7WLf4d1W6lVxFHr+mgHbExQ5uFI2Ay4Y/PX9wcB/Sx4e43UMt439nw/mySUK+IUf7Knuv3NSS5cCna6Vdtbu7s7/zpxV4QZzkUpzySM8xwHu/7XT5nmMUpN25E7q1tLX0vZOzv734I+FPhv9p34LeHviH9iPhfxw9vqOnzanZJDHpt5rGkahLp39pXFpCrwSw3whaUPBjcXyrFiWP5k/F7QdW8J6zq2mayhj1nw1qOG4Id4jnHIIJRlXIXp8wGe9fvR+znCbP4ReEtLkPhb7TpUX2SSHwuy/2Qi+ZLIDAiMxjdwokZZDncXOSa/MX/AIKBaJpSfGUnTPLEuoeFNGu9ajQKNuoebrlsocBQSz6fElyScklQ5JwCfg/pH8A8HYHIcB4i8MRwNHHLM6ft8Tl1RPCZrCfNFKnTi/Z3vFv3VZrWScoOT97wm4lzSrmS4bzSU5e0i3RlUlKU8rnGUr+2crtwkrpuTaUnFRaad/gTSvEFr9jtwJDh9oZd5IO1nKgjdghc8A9MHnGTXTtdx3Vm1uqqH6hhjOCzEHI9cfgRznOT4hOHsrkxrwin5V7D5nAIGe+Ae3OeflrVGqX1mtuxZuckkk8jLY/iPB5xnOOhJr+Lo49XulZtq+lr6zWrSv08+mru5H9ELATs1F2SttonrbRfJv79rWPG/jqxtNKv2ZmztPJzn+PHJJ/+sWIzljWh+xtdLd/DPVM4JXxXqwUnJKlUgGRzx/ER9Xx1bPCfHPWZ7vSJhsz8rZJ77fMyTk/Qc+o59dz9jG6A+GviLBIx4rvMY4xm2hzg57nqBySOckVhxz/yRrdl72OhfTfSV7eWqvv63cjz/wCvnd+fbX1b3d7/AG3k+p/M/wCNZ+Tg/McY55P+17+5/wAg0ilsDk9B3P8A009z6D9OTjlCMqw/2SP/AEb/AJ/Lriv5zjuteq2/xTV9/K6829dQPzt/a7/a1uPh1cxfDX4Z6j5fibUBd2niDWZIjPBoaMxAS3cn/j5Gchw25TjDDGa/NrV4/EWs6J4hvIPFUZ1SzMFz4h1bxRBsTVbi5Dn7TDeE75VUH5AZGO5Qucg19d/tJ/sm+JpfGmq+NtMs7nxD4evtSv8AVLuO1uHbUbaecs6RIisXlQbeB2B68V5d4dtPCXifw7qvhA6cNK8Vw6eV/szxHBK1leRWm/8AdIjjc055OBls4Ax1r/UPwT4d4TwfB+W4nhDHZZXrYqEJ5ri/aRlmlbMk5fuswg23RjdvT4Vfa7afz2Kx6wGYOOYNwj7trXSsnrdf9vO2lr3d7rX4w+HOoyfDfxlp3xBt/HurS6vpt9HqWnXumy3mnW8N7bSmSO5t5ftSTGOF1+TDYPVSRvB/TGbxXpv7T2lad4z0Cy0/w78VLiOVvEfhKxjt4rD4vaVbozar4w0rS9yx2fjIwh5NTskOdXjDX9oReLNG352+L/hk12W1GDQJryONG0q8RYp7S009w7jdb2zgM44+XHVT3Gc19I1vxJ4PvfD13okOq2M/hp4Y4r7SJpo7iyniZjFJFIGBidSoxtPQHJPBr9ew+V5jGNWjmNJLDVpL2tJJRi3eXLVhuo1Y68st5R5qc1ODkn61fOcolKFfK5RhiqCSpV1HmvGTblQrR/5e0J8vvwb5oy9nVpyjWgpv7wtbvTPB+vaZpel654itru/1eO0vdA0DUJLe1trGNmxLfxvK62bxsrDLKDGSwHzA16z4d1jwjompand+JtBn1jJ+2jU5Ll7+72fMQjJIZH2E4JHoRgABifjrwv8AFG78d6hrPiG70a20HxzEi33iuCa6sIj4ys4V2f2vo9ux/wBH1QqAdSsoxsupN13EokDqyXHjLxZ4y1i/m8HxzahoejoB4gurnU7HRdPa3UsDa2Usjq8swIG4KS33hggZPfPASV/3nPH7Mnf3ldrVNu0u8W213a5WbUc+UotumqdSNlUirXUrtXUl8UHvCel03opqUH9Map+0j4k5XwZpljolrZO0kFvc2sdlZSQb5FIaWdTMykEMVVgCegyGrIuv2hvFJ8N341zVtBWzkYSi4to3tfsjlixNvNGwvZ3B+6Q20kAYKnn4y1D4seDdDvtQbVfDulXd5HceUHvfEtxq1qiqJMD7HYu7EA846E5HUHHEXXj7wdrbXuqXnxHuYLs2ztpegeGfCReytiCwUSS3xYEp0zwTtGSSoNXFRV7RTSXxWV95d0um2rTXLrozknmHJf6pJ5ht8Lbad30u+zVvJa6u/wBKf8L91xZ9W8RWsfjHW9Gt0FvdeKNStotM0rSHG5fMs2uQrXxwflJjaRhjliCT5frXxh1vxIog0zx/P4Q0bUSyrrY8J3ep63eNdmRU+yvIkKYB5j2k4OSDgE18zeL/AInRx6dbxTeP/EPiGA3tlu8O6loUVtZEiRwAUV/LIAGPunPAOcc51v4+utZ1B7nX77ZbWQjGiWHlb7dChbyxNFHtW3CBAF4BAJ5JJNSsbFfZ2t07N/8AAdvKO7R5f1fMsx5uXmja11dq2rts99rK/Vq91d+q32qa1qfhoeFbHwxb69pOh6w99f8Ajf4r6jpmnaJLqcm7eJtKtzMJWfLEh0YtzuY5DVe8KfDnQ/G0gbVfsXjK28JNHqvjLx+9hrFv4I8O6SS7La22mX9xDYalq14VMGmabp8ALysk1wUt0Zm8ivb3xf42vpYYdN0zRPBtg63viK7hC+WIkZizrE7Mt3qEyZFtBy7uRuIQMa8f+I/xm8UeP5rb4e6dea14R8AeH79o7CyabyrvxFPuYSatrK2bIb68uD9xXBS1iKwwqqrk81HG04KVSaXKmrU17rqNSUdbNNQXWUfeveCabc1z5lgq0r0KUnFtxU6r2ppuSbV7qVRrl5ItNK7lK8U0/rH9pf42a1q/gKx+G/g/Tvh18Dvg5ocv9qaFoel6jp03ibxPqqh47jxT4rOkxvNL4i1VVV/Wyi/0W3YBNx/LuXV/EUjarrS+LdR0XTriN7OTV9OsEWOWCMny5Dfa1LLds0rKcEJtLE4ABIPsEA1q41C80LRfDdvcJ5drbrqyaSb28Erbg0mLwybXPBJB4JPbNcbrH7P3i7WdbtrPxJq+k2EE53JHqOrQacu3MjFrqzilIj2gZAKg8HjjNdyzFVJ889/dSaimoxXNyxjD4YxXLZJNJK2jV2/nsVwlOlDkpTnFN8zfNJyk5PWUpXblKXxSb95vds8v0LxT4ASVYPEuvfEfULb7M85utMi0LT3uNQjZ/LDXNhaR3jq5BO4yltrEhs5ril+ISxy6nc6X4cvNKu7wlftEMkC3saBpAj/2nqX2++jdlVWYpKoJyABgg9fq3wu0jw94ludFg8Z6TJa2d9ZpPqmnTNd21qLmQqwit0DTT4J6LwcL716rqHg79n/wDINTlPin4mQwaUyXF7JbJpGgnVLwERxPC4NyxRh8p68jrgmvR+v1lzP2MWmkr+zUW1dvWEWkrvkbd7Jp2Vk2cEOEKOCu8yzOEdmm2ut+rXXre+q1u2k/tP8A4JKvb2Hxa8X/AB78f6jdSaD8N9Mgs/CPhvyJv7PufHupSfZ76e5uYLfbfvo+nAXdo8pZ7d38yJkYKx/ov+J/xS+BXjzwvHr3wn8S/DXwR4u8Uf2P4Y1x9SXWZvGdhbaqzXOv3UkS3IjW3JbMgcGN/wDlsGIGfzR/4JSfGf8AZeT9m3x14V8a6LJZ6xp/i/W59J8I/Yo5r/WbG+ttF8nxDHepF5raklg76dHY5LC73HbvZhX1/oX7Uf7GOreJPG/w20PS9Li0rUorbStB1rxz8PzP4s0O4jsfJ1KGe7tIY72WaK7BjUsm9ckZOfm4sfmFTA5Jm9WpjaMZ4xQp03aPPT5U6aUJqzTbim3fmcpuU5ykpSf9H+FnCeVYbLcsx2TZLn+b1MJJZjWz+OJpSy2dLnXNGWX4iONlNKDclTd243jFKW/gd/oHjH4eeJF8TaJ8SYvEni3VJL3wz4UbS7uFGvNKlm8hHiW6DW9nbXBCiIQmCXLY3EZNfSPwr+Lnx4+CGsR63r/hC3n8WabbJbt4hvbtf+Eh0/TmLOtoLiGS402OyZsOHMYboT84yfM/jH8A/A9r4m0vWvhnq2sX+iWWj2Gvza7HouqaLokN9AC/2ONbxI8SPJkqF+YkZwWGTyGq/FTxr8JPC2o2/i7SN7/EgC2sp9XSdri20i3J3XKpKxl23KtmFgdudpBJJz/J2LqZnl3EGZRp/wCsOFjg+WTjUp1HSlfms3FpxacoXu7tK7u+Vn9gYZZFxnlWBwuDwuS8SQzCjHD1aWNwMsHnE6V5KnScaapzdLLI83t6bXK2k5JRbv8AZetf8FD9d+KFtb+FfFPw5m1/V7zWLW0D3F/bC4sWnleJ10bVbSGxlW1ncCee21KWe2kmCs0ZO0nF+GnhKG48afETUxrzad4O1jwwkGpeDfFmiQQXWoXO+e1uJNMjt4UFnJp9xqsc93NAgd3CyOxba9cd8E/gRpHiz4f6h8SG07xRq8OpSwTWumaTbf8AExs9PtLxTLqtnI8YLTBs7UByFI6mur+Kfjj4WfCK50u4i13xNqut+DYdP1qbRNdnV9Y1G+16by5PADG1J3RQ+THNe3VyDjA342iv2LhDBZpmOEnxnx/jaWFpQjGOXvljD28E37tS3xppaxk7aWtJJH4/jqPC+FxeZcE+FOSYmhVlfA5j9UnUrewrN8nPTvzeylrbmVpJe7eyR9gfDhfEngHwr4wAuv8AhKNH1PU7HxRbR+FdGOp6l4Ku7PzV1/TdUjjklNx4btQQNMsrhTJaxgrCoAzWLpV34b1T9om58N+LZ5dP0HxWunT6NrVvcWstxeyavpdr9gt77SBAfMstTcTGe3dCluzynaGO5sPwR8d1+Hnw/wBYi+BdtpGr/FnxXpXhqw1u3mmim0fw5L4ll1i91SeWDzg1/b+HIr6FG1NyWukjiEiMAK9r8Pfs+6Z8MPAOi+Nm1/TviH4+vv7RvvE3jmW5S4vNB1C7trrULNtCsyyKIdGvCLKG2i4hh/dqAQ1fpMs8pYtOnw5y1cBgn9enUsn+7vK6k7uTT0l/KlbVvmPxmthK2R1M2qZ85Zdjc6nLAZLVqylHMsXjqckp5tjqLssLQwzkv7JqaSxW7cuVt/m3+2N8M9B+DfxcvtL8G/C3TPht4o1LxFYXGj+Ir7UDc+E7y3nt3iNxaadCV+yLcPtmdJGWSCclhgAk8jpHhnTPE/ggWPiPWdc8cePjNNf6lZadZ2NhoM0WnTSedYJqltGJNVdoQHAuJpJfLxuJYHPqvjfxHefGexl8O+N/DNt4l+M0OpXcv9o6jfzQ2d7owkZLXVbCxkkLfarVFUvBG3zNnI4BN690XQ/DPhTXbD7Tb6Z8QfDwjvNO8KxTLaWnibR7jTfL1C3sHYlbbUY3An3xO0kke5MFwxP5RVwLzGWb4zA2qZfjE7N2cY+9Jv2abSj8L1XVpa8uv9EZbm2Y5dw5w1lWaOvDijD1KNGeOwzniJVq2Dk4fXKjcqk5ZRNKDnXk+WKTnOSvI+ZNe0bwbba14CSK18P6Bca34ssdP8VrZf6Vr2jRBm06Hat4siQGyvWjv49gHlIsjxkEMTx/7RHivwn4Vj8SfBbxdaXI+IPhW916w0v+xw39la3fa74h8EHwlf2gYNELHXbeyvb67iQ+VZXE89wAkzzMfHfFPxI8XeM77xh4stPBtlpUX9oaLDc3skcmyw1CC0m0hmncnNvJJcMkryZBeYbiS2Wrg/HLal8SdV0Tx3r2o/bPE/hfSvBdp4i0qKQm+1iSw1s6az6WSzSXEpAHzKWPT5iQufi/YcPpSTrScrqz5pLbmTTWt7tK+ve1rpv93yDhrPK2aZRmePnio0cCvaygsbTUZ5vzJ0938KSfuWbd4u6a96l4r8Oal49+IFx4V0HwuyTadeaV4RVJLy3lXUNdsomeaaGdQhMeOXUEgkDJIBr2n4E/FH4j/AW5vfBuqaLP4m+HniTTZvDfjnwDqUST6F4ksLm5m8yWKcBzZ6npoIfTtTt/9KtZAoRzGGjOZ4bj0zR9M1P4j+GLqa88SL4zna10y4g3TadLd6hJftfFi+17tZN1mIvvLFujGVDY9V8CyaL8QbbxN4h03XrT7fc3DapcaETGqeH1P2ufUbKOzlywSJY7dDIrAq8rLk8Y4qNKvOrTw+S1JRr0WnTklGSScXGUXGScZwqRc41Kck6c4NwnGUHK/vZ3mcauU1MszLJ5YnJ6FOGCrSqSqKos3hVUqbp1ozVWjWoziq1CtSlCtQrwhWpVYVoRkfP/AMY/h7YeBbFNe+H00nin4YazqnmaVem2Uan4cvZDK8vhDxREpZkvdP5jtr1wlrqMYEsKiTcD4Xrc2n2Pht7e1uWj1FiL4W19bLKBIGYrBGsi4VOPlUcDAYc5z9J+E/EeqeB9evl8T2j33gzxPJcxanp15bFtL1DTzLIwngUgr9qicIbS5T95HJja3y5rxH4xeE9NtZ28S6Nqjal4c1V3/s1iV+2aZ87FbDUEQny54wwWOVgFmQFgN+8Hpqxp1cwy/EVILCy936xhqbcVTnzNc9KzvLDzdrRk3Oi+WnJuKhUf33D1TG1OXLsxrTxd4KOAzaaiquNpJaUMwlGMYrMKUU1OpGKp4yC9vCEKyrUj5XvY7u6nlKqBLKcywqMI+ScbkUgMCQThgRgADgtXzl4k1ZYNW1LTLi+W3fTPvRSufsl6f3mfIldtuR1AHPX0NfXgFvux9ncR4C+fg78ksCS/cYxz6Fjknr8kfE/woZNU1GK7QEwnNpDGP3Uo3Pt3SjnqSSc5wRkYO4/rWQZ5DOf+Mez6EKWFTi44lxgqkXF+4+d3em+73V3do+I4m4Nz3h6M+MuCczlQzLLn/tPDkpN5bmibbfs3flXwX01TtZNts5SCQ3al4zkA/NnPHLBePwOOc8nkkNTGs5WgNwYxt6ZwMcF+cYPoT688kkVh+EfEI0XWbSw1eKyw1krFY5FmyR5g3MMsM5OD16rzuBNem6pqlhPaMIEVA2SFVAF6kdACR056855OMnzc7ynH5BmP1GtSTk5Qs0rWhdt31u9rrXTXtzP1uAPELKvEjh6GbZdNVMZhovB57li1qZPmkb3hVvdpK9rPtO7bucAI0xyo6D1/2vf2H5+9O25BABJ6AAscn5wABnnovH0GDkku/wA/zHqfT+fJIJPrvhGPQfAVrF418UWUOr6zjzvCXhWcnyWu4yXt9b12PB3abbuFeOxbDXzYViI1Y1zUYyqSs58sY2c5yb5Yx5p3btdttcqjFXlJ2SV0z0cRiXhafNCE61aTUKOHpte0r1by5YpuSjGK+KpVk+SnBc85WR618NfD3gb9n3RdM+NPxh0LTfGHja5SPUvhB8E9aiS40fUpg8i23jf4o2W9biPwpp8gF3pHhwmOfxRexRw3Ukeii7d/mf4i/EXxr8WvGevfEL4h+IL/AMTeLPEl215q+r6jLvmmdVWGCCGNQIbSys7eOK1sLC2SOzsrKKCztIY7eKNBQ8UeKNe8Za7qPiPxJqM+p6rqMxkuLmdy2FDSLFBCmdsFtboBFbW8YEUMIWONQq4PM/wj8f8A0KvTnX5qUcPSvDDxako/aqTXMlWrO/vTtzKK+GnFuEE3Kcn4NLKXh69fNsfOOKzfEwdCVdJ+xwOD9rCccty6EtaOFU4qpiKn8fHV1CvipONLC0KS+Wm3O0Z25z/k1Upcn1P5n39/85PPXKVMU43u73tbforf15fedy0Vr3219ObXfrdfctWISRnBI+U9CR06d/8APqao5PqfzP8AjV7v+H/s2PX0/wD155qvMqqRgAfKD+PPPX3Pr17nmtKbSk1b4uvpfz9Pverau/Kxzak9XrorX7U33/Dzeu7bFkwOOeBznr9/np3z69j70wzIQcjP1z/teo/r+JIyI9g9vyb/AOKpNgwenT0P+3/tY/P1Po2dOSPb8X5+f9Xerd2/NeNTXL0as7pvZ6aN2XX5N6GJfaiV37DjHA27hj7w7NnJ2+vQnk7STyl1a6jqhby9xHbhuRkgcjk9/wAwCSTmvTIPDKT/AL+VvMYsuI1wcj5yCe2MdR9QSBhq6230G3jxtUIcL91ccjcAOmee+f8Ab7gmuuOc4bL0lSjzTduZu1k03e11d9Ndvm2eFPw8zniqUo47mp5e7e/B+81dJXkr2v2TutW5WseA2nw91KYtcT+YI+Pl/hPLZ+XPXoeQeQMnJ57PSfh2yYkDMrKQyOow4YFgCGAyGx0IOcAdSCa9sj0tgoBHyjHBHB5bBAxx04ycjnuTu2LOyjUEE4HrtHv05Ixjk556d8GvOxnF2OaeqjsuVXWl2uj8le+/u3d43PueE/o4cJ4J3rYWpW2u6snPW72cr93fdbW2kzzCy8NX0e8RajeLuffIFupl3vlwHbaw3EAcseQQPmJNdTpOi3djP5sUs0kpxhHdmQMpf5gpY9umO5HUmusiNkpJOMDjGAB1YDOAf7vGepz6ZLY9QW5vP7O0y0nv9RlKi2hsbaW6upGJwAkUCs2Tu5BHU8njNfOyzHHYtzpwg5Jpcy5Urq8rczSTsrO+7Sb1SUj9LoeHfh5w9l7zDMYZdgqcd3VlCyV23pK6u0vTWSumpnTp4r8ZDRrjR9Q8W61Ppt6u64sJtWv5LRYQSoh+zvcGIR4AzGU242kjIy3inifX5om+yaar3bErbIkHJ3MzKoGD6lcDnnAyQMH7Y+Fn7FP7Q3xjcXl/4au/B+hyFQLrWSlrPIm5uTFndHkMGwRzz1IOf0s+CP8AwTm+Fnw2vbLxL4uEnjPX7Xagjukj/sW0nUhg7wPGwndWHDMSehLEjB+UzvxM4D4HvW4hz2nmONp608nyeaxVW6Uvd+sKcqUE2rO2qTta8bH83+KH0ieCsjyvEcO+G1PDPEVbqrmGGp06cJu84uU/ZKPPJvVylzOzspcqbPy//ZW/4J3fGX413L694nlfwZ4Wby7s3t7aJPcX1s+W2wo6rlShyB0BI5J5P9Bv7OX7L3wn/Zp8NpoXgLRLSfU9TiEet+JryO2bX9Tu/mzAJjEDDp7Ec25fyjkkgkGvZvDttBYadHZ2cMdrbW6pFDBAqxwxxqCoVEQbQmFGBjoVGCa6dEjyGCgH5eQvP8fI684H1yTyScV/I3id478Q+IkJ4aMquS8KSaUsnwMpRxdSKnNrnnCXM+9ru0mlbU/z8zPNsyzmpUqZg5KU3ecrtSkry1lJu72TSbenMtlr79o3ijSvHfhvTvAXj25jt73RLfyPAHjOYJ52kkBltvDWvTspkl8NO7u1pcktPospUQbrBpIV8G8S6JqPh7U7zSNVtmtry0ZkZOqOAX2T28i5SaCZfngmjLRyxsHRioydP+D/AIDWo2uQeIdNh0HxFKBc2MRj0PXZctNboDIV02+cktLYknFuxJa2YkL+7zn8wnmCzzC08PmFTlzTDUKeGwWYzk19ewtJKnRy7MpN2lUoU4qngMbN80aUYYHFSlQhhalL5uFB4Kc54eL+rVJOdXDpP9zUlKTlXoR1ajN80q9FbzlKrC01Pn+OPiNd/Z4bvzyYyLXKEEg7t7YI5GCcDHPHHJJIPxxrUV1q90Ao3AEcEdRubBOT+P4nOcivtb4oeH7uY3InRkkibY46qVDPhgc4ZGGWUrkYwScZr51n0+OIthEUqRkhQOFLZ7dehA+nJAoynEvLZTpyi/bKVuWV04NNxldWu2nHZ2S953dm328yceZNONl5pq7tbXW+v/gSetpN8/4dtn0khnPIVQST1+/nqeBj05xjkkHH9WP/AARVEb/sw+MdSI/4/Pihqy7v4iBpmjImTnkLztGTtBcZGcn+Vi7vLVVA3gHp164JX0PbJHOeepGBX9bP/BHbRBpH7Gel3BUA634p8Wagpxgu0N89kj54ywFoACckDAyDtz/W30OMJUx/jNTxlRNOlkGbSV72TapRXLduz7vs0k3Zt/k3ixKX+pi5ZNKWZxi7O3NFRqO0tdrpuz6Xd1a7/WtOV55//akHr7Dv6emS6mx/d/z/AHpKdX+syVlbyS+7m/z/AKufzjHZW10Wv/gf56/0wooopjJ1+6PoP/alLVeigCxRVeigCxRVeigCc/db6f8AxyoKKKAKmBhx2HTk9hn19ef55r+Ur/gvtrkmn/Gz4P20AIuW8C6h5UzHP2dXv7pJWhUt8skgABk+8FzySDX9W443/UfoP8P8k1/In/wX6u1uf2m/htZqciz+GccmOSA0+sakuQM8E7eefTrgV+ReL8nHw8zZrosus+37yO2t76tprVNrW71+38OYp8Y5YnFNK91pZrkl36X362b3bZ+LHwoUP8StD8z5yZ42YtliX85RuJJOWPOT19STzX9FHwo40TT8cfuYunH8I9/Yfpycc/zsfCUY+JOhA8kSxAn6TL9euP0HXNf0TfCkZ03T17GCPgZ5Pl+3+ffPNf5vcdv93lvW9vyk7/8Akv4rV6s/qDIl78/V/PW9z3a25dgeRj39T7/545OKuXNu+0jkjAGOQOsmOM/hnt83Ykm5pVnm3dmUE56kDP3mxznI9v8AgWTV1lUg5APH/wAc/Pp39/U5/PT2Tl1hljBKjaMc46YGevHP3T/j687qahbx7nHE+AAAABgsMgY5J7+5XkbcnuSi4bjt7/8ATT39v5+pzh3toLi2LKoG3O046EF+Rxxnv15IGfUu9ru3z6bdf68xpuLvFtPum0/wf9eupw9zzISQM4HOBn+P2/2R/wDW5zUIG2TgfMoDcfeA83APqP8AE9ec2robWZfRcflvHr7/AKHknJrBnZg5AYgYHQkf89Pf2H6cnHKcYu90nzW5rpPmte173vbpe+713uc0v5nrvq9bXt1/q71bu333g/4m+Ofh75s/hTxFqVoZGzJZRSlrNmO8Z8qR9mdu3JAPbBJ3VxnjPxBr/jDV9S1/xPqk+r6jeRQxXlxcI2xo4kljiW2ZQcCONnRQpACsy7sMTVcIpTBUEYHYf7ft/sj/AOvzl+SIyo+6M8Hkd8cEkf8ALMY788dDnrnxBndXJY5NVxOKq0acounRqVqtSlF3avClKcoRfKt0rrV3unfCngMJSrTxNLC4WniJpRnXhQpQqzjdtRlUjTU2r3fLJ2u76tnzH4ptNmqXaoAqrjaAuAPmfpxkH5Qc+uPQVhzs2FBJIVFwPT72e/fB/Xnnn1nxpYIIZLsIoJPLY5PL9fXJ/kORtOfGdSYrFlTj3Bx0MnfPsO/pknHPItlfey/9vv1/w/hq7M6Oef8APL/wJ/8AyR8x/GG8Isr5CxwFOOTjq46Yzzx+J4xkmu5/YquEPgDxWGG5R4quz7DFpCAcZPJIJJ+h6DJ8y+L9wn2K9GBkqM+/LDnI77e/OSDzzXe/sUf8iT4sHb/hKLjA7f8AHnF2/Efn35rTim74Mldt/wC2x3d9uXv35vzVm221Ze9pa3/yUk+m2iX/AG6tdD7bW6+UfL2H/tT3qT+En1X/AOK/x/zmmLGmB8o6Dt/109/b+fqc09xweTwPU8/f9/8AZ/8AHj6HP8+rdW11X5zt+N/wOYr4Uq6uAynJ2kEqzc87STyeTz6+prwf4hfBHwV48kW+gtYtC8R2Tb7LWrCJY3Em9j/pAjA3biADuJB6Hdhs+9nG1u/OSOefvY7ZOA2cc/exyDms1REgkKIFLD5iAAW+975P3R78t0O419nwtxTnnCOPlmOVZrLB4puM5YZ1ZKlUd27yp83I32bjf3patq7idKnVv7SEKjdlecIzf2kviTfpr06tXPyp+KGneLfA+tImuaHBeW7Xa20eqSBYoL11yEdYdoR3OwNkZJLHJIDV4Pp11pd/quvalrFgtlZsrW88NrGrRLN+82ybVXAf3PzdOeBj9lvFPhfw54xsDpniPSYNTty++3810W5gfJG+JmG5W9Chz0GRzXxX8R/2YNS0ee4134YJb6vDMcz+G9RuFgEj5fks4UORjjJYnrngZ/vfwy+k3kvEOX5bl3FMo5HnF4r6ziGnlsrNq7qTdtd3d3T2T0t8VHI5Zbj5Nt8rd1q9Lt/L7LS8tLt6v8UfiNpltqmtQ3Gj6zqelXGhPusdTsrswGIq7FftL+YpZQezkjlgcgHPy94r1P4mXjObfxJeXupRauk2o2Xh65vYtOv7Pc6m9Nta4jDynBlTaULsWU4XJ/S34ofBnxJFaeNbXXvCGo6Rqs8aS2Fxb6NNc2T31iz+db4gDrtcDlecgDIJNfCGtaZ8Y7q21PSLmz1HQdRlj3Wl3YWdpZ+ZOrMPs3mQ26nZg/cGcAnvzX75hMXh8dzY/B5hl+LpycVbAVvax1lbmspOz11sumt9GcOObUm1KSag9U2ur7aPbXdbptNNvzSLwv8AFhNR1jXG1PS/COjSqpt7rVZxC8hIO7EUxMm9gOTjO7OOQQU1fw98W7Lw5aaxY+PtB1NLq4NrpWk6PcG7168dmY8WdsjSybjggYP3hwS1ZuqeD/GXhy80nxH4rsxql1aSR3K6L4kv9TuYbgI5wZLWRoUdcgHaQVwcYIBrvfDXjLWR49sfHngiLwxonjizCtbxSmGPStLZQ6q+laMYdjzKBw0vO7BOdpNdqw0lb3k7qKacVZNSa0vKV7pJuT13TS5uYcMfyYCTg3F3unFqN1dX1Vnv30td7psTSPhZ8XIPBlz47+IPjDSvDlhYhPsumapDIuvXkwY7baHTZVW4jnOcKZFBznHAzWlo+uNqniCx0LRNM1otd6eDf3l/CIXBG/MnlTBc7sEoRz05JLZuePB4m8W3z+L9T1DXPEniu4uEv9XutYnhg0sajbuX32tjANiw5xtULjAUHJ3ZXR9I8R6/rseva5rlxd6kUSOawFm1vFFENyhUuLdQQpUcc5+9yRgtGOwOD1tO2z933bu6/le273taT1uteHLuJMcnK1bGvVaKm11lZ6rvs/LVaH1L4Y8F6Dcrplv498b23gXw6NO/tc6UtyLu71TUFLKWvxbyZR3BwqN8qKQq45NYHxP+KXwi+GHgvWpvg/8ADyw8S+Mb/fp9r4u1e3+022jIu8T3kNtdKytJc4JtnAyCw2nAOOF1YpbWn2CPQbawkl1BYri71N5GkhiwSVWWWZmEbFj8oOBuxjnNcV4ou4tUV9OeyadY2jinSFB9hubVPMMc0MoG3K4BUjkfNyDy3naXTai7W3irWT2220Wnbt73N9hjM9xUU17ONnu+Ra7O7bu3J6PXW7Wt9X5l4c8ReL7jQ01TU7vVNIuLzULO6vbyMCCWaOFy8i26LghGHy4XGAU5JNb2q3vhbVJLzW4tIv8AWbq6mWOW6m1GdJEiGUKeXKx2u53MdoyARycg1ysuoafb6lcf2u90lralVs4WvI/KAycfIXI4xwRgjk5JHMOva3o/2FpLHX9LsI22u0M8ksk7NuYdYgx3HHBIOAw5AJprBTcrptLmWieivKTSXZaaeTjq7Ny8HHcV4/laeMopWS2gtF16/wCfqYP/AAlOqeFY9etfCfw88P6f9oIZtYktF1LU5CGcxmGacSAOhPVRkEcdCxxdGsH1fT3l1u81FtUuJFlubSTTmktUZWdlfySVQMp5UheM8ZGK7fTfFXhnT9OtZbfVbBr4kZSHRdX1u5dtz84SBYlDZ4yTjcMtzzlS3l34svH+0WfiG6BOPJtDD4esmBYgZnSOefoOQTkdOME16uLxOG5P9tzKnTtbVNR0jZWemyTtZdLqzcT4ueOwU3L29aWO2bUZt6tyfWTs29WuytfS5+73/BKb9kD4afFn4ceL/GvjG70/wVeJrS3WharqXimDRri3tPDmlR3Gq3D2sU8eP7UnUSW5x8zjPJXJ+9v2ePgV+zp8VNd8dfEi0ksfDd54YuJrbQ7Hwk0urajqt4IHuZ9S1G/u1cTXmruokeVwIoMkgnGa/Nr9jbRdL/4Vj4Y8G6roOm6Xc/FO7f8A4QqSS31vWPELaJ4dsV03xOkMe63t2s9eukOk6ffXOVOoZ2NvVq9z+G3x1079nbx58ZvA9v8ABDxla+JrnUY/DulJoFxquraFolro0Utjc6rqf2OBzc3EnDy2sYcsfkZTk1j9Yyepw7l2PngZSg5Zsvf95S5Jy5ZNNy1uo8t3ZKybfLzH9VeHmVcR1uG8dHJeIqkcYuH8izHKsDgsbRwOXYGNWUlnHt51JRUo0tW1K75U1GLk7P651nxJ8Qv+FS+M7uzSTx1dat42ttGtotYUXN1PNaXjQ2nhvR4rJBaw2lusai+vJBwxYODgZ+Xv25bH4vXnjf4M6R8QvD2laC2paJpmn6VpEUiyw6c9zcQIxnnRfn8pD93PAJA44r77/Zd1SwX4YeMPDt7a+KNe8Xajpt94u8P+ItV8M2+l6RpdxcPLJcWun6RNeQ3Nk1tkma6u7JDIylnbOK+IP+Cgfim/1Gw+B+q+A/EWoeIbO2vIWuNR1CzifVYfFdldoLuCO5QNnT/NTZFDv8vaFwM8t8Bn2Bwk8jnmkqs5ObytTblKU5pzaak27u+j1673d0ftfhnmGKo+JdPK45Nho1aeJ4lSx8aslQg8Xkkv7M5WnGKjUfNJpK0ndpvRn1F4Qf8Aam+D8emWuh2Whan4O/sazht7C+N7p3hS9s5rmOC1iOrxw7bGe6nJy0mA75BJADHx340W3iXw9J4nuvin8D9BsNctL59bivvD7xaxbWup+NM21pba5qGWMkVn9+2TdlN42AElhwHj3xx+2942+HltLJ4m1XwZKJNBtXsr6fQbPwz4q0uO8judGNray3DXsmsJcosdtBaWrROSRdAgkn658Bz/ABh/4VHYfCj9pnxTJpuq/EmD+ySbT4VQLrmkab4WQX114n1LxZqFxaWVkdIu08m6urlZDcx4isS7sAfb4owmOzLhZZVlMsVStlqlD6/RjCMJ2mrxula7ekvTe9zx8kxWJyTF4TPMxfCOOxks3tXy3Ip4jB5nFZdWi51MDj0+TEySu6kZ3Urq9RJSPij4S+GvBniPSdAn0/xF4i8M+PvFWp6np/iBLm5e10qzsYJS9tcLskEyWi6UFkjAAQLk44GbOr+K/ijY+Jb7QNC+IXiyLw1FdbYfKvJ59MuILZ3R760nLFfLuDC5bkhyTubOSes+Knh34WaJ8Lfir8R9H8WWDeILPxfP4D8EWFjqBjFtpn9rTRm/VYkE++bHnK9wR/xLCsOWiG2qH7LfjLUtL0nw9p9+NN8Sx+K2vDNBNYvqTafpeiXctq4uhslFktyxJIhGJGcFgDuJ/m+OBz7Dwy7LoV8RgpSiozeS16tbmV3pO1T3ot3eunxaO0j96qZhRxeRZtxNQwazSlDHRy6GCz/L8PCvBqc83jyVJ0XNclOTjTV/dg1FOyu+Z1v4gatceP8AwhrdvqJ1r/hHPLgm1NkOna1HbtNmV76aImOZFBIRufk68kmtjx94m0LWPEktv4Q8Wpr+r3+Lp7bX2jElhdkFk/sfUS3zocbSjMq4yuDjn9J/jT8B/gevwd8JeOJ7O68GatqZRfsGnWRfUtVa4uJVj863SPNtAS25A8edgUEnivyl+M/hvwl8P9bTQfCN4dX1GbSLq61q91fT5rKWC7PmPBp1sjxJgBMYnQfe3bWB3GlmseLOGYSy3M8Zha8cclyezrzp2Tb6KSSaXNdLz0esjDw94h4R43rZZ/ZeDxeFr4FZlllSlUoRngnUwUpc+Oddxk/q71bi3yax5rt2MFvAfiTw5pniybW7631nT9akifxZ4OsbmCbVdMZHa40XxFapEW/tG0uNQVI763hzKi4zkjj5nk+I+k/Dzx5pHiOw8Ml7rw7qcAt7PV4ZWmKafr4kk+1WsqgSKW+fEgOGzyTzXLr4ol0nxJq98LzWpbmOwsm0qL7bcwTadqZuGY4YSK89qXXOwkrjcSCV3Ht/tHiH4n3aQeM4tLsXNxLNb659gdJrS7u2Y6bFqs+zfJp9xIm6S7kJQliWZtpavbwGQ4RvK8wdSXLePNFzk4y1trdu93r167tq37xlmX1MvWa083hhMZl3uy9pTq8ri7te64yXaWvxNWV2226HgX4vW9j4ztNHvV03S/Ct14pPjnVY508yeW6tdPd7ewgZQCsc8zeaYwdhfkgsAx95/ZhvvAvilfieIUtdH1/Xr2Pw9ZWjEQ3As4VNzql5bTtJ5cdxqd1i2aQnatspbJxx+evi2yOl63fpKTa6jp7iPVIXIltIrgAoLiwnhyJLdoyqgIdoHHQ1leFvH0Phe8t9NhuzZXWuah9jM0UzZSW8by0YyBwY1bADN0C9Txk/oHCWR04ScsDgKtR9W3KTV3rq22tNtW2r73TPk/EOtk2CpzhWzeGSRzCXtIxrS932lNt5XO0pfHVsuaXxSdk2053/AFp/aR8H2ngGL4d+B/DE58fSf8I8L3WE0yUXukafqkxnf7LbaqV8uZrUbBLGr4Egbgg5HwbrL3nhqa4srwNML0bbuxuDvtSpLHAVgVSWIj93IPnUg4JGTX6xeKPiF8FPh3+xR4S8K+K9Z8OXXjiznZj/AGFcw6hrsV9NbPIkovhOAbckqJIzlVbIIyDX4oeI/GJ1ZEncJMzySHzJNSj3sC0hUkEHBI5K5wCxGSAM8We5HKlmSll3vNcuj3jdyTSTu9tLbbqy1OjwUz/G4/h3NaPEEPY4PLsyzGFXOsxfssVmc4Sbp5lhqVoqFGFuaCg/dXLJSbvKWNrIgjZ1trhxC3zou8hkyz/I4z1UnaDnBUE5zmvLvGOgyapol3e2pMl9pBF7NLy0bQFmyH9iAOCcZyAeDnavNQnb7KSu7c3POc/M+M4POe+Tjkclia3bG7e3sNViliRkmj2SIygpKm5wFdCCGXPO08YI6k4r0aWBll2AdST966fM2+bRt7tt2fu7va6v7rb+oweexzDPc0pYB+2pwilGMnzQ6JSjF6K7jfTdp6vVn47eN4p4vG3iDUF1eExaRc6cojs7toVCHfvVVVsFWOcgfmeMfS3hPWzq3h+zugNwRVBYnOcluWJHOQDgnPOcjJ3Hzr4p+HNB8OeNNWOravbfavEi/u4ZdNisrbTjO18ITtSLbLgoPLzuKnaAQFBq98NINV0rw9JpeoI26CQCBwpHm2xcmOVThchgNwJ5+uRn9r43jDM+HstzJKLkqeX3nJe9JVKcot8+7b5b6u7vq7q5/Bf0ecRm3DHjlx7k9X2lKhmlfiqtmdHCTnVp08yp8QVcyyvmhzOCc6E3CLau6a5PhVj2bTZ7azl+2SwpcSRkNBbuP3bSZcq8uDnahO4J/GRtJwCTBfXt1qNxLeXsrTzyBcu/OFUSKiIvRERRhEX5VGQASSTnLMoAGD0Az9DJzzz0wfXkDk9dxLO1e2LxXcMbYHEwB5xJwM9yenuRycHP465yilF35brorOzau3du+mm9ldrVa/6BRxNPndVwfO4qPM0rxjdtxjf4U3GLlbVu127QObJHPuf6t7+/9e9QEjGAMDnvnvVu5UAgKAM8cd+XH45K559R1K85WWO4ZOBjk5x34xu5/H1I9Se2nG6dtla+73bs1997aa+rZ4GOx0bNLVaa/NP+v+3dHa6Mn0P6f41N5LFc56j2/wBv0bP9enocQ8+o/wC+T/8AFVBvfzdu9sZx1OMc9s4/yOTzXRZyvZ2sm3p/X9aeZ5v9of1bzt/X+YhhmGevHfJ9X56/7Oce4GTtyYOfX/PPuf8AJPJOSb5+630/+OVn9ifQf/F+/wDsj8zzWtNt817aWtZW6Lz+fzSvo7+Y23u2/W/d92+/3W7EM+O3t+gYf1H+JJY1WW4WEtnB5Xrjjl/x5A57fd6kHJPIQGOew78D5m9z1HHbqOoAzzk8zAk5J3YA4PJG/jHqeO3pznBruw9DnTi3fbvq03531tf1vq7Nv5zG4+OWxk002raya0tJpb97X1v11bTv3dv4usrfdmIDAA6gZwHHQ9+fc5yM5Ga+nfgd8Fvib8eYr2+8F+HWOn2AWOTUr8tDaO258GCQqVlIyCSCcHPpzwHwE/Z5k8f61Z6z4+c6T4Q3pcuufLv9QVXwI0ixmNG2n2Oc5wGNfud8P9e8MeAPDNhoXhWytNJ0a0SO3tIYHj3u6gKst2qEbncfMS2TndznBr8U8VePcHwtSngOGaCzjPZNL2yk6mDwyi7NSUZXqVXa0ouXLTT95yk+WP4XxR9KXO8lvlmQ4uhOcXH/AG1qDp2Upd046OLlt100d38TaR/wTy+NupD/AE3VvC+mLxnzbt5TjJ7RJnIx0Jzk49M+leH/APgmX4kurjbr3xQ0y1UAEix0+RhyW6GY9iDtPoTzng/ctn8ULdUbN7FnGThu+XBwN3vx+HQgE46/Gu0tHctISSxAIOTwzj1PUkHqeSO+6v59j4k+KWOc3Rll9L4U+XK3JpOT0Tmpv7Lvrd3301+Ex30s/FbGKXJxRhKC93/cVCT0b/lemt3bVXumm22eX+EP+Cb3wS01jdeI9e8Q+JoQFBEt0lpa8bt37uEh+TjJPqB1BNfXPgP4F/s//Cy3V/Cfw/8AD9pdxAbL+WzjvdQQjoyzXG6RSSBk5HuMDcfnm7+OE53AXURBPqePmbsCeSevJ7dgccHqnx0ul3Yu4wcdQzA/x/7X+yO/oc8A18zj8P4m8S05Us64hzX2XNFulhJVsPTbTai3CjKEdLvXXVx1+Jn5LxB4vZ/xVHkz3iHM8TDblq1a1GNrytZRqLf/AORvd6n6FSeKdMsVaJbqGOMkZjQoqZ3MPujAH3Rx1GDyRg1iXPjjTlmKfboghIJRXQLnLjJG7rwCOv3j1zX5eX3xwuLxmCzy5yRne/UFxkfP9D36HJJGa5+4+Nl7bZaS6XjHLbuBlhySTjgc89u5OT5f/EK8ZUfNOpVqS933pSm5N3drt3d3rvbS2/NJP4r+24K7tt1vro31evfXv3tp+wVj470xbQkXsHY8Mo53OD377QcHPPrznobTx1pjA5voT93neOeHI6k8YUfiTzX4W6n+00dN3Kuorcc8rFIeoL5yBJxyP5cEVyw/bP1WKf7Lb2szn+8C5JwWA6ueMdj78nmvSo+CeeVk3SoykopNyskktdb3S76bpNWu9/OfF8dbtuzS11vbS718n/4E9VzXP6F7bxbpN2TsuMDjADEf38/xf7I+mT1rIvdctLjd5cpGO4bjgv3B989e44zmvwq0D9tPxQLrbPYzzrxkRb+eWxwJOvy5OT1yM8ZP0n4d/abOp2ZmaK4tn+X/AEeZn805L88uD1APfoQTj5j52P8ACbOMqj+8g7O1ndS6WXXRt6rqt7s9KPFlF6csXa13aK3bV9UlrbT87Jt/ob4k1SHUdLa2uJiWhUiCYklwoLHynbJLLgDaSTtyBnGSfmzVx5xkWM7BlhuXqcMw5wO+ME9eV4BB3eSH48q6spvIyG4wST18zrljnoc8+xJwcyab8StI1As004Uk54YAZLP7nrzjtgnrgZ+UxXC+cYN886Uqjjypy5ZSbimuXmkk72Vkm9bckW21Z90MVgOlRLmaduZ2Tbd7Lm01jrbS7el9+xtNEhidrmYmRV52uNy5O/GASR/Dz+PGUOf7Mf8AgmlpsWi/sW/BsqiqL7SNb1E4XAY3mrapeBz6kr39CTk5NfxQ+IPipoGm2U8gkjxDbBcYHLszIpPPUkjB6jcDnIYt/cX+xhDHpH7Kf7O1nJthc/CvwjcXMKjaiNqmgWl+XKqcb3Dy7mI3Es5JJJr+zvoTZLmcuNuI88x1KdKjR4erYOnzxa96pKk00rJKTjCLb1fw66uR+UeMmPisqyzLk43lmMHZWV7Oau1/29a+rtdN3bv9nJd/L93PTk/WQHv7D8MemSv2r/Z/z+dcet4ccbiPUk56sO59j+GPTJ0BdccLngcn/gXv3wf09Of9N1svRf8At/bT/h32lf8An/8Ar8/P+rvV636AXXquP/1n39AD+OOoNaacqD7L/wC1Pf8Az6muZW4XaPk7Duf+mn+1Uguz6EdO56Zb/a9Ocf7RGcg5YHR0VlC64Hy54HPr9/nlu+P0HJzWov3R9B/7UoAWiiigA/z/AD9/b+fPBymR6j8x/jQfut9P/jlUKAL+R6j8x/jRkeo/Mf41Q7E+g/8Aiv8A4n9faoxdYGNvoPy3e/v/AC9DkAnBAjfkdR3/ANrB7/n+uetfx7/8F7yf+GtPAoBOD8L9PyATg/8AE41QjIz7A8+3PGT/AF8faQFIxxg59cfMfX1LfkOuc1/Hx/wXcuQ37X/hBHO9R8MdNKq2WVQdS1U8KT8uevX8zhh+KeOba8Op2bjfG5bezavFzno7PVarR99nqfeeGmvEvNbbL3JPrdtJW7Naeaur67/kV8HRu+JOhjgnzohzz/y0/E/571/SD8H7MQaLp7SqrkxREFlDMAUJHJBPTHf0GcbjX85HwLtjdfFPQwMbRNEx44IErHGD2PcHtjk4OP6TfhrPGuiaeoC8RQgEAcYXHpkd8DOcNgElTn/Ozjr+HlnXVaa62Ul69/v3dmz+mcg0ct92/VXj5/3fvt539WW7ZAVQbV6fKxXIy+DgDA4Oe/3sckHMgJI6nkDuf9v39v1PXNN2J/dX/vkf4U7/AD/P3/zk8nnP56e2H+f5+/8AnJ565aQAjjAxtPGBg48z274H6dccuprfcf8A3T/7UoA4PVbTaz3IUBfQBQOTJ0A7cA4PPTqRk8NcffP0H/tSvTrwbgyH5htPynkZ5wcE4z7+55HOfPLq2IZiM8H26BmHr0wCfxPJAagCJfuj6D/2p7/59agtskyAnI29/wDtp6k/57mp14AB9B+m/wB/cfn1PNQW33pP93/45R/X5/1v1e7u2f1+fn/V3q9b8x4ks/tdlIoClccLtBXgt0UjH8J+gxzyK+dtYRFidSq8FgeBj5S4/wAMfU853Z+n7xQQ6fwlDxjjOGAOM4756dcc8HPzb4xtTaNfY+UZJUAYH3mztxgehHrn0FAHwx8YS3laiNxxggDJx1I4Gfqfz9zXoP7E2qJa+EPFlq5DMfFS4DHnm2gDDnJAIwWHGQR1K8+W/GEt5WpYJ+6ccn3Hr/nJ5zknof2PrpbXw74tZuT/AG5vyeu7yLfDDJOGAxhuo+bJBxXdxSl/xDyo7aqUXfrfve1/1809TmTeuv2l18ltr5Lvpbtr+lAIwOQOB3A/v+/sP++j61QP3W+n/wAcrndCv2vbYku7nOBudiR8zdyxPY856n0Jrof4D67ef/Hvf2P6888/zlHdeq/9KqDKJJ2tyenqf+mnvWeScHk9PU/7fv7fqfWr5+630/8AjlZ56Ee3/wAX7+4/Pr1r3FGLSbjFuy1cU3/y8W7u+i69tXa7DEu5oiS5ijMiDCsUUsCC3RiCQOp6nr3INeb6xrUrFsoGIyATyeDIM5OcZwOnI4HOOfR7q2YlsZ568c9XAxz9T68nOcAnlL3w691u2qB67VUH+PsP0+o7kmuzAJSdpWairxT1S1qLZppbdNdtbxQmlJ3klJ92rv8AG/8AXnqfMvi3xHqESOLeIyguz7Gy4MjFg77ckFpPlZ25ZsHJbaa+PPHuo6nMxlt9GtZGRvMRzZwu0b5bDoWjyH9wcnnJOOP0kvvAFvdhhtU4I5CID1bvtycc57jK5OQc8de/BfRrsHFs+SBuIQdctyPk/nzkjJPzZ/UuGuMqGUJxhjMRGPu2jCvUjG15PRKokn7q9b6L4m/msfl91rbVpLSyd2lq/lLpfpZ2bPxW8c61421eTzJtG0zWZIhsjk1nQrUPGn7xdqPHbl9gGOFYE5zncGNeNJceNLC7keL4V+B9RZ8b2i0rVbVzljyXiC5OEznGAcEDAr96j+z74ebhrXJJGcwockE+p9cc9eT0xzbX9njwxwTYRE4Xn7LCTxv74Pt/9fBx+uZd9IrE5emp3nslzSctrr7Un2Vr6vXZ8zl83/qrXadpzt01dt+1rdG+q31bV3+Co1X4gyh1g+FWjw5BUrFqfiBFw24EbF03G05HykkEfKSRuzly6N8YbzebTwWmn7sEizu9ats8tgHytMQt0/iJPXcSTX9CUfwD8LoAEsI1+7923gHIMgBOE555555PcmtVfgh4aUYFl2A4hgGcbv8AY75Hr+JGa9D/AImYzR70IPa14p6af3m+2unTRsa4SxS2zKC205umnZ37Xu++/vH85F58FfjNrBb7T4V0tBId7tqUWsamWbL4kP2m4l+c+uCSD2GBUNp+yf8AGPWJN17rmqWsSqIxY2Jura1VCXAVLeHbGq4427cYxwCCR/SXZfCPwwMhdMiBBXJFrDg8yAZJQ9AMjjgs3OSa2rD4a6BGWKWuGBGSIkA+8/Q7Sewzk+uCMNn57F/SNziKly0oapWXJG972urvRe9dO6tZ2Tbd0uCKbu3jKr5eXepUd7uVt5aJr121Wh/OXp3/AAT61fUTu1Rb+Y5BJnMspzliSPMDYJwCegBPU5r1rw5/wTstocefBI+cYLxK2B6/Mh644HbIwDg1+/KeC9HUDasXGP8AllF23dSF6nvz3HOdxOrF4b09F+SKEcAkiGIdC3PGDj047k9xXxuO8fONMamqWO9nG60hOUVu2rpTtayfn8S3cm+7/U/A9W5Nct3a9+332Vl111Tbb/Gfwz+wBodmNrWxwoBAMCBQQSeF8rgjJzgZOeSete++Gv2L/DNmMm0UleC32aI4ySOT5We30BAB+7k/paml2Ua/LHGCAOQkYJI3ei98D35GSSc1aWOFRhYY16ZKoi5xn0T3/nzk5r5jMPFjinMub/hR6RTtN933k92r93dJXaZ6MeGcsitHFaK9oRW3N2T8nq301dj4p8d+HfitB8CP+EQ8FXGh+E9M+Dmr6Zp+m6po/g7U2+J4sr9D4v0/RI/FVpdoYdKuJ5WvGsFdbRrlnuTCZsvXb/Cv4geA/hG2saN8T/iy3ij4u6dq2n/ERdC+GS3L6/eaTq1kILDw/dXr6FLpk9winz9bun1wvPcsZbp3kBauu+IfiDwd4F1PQoPDLw6VrXxF0vxlZeMrfUvLvEXUbXUdH0jRtat0nD7JPDOh3ETx3YHnWcGrXNvDJHHpUaj80/Efxp+IP7NPxQHhHSPDejan4v8ADSJo2vXuh6BY62ni3wrO7XFrcafqVtaxzXZit8pfM8jgIxWXKnn/AEW4E4ny3ibw54WzGM04/wBmRwMtVZ1LvnclfWc76t3k3o222z+iOAcveP4clleGjFYWcfrntcMlg5zo8yvRcqkeb2LbSlDWLbvy3uz9IvGHxA+OHhHRNV8aaV8D3+BHwj+Imk3kF14p8V+K/Dlv8QPFdxqTSC5WSDVzquoX1vdht0GmaHLAjblEcYYDP5osmoWN4bPxf4vupfCXh7V7PWvDujS2epR3dvdvdGWKy1DQ2urO4k0i6Lh7m7VvPZGbYcFK734mat+0P+1pP4c8W+KvFPhnwjpNtd2SeCPCPhG8srmHw7DKBBbz6obaW00rw/qiCN5ZGuraS4Em9WkDDdTPC2gfDy3+Nvhrw3beM5tQi0m/0yDxvDbWOj6d4n8WTWQb7c9pqVzf6yNclWYsEMBg3HZkhSSPNzuX9oY9UoXjSpypfUKcdITabs3TjaL1vZNX6K95NfsvDdOjwtw/mOJqrDUM0r4DMf7XlleDr4mrlMYKUKTrVZynU54wtFTcl8UmnGLsvrz44fHn4n+Irf4OwWtz8C9F8LeCdW0Kbw69l4V1mwg8Qazq95Zxw2ltqnjrSdRmeKxyTeQeHZL6ISbi0YBkFfYXiX4gJ8Vf2ivgv4XgvLPxpqlhpur2XxD1hta0TWPht4VKRmfTYtU1TS5dO0O6j02dVmg8Fx2f9q6nMVzOXYGvgC88M2HiHV/EHwFu/hJ421XwJe+O/DusjxL401Kb/hOrbQJLydr3VJrqa9ey8J6NBO0UQk0x7ZHjWIyZZefWdZ+Gf7KH7OnhefRdWg0e28TWlxZnXfDXhq98QfETxFrGnW+upbeHtV0vR9ZbW9A8P3tpZF7q6vbWGKdirN5oJNfp3E0sd9bhGFP2qUKcVHFfulazvHlSs1e3nfpe6Px3KOHshXD+W4eeGxGGzPnz2GWf2VQw2Knisv4li4UsRmDlXboOm7ST3Um2pJxu/bP2nPg98KPhf+zN+0Z4dg8L6jdar4X8UWF7rvxSgsEuNd1/4j6j5tytnHpfmlNN8Mi3ZbdJNNK2q2+yIDYAp8k/4JZ3fhSOx0bUW8FJrWt27X4Gtaxqt9YeGdChg1OQzJq7Qv8AZ3WaFxcPDMrK8m1nVyAT5X+0v8fPEnjbx5430Xwl4REngD4peDPD3g+x8KRySw6f4V1nw7A1vp+p6pd32n2GrRak6HGq3baZ9pmGBcTSAHPzL8D7H4o6Zf8AiT4V6v8AFzxB8NvhbdOlx4ktvAtgl1L4l1W2LLHpOm6ravGYLSVWVdQmPyzEKLkFdwP5csyymjxl9dy6NOUMvspQUIKDSc0vdta3m1d8yb5ra/q2Q8G5vnHgvnGSZ/m86GIz7NMl4ipTq1quIqwp18gj/a0ITozlL91ryxi1DaCaSlI/pZ+P3xk+E3jCfR/Dks0Gn6peXcDNqFj8PpLuWPSbB3a41+2162ubBtB0ax2uF13U7h9JkQFm05zuJ/E/9v3xz8EtTu7vU/Cev/YPszwWcOvyav8A2jeeO9kUkc0vhdUnkaeJXXEt2j2+loysPs7YJb5E+M/xP+KXw707UPB3ww8atf8Aw9ttR/4mc4tJdH8Sf2iEb7RZ6/qEJit9SmSNQFgtXe32MoZS2/PwR4nvtY8T3D3+p2lp5epbRa29vcCKJHDOHlnhQhGeQgu2Rks3XJYjy+IsZgeJ5P63lXI4u8ZciTj7z2bWlvvbdk1Z3+r8D/AilwPPLuIKGfzrYazjgMu9rUbxvPJ8/wBfUpy9lzWXMm9btSbeqQeN7fTdX1DVrq5lmt7b/j0n1SQzySIrOyIXndsbOeB8i8YBGa9Bk/a4v/EyaTBp72qKdETRfEaQt4fliv8AQ4GkEMey0tYRJdxDmBn3SRMW2EEFj8jeOfDVzqctk1zeXCWNkbwCytJ5IhclAwVZY0dVlCn7ocHb1BAPPzd8SPCfxKsPFWnax4I0qH7NYaabqOwtLl4bO5vxu2wy20BWKXJwSHjY5BzjcM/oPCXCuS5rltsbmNCnypctlFcqvbVdLLV9dL77/F+Mnit4oeH/ABh9aynhHFZjkuRZlGGNy6pGeL/tbKnL3p040nd/DpLW1tW0tf2J8d+HPhx4zaG6+CPiGLXLFfDdrJ4gl1qUaZd2WsLpY1TU/tls5TyLeC7b7MsdivlgfIAVB3fjn8QfiXL4Q+Ium6ffSXUcWmeJdP12WVIWVX09JnBtPMByQxX5d/G0qSpO4V678K/i8fEdxf2uuD/hHPENndNpkumzMY5380YnQqSrMkuB5ikEOpUMrA5o+O/wZ1z4p6LP4p8AaJe6rqXhu2jn1dbVJDcXllGXj837LGrGTY2CrMGHBOQRXqcNwjwdxDUyjNElhcdbkzNpKktWna+iSVrdurV21+f+MuNxf0gPBrJONPDPO8ZjMfwRmNOWd8J14uGfWg5S5J0YP2krJe7FppW3s9frnXvjInxHS01KK20u5tJNLgXSYRZ2yLp9pJHgySXNrHCZ7kkFizuXBGN3PPBXM6i282VVlWHaLcQAhZGBdRkLyTnqWzyRk7s5+T/gr8NPHepWc0vxCsfiRY6Zo6WzadFdRarp/h14mkIWA3Nu8cLSK3QNyMLxkkH6qsPDemaTLPPDe6lGsygLa3l3PqEFsOMGGKeWRI87V+ZQCSSSSVbPh8Q4XJsNmUvY5pSzR3T/AOExxqXTclZ8jabsu6063V5fvXhFn/iNx7wRluPjw7huHcLGEcuqUc1lRpYuU7OMpf2dPCKtJy1beret29Qs4bq4USXEflzceXCeAAWbG0ZOCAuTxkHjgmti8ntrHTfJlka2MZBv7y4Y+Ugyx53EjH1OMMeQQSbNo0t9e2NhaxCS7lxgXAFvBegF8broqDads4YZyvQDnzP4m3mo3Uc/hm0hN7qd3qqWk9jb5fSrXT7Ev59xr2o9E8zILtatlsLuJbdXj4LAyzXMfZU28Jl/u3nVvd3bv8Teqt6pPZaX+/zbOsv8L+CM6lOq+JuMcXGGXZVlWFb+sSnUnJxkuV87+t2tnD1eFp2aScWz4y+LBh8T+N0FpcWc2n6RFY6zFc38UWZJ55pI4dJkeBDvItyLhIicBmd9pJctJoGoajqDXs+pSRpO1yscAt/ktkiUsAiIgCKu0DgAc44yTn2HWPhr4e8CeGtA8SajZ2U+pXMiy22j2d7eTGSWUOltLqMV0xFybdTtiaZWKLhVO0IK8lk07VLP7Ze79PlN1eZa1t4obWO3y7FdscYRFKjaCFGW+XIJBx97neMy/F5Tl+XZfV5uWMbJuTUnGT2smo2V3Z9JSSae/wDEvA2cf6j+M2a4nj/PstyfGZtgnnGYZdUrqFaGY5lzezp3c1PTZLW1krKzZuzPJb9ZOABjczDIBfn8c8d+CcHk1ntqmAVJQ/ViehYA9Mnpx3+YHOSat2+q6fdWz2uoBIroAgTkAJkEgAnB6leDknk9txri76a0tnYSXS4ycFZEGRuc9ccDG3r2zyCXJ+LwuDc7qpB80Wl7qbv8SXKrXfwprXXTfk1/sOXiRw/jIuWW59lE48sdFm1By062dW+ul1ra8b2alfpvtrHrJIf+2h9/9r/OTyec3FzjA3dOc5zjL9eT9Tz3Udck+eDWbf7uX2AjL5GMZbnJP69cEcYAB17XW5FJMKvN0zuAcYy3TLHIOee/XAOTXW8ukk+aDjotbWvr17PyevTVamC4zyeV75lgW1y711e97u15ap91u+qR3FvAz5yS3TGcnu/XnHYe/B5I4KTKFbO1FIxztAyAT3IyO306ZPJrPt7+e8bFuJ5c7Qfs1rtGQW5+QDOOvc9ASTg1tDR/EF1NttNDvbzIXAdXgAOWwSAB6DJOSRu5wOfI9nKM/fcYuzum1GyTtq5uKV99bdk23c5cX4icM4BSeY53ksLW1Wa0L9Xtz3v7uiXVu+qTMu5vY1TyAqh+OQgB/iIyeCSdvXIPOecZrEm1CPDAGNMe+M4LD367R68svAJBPf2/ws8Yaixnvo102PPGxWkcKWcYPvhcdMg4zjBJ7XSvgjbJk3P2mc8E+YWYEksc4YnjJ6Dt1JJzXLUznIcvTVbGQnPS8aT57Pmd7yuovpdJy63Wmv41xZ9JnhDI1JZPSx2eNOz+pxWH1u0tZyd03pfR6rVJ3fz3AL+/ytlZzzZIHKkngnGPmPXnA568nJr2zwD8OjBeWd3qNtHdXRKkpdQrPZ9T1jlR0OAOPlyD1JJGfb9C+GdvYj5Yol4ABWGNccuAcgZzjA5znLDuDXfWPh9oxtSMALtwEVVA5cAgAADjJwORySScV8vnfHcMVCpgcr0lK8ZSi7Skm5WV4tabu3lJXbab/lXi/wAauNONE4vGLJcrv/uuEk/rDtLS84yUm3d2131u07mn4cnkswAXdRGAiqGIVUGQEQBsBBt4UYXDcDAJHqth4nuEQhNyj5ScHGTmQbjzz0ByeRzyMnPntlpbjPA/h/HlxkjHt057dck10y2rquAoHAG4D03YOcD1/wDr8c/kFfB4XE1JVqvK5NptrZa9u776O+972PgFfl1lKV7Xcm238Wru3vZ/jdtvXsR4svQCAZBkYJErD15wG9z+fUnms5vEF82S0kjd+ZnPd/UHHT8senOUowmDzhQCfp5mfzwP0645yLu7Cbvs5344746ye/t9OTk8YpRhCPwxittopbXt/XproKMYx+GKj/hSX5f8H1b1Nq5168x1PQZzI/PLj+mfXOOSRzy91PcSo8lzNKsPBEfmOJjzJjB3bjnvz0zwati2ZojKzN545ERJIxzjC5z6+5+bk5zWJdszMzOxLbRySSf4u5JPZe/c9cGso3TVu67r7U/N9vPpq2tfJbbd5Ny822/18l+HVO+fcasqB9uVxwOSP72Dx6/N3PUc5Uk+aeKdYcS27XMjG3brBbSGOVgDIP3hRlJBzzkk8kA4ya6bUWMETXMykAZ2KAcOcuFGN38RHPU9OSRg6Xg34S694zmbXNdhOmafJjyIpkKybN7BTGHHAYDJxjquTkYr6rLIUlKeOq25IpJpWblJOSUYLVJ7ty+y+t3Y0cpWfvO1lbsknZ3TfW6sl03crXPErLw/qfiS9J063+wWpIwxUzZG58Ek7iCwJy3XOepBB958OfBGXyP7QuyBcDB2sowRlueV6nbwOnXOBgH6K8P+B/DugWQtbazV5PlzIIowcoWwxITOTnIycnJ5JrqLjbaJt2jaAMDAxgb8cAYOcDj2PfrrmGcVeV04y9nT5VFRiuX3eZpKUk+ebf8AebW1opXYlBW1Sv33d7rpounW/wBm7aieJ3HhvQvDNo0zQ2y3eMFVghGDgnoE59Md8rnJUk88NQuE3TKpW5wflHB6sMZHoAGHXg+pxWr4z1OLVdSFpEq7pMfacAZhIL/cAOV+72K+n90nmrsstszKzBgQu8EhsfOPvA5HQ8Z79eM14Em5/G3L/Fd9u7fZfhrproc5qPiq5stzM0gwc43MP4nHB3jB4z6Eg8/LzyNx8XdQts29pLPvB4KzSbj8zcZEhJPyj8m5BDZ5fxpq5tVeAsRIeC247s5YDnOc9+vryOa820i3lu5S4ZuXHzlm3Y3SEktnPVeMHox5Iy1fWZXw7l1bBvGY2hCa3SkrRm09JPfR30XktVZkKU2nJ1JdNm73u7fa6+ul1d6WPrP4ba3rHxM8X+HPD17qNysGr6zoukG3MMhld7vVIUyQc5ypxlgSVIHAzX+m38NrO08M/DnwV4UtmVY/Dng7wjpcDqoTcLDTYNPMeEA+UDChPuqAFxgYr/OH/YS8GXHjf9qj4BeHIsumofELwrNeFsN/oOmavDfTu2c53RQskm7IZGKEkM+f9Ey31uO3giiRmAhijiGCQSsWcdG6bkV+P4lBxuVSf6S+j3llKOH4tzCjShRpf8JuXwjGEY8vNUa3UVd2+JtXacbpu1/znjzMHKOV5fOUp1L35pau7bXNdt2d0ut7Xd173N7musKBjaO3U46F+xXPfp2GOSDWja6upBJJPQcknuR7+mMevsCa8ftdW3E7nZunVmbu3qfb9cE4Wt+z1VMsCD2PU9i3qQeR/MdQBn+kf6/Pzfl+OrPgD1C2vmbdlmb0Bcnu3TJ6emMfxdOlaFreZZs5PI4Ynpubnk9MAd+uOR/FwFnqkfOfUdSfVz659Pwx3wK3rO6U5Prg9SM/eOcnrwFPsSeSATQB6At0MYEa9B3GcZcdMf5JAycZOsr8D5uw/i/66e/0/McnvxNpdAls+2Rk+rev4e2SecZNan2w+h/M/wCNAHZH7rfT/wCOVR3HBOTwPU/7Xv8A7P6+1ISdrcnp6n/pp71n7jg8ngep5+/7/wCz/wCPH0OQC39q4xt7Yz37+/8AnJ98yfwk+q//ABX+P+c1k/aFwfk6Drk/7f8Atf7I/M81T+2H0P5n/GgC/wDau23/ADz7+5/PrTftC/3P1P8A8VWf9oXB+TjHPJ/2u2T6H1/nuo/av9n/AD+dAFk3QweDgfXpyPX/AGf0H1r+RL/guwqj9rvwndbVK3Hwv0vYCOmNQ1PpwcdD0455JxX9ZxuhzgE5+vv79Tnr9OOK/k3/AOC6IB/ak8Dkjn/hWFrz341bUQPyBIHoD1r8V8c/+TePbXG5V+D069b3e7T80j7zwy/5KP8A7pqvr5pa+e7fnvZ6H5Y/s6Whn+KemAcASwkY6cOxOBngcDP48kgk/wBFfw9ULp8CYGFhjx9QMZ6en+Oc1/Pn+ypalviXGzDcQ8RXcM4w78jrjg5OT0we+K/oP8Af8ecf/XNP/QpK/wA7ON/99S3UUrLotamyu7bJ99uiu/6p4fjHnnonZaaX+ylff8Xre+rs2ep23LsDkjHqfU/5/LritLy02Z2j7vXn/H/PrUNrGmWO0Z2Zz/k1aP3W+n/xz39h+nPHP54dZQpD91vp/wDHKD91vp/8cqgSdrcnp6n/AKae9AFS7RfmAUfdOOO/IH+SfTnjNefXdu+5zknkjr1GXHXPGcA/TJ5C12t0Tubk/d9T/jXPXQyzAf3f159/9k//AK+SAcBc3MKymJZiJM4+zKT5p5boMlgDgfXIPU1OpIHBIyBnk8/f68+38ueOW3Viv28zbR5naTA3dWHBxk8Dp168llzThx7/AF/H/H+XpQBaMaFCSik7cgkZ5+fnk+4/PvzXzx8Q7U4lPc7ye2eTj2Pfv0PUE179k+p/M+/v/nJ5658i+I9oRp15ddlGB+b9+T0UfockFqEr/gvxkvP+X8Vu7gflz8cCywS7CQW3BtpI3DMuAcHnpx1PXpgg1P2WtW+x6Lr1qWOW11Nx3HLZa3GT+CgHPZiMnDZZ8bboEX3I+VTtGTgHMh4Hf+LOemSOuCfL/gNqNzHJfJHuUNqCkqpIy28DJHHOFHPqD0K5Po8bp/8AEOqqitVjaeq00urrfbTba7ejsc3Xfp/7cl+n562bv+tvhH/STezx5WNAuEX5UHJPCgYGc8evzc85ruf4P+A15p8OXY2GoW5JLmNTnJychu55GfxwSOvzZ9L/AIP+A/4+/t/Png5/m+O69V/6VUGUfb/Pf39z+fWozGmD8o4H/wAX7/7I/wA5zJSH7rfT/wCOV70fhXov/cgGcURuqg/Uemff3P596b5aAHCjgccf9dPf2/n1ycyUe3+e/v7n8+tNabaemn6/13b1AyhBCOkaD6KB/n9fxPNPCIM4VRnGeBzjOMnv+PtzxV/y0/uj/P40eWn90f5/Gjbb+unf+vPcTSe6T9Un+f8AXm3qZ3lRf3F/Kn7VxjAx06Dpz6/56dcVe8tP7o/z+NHlp/dH+fxo331/4F0uv9Xe+rbKGxP7q/8AfI/wpdq+g/Ie/wDn8Tz1zdMaYPyjgf8Axfv/ALI/znOV5M3v+Z9/f6fmRnjJd33f3vz8/wCrvV63nkh/JH/wFf5f13b1JljRc7VAz1464zj/AD7nk85UIi/dVR+A/wA/56E81B5M3v8Amff39v588HNheAAfQfpv9/cfn1PNJ676+vle27/q71et3Zdl9y/z/ruyIww4Y+WnT+6P+mn+H8+ckk1Nq+g/Ie/+fxPJ5zo+3+e/v7n8+tM8tP7o/wA/jSSS2SXov+D/AJ/MLLsvuRRwPQfkKMD0H5Cr3lp/dH+fxo8tP7o/z+NJRitoxXpFf1/W99Q5Y/yr7l/X9bt6nyh+0t8N7/xd4B1i98OiGLxVbaReJpOorGouYYb8yf2itrOE8yL7aHY3IR/3wLeYWJY18J+Fo7XxV8PvDXgq21i5uPFHhaTxX4j8XfE29s/LvfDWhaLZm30jwvJdW8EV60uqSLskiaXEuWDBskj9cL4LInlsAYwhTaQCAvzfLg9uM46Zbkgc18RfEz4Q3WmanqXir4eTpoepXjFtStY7dZdP8Qnc7FdZsgDFcByDn5c88g4zX9IeB/ixS4OpLJc3cf7Nxco+y59YQbk7OKlpB3XN7vSytfWX0/DnF2N4aXsqy+t5c4rMXOF9Me3JPD3vb2a0bpP3L20srH5F/Eey+IPgPxQ2lanLL4f1jXIrXWXtdFaRtHgsL1Hl06efSrMqLe6aN1mkkmjll3yEkghy3QfAm7XQPjX8LtO8V6paWWn6t4ltm1TxHFcSteQC8cqguTeRK1tHI3O3Krz/ABDJr6htteXwj8TfEPxC+JvhF7TxBc6BNaadd29quseGLy6jUx2q3ljdqz2ixBF2LDgRrlQMA18nfETQZPGWuW+o/wDCWeHp7/xDqUN5ctYX8Vm2nBpSFihtHii8k2642BWyrAYIO5j/AFlUzrLc7angJqu4pShLL/3lla6+Bu2z0Wqd92tf6RyDxIyLifh7N8Dgs7ybKquZ5asJUlmE6dKc8zbalSk21KV19lt3u73au/1p+PPikeIPDd94mnh1GfwPp9tqHhD4j61o18LR7yyaQJo1zM1gEuLjTo5Y4JriONmjLLcM67g7Hk/hX+2bqelfDnxH4S+A3wT00fFnU9MPhvUvF139hv4NH8NQobSy1qC81NZRezXEoR2kWO5csBkZBNfJ/wAHtYl8HeLfDWieNvE6S/Cy21JLGbQnu4tQHjGybzJ9Qtb7zZnX7S5aQWxcl1UttJOCc74zeG/G/hTTL/4jeFXh8O6V4ZttE8TXFvpYNnqPgmPx14p1O18L+FABtXUZb+NE1QwSqwtbNS6rsU5+nwnEGaZngHfHQnOGXu0pq804yaUry5mmr/4l7yu20zzOH+Gcj9nPIsyeEr1I04vLa1Cu4UauZKTjDDPDwmq84doX5OW1ot3Z6NP4P+IugeEdK1Lx1400SLxlqGu6xe+GdOuLzUWm1W1eXVLXWb3XdUcFtXMkqhrK7e6SFCFK2wOK5PWv2lrr4faJeeD/AAn4dsPDazWTWkk0OzUvt2prmLVtZt7m68x7S3mdSY7aIhM8hQevxtqPiTxlqNmviDxJe6lq1np2mnT9DtdRlvYms4Wklke5s43GLp3d2ZnVyS0jNkkE1xeo+J7zXFE80Z8hF2rCR+9ALPnH8XzHLMO56k5zXx6wWNWZTcaUYt2cmoJOTur3tHXVJ662t0V3+9Zbh+HctytyzmvRzPG4zHunSo4bDV4U6cHaHJGEXGMY8qs4pctrrRPX6W8U/tF+LPEXw30f4V6lZ+HNQ03R9R1LWodXa0VNSv5dT3lo5bkr5ieUW+UbsDjBwMnwG0gvXt8C0QncNv8ApDkLlnGEy2cfTnkEnIOaGky6cLS8mvEfeoGy3fPmcFtmMkkDn8PbIqWPVIzPaiT91GCpAU44BkC5weThQTn1xyRXLz493XKtdLW6LS2+35KW9mmfq2Uy4dyrLf3ccHlsYuU0qNV1dce5crtJuzutLapuersVtetLi31HTrS6lhtIky11KgExVXL7tzEE84+bnONuSSrGuT8Sa/onhfS5NYnvbe1t7fH2VJtglkbeRkE854OPm6luQRmtjxBLqerX12+lWM1wsK2a3dzhjEn2p3RTyCPQA89x83ymvmf4t634e8O6JHZeKxDr3ie3ObHQ7S4zDYgM+37ftbnqSd47jH8RP6JwflVKostWOzKGHpSfv4DB+/Va5pK87apbXcny6u7Sab/l3xw8WI8NYHizHcOZVy4ytTj/AMZhxFCNPKMtoXd8t4ewNRc2OxEuV6+9K9tXzSt4ppviFfEPxD1fxakhW6i8S6feWMk1ssEl5FeFwFkhAAkXHqCDlTwck/pt4R8Q6xoqPe6ZeXel3V1brBcGCeWCGaBtxaKRI3VZI+c7DlScErkHP5EeFH1i61+81rU2Vbu61DS74RRALb2rpqLolvGi4VERBtVRgYwBgjn9M9P8RKdOQuSwWKNsZycgHJ69ThiOTjPJBAr7LxLgsdkOXKny80ZcvPBav3uV2mndpvre7uns0z+b/oJ8XUcJxl4hSzWpieTMJ/2k4yw8XGUbyd+RxceW3vLeybTve56L8XPjH4ug+Fd94Kh8Q3tjYTyRXikPKkQMDs52qGC7WK8+oI68mvBtH+K/2jQbaWO1u9T1b7IqzvD5EUdztyoZPMONzbQSwBPGTyDnz/4h/E8eIbA6IlkXtPtM9lLKwzKhXevBIJA4XjPA3HJ5NeaeHfCOq3BWR7q6WGDi0SGSRNy7iAMKQBxtz6knn18fC5Pwxw9w3gKGY4SdPNHjoY1tOSnKDesW9JOLurxbsrO10m38v4sfSS40ynxj4nzDw54hnTybNcDl+BpUnSj7ClW5pxlOlTtyU6jSl70UpbXk21f6ksvGujre6fJ4l8Zf2TMm0jRUljuNmdx/0uSGPLYBGQ5IzxjAzWj4h+ImgWtjJZeF9Ol1Sd10wNKy+VAxmLmbcAcN538echvmLknNebeHfh/YpK1xc2pmmfaDJKm+QnMnUtluuD+AyeGr2Wx8GIq4W3jAOzA8sY+TcF6AgbScrk+ozyTXwuecU5RRv/ZuDqtp9HKz1aTsntok7a66N2bPlMF47+IOByH+ycHLLstx3POUcxqSWLz5TqSl7SVPF15VIx57q/K02rqTabPEtX03xb4tvbrVfEUhNy3l/ZLdSfsluqFtghhyY48ADAQAg5OSSM2NO+GGo6hnzId+SrEMobcxMgycqRn3JznGT1NfRtn4VkYYZc4I6gEcE9Bjj1x16dRivUNE8OBAAqADAHCjjBOOxOTjI79QM4JP5jjeNcdDm9nFU2npyRaslayj72itve6u0nqm3+UYrC1uIcVLOc8qzzGu1FSxMpSqVnyv3VKrKTm1F6wvKyeifU+QYP2e579HMqlMXCjIXHy/NxyOnI6Z9wcZqg/7NSTM4ueApKgFQeAXHUr0wBjHfPOVzX6I2WjrtI2DqD0GN37w7sY6kfrgZxk05tERgxMaE4PO3n/lpz0PPA/TqRk+dHjjieGsMbCOzutLbW6/1ruVTwWFpr3MTVgv7lWcOtl8Mk+qu9/RKTPzuT9nPTbcFWWUg4GGU4ODJ0G0/U+2OBk10ej/AAW0ayY7LTz+g+aMMfvNngp0/XrknAA+zToDnOQDzxk+7f7J7Ef5FFl4ciXOMDHXCnuTnOB7Lx6dyBXFU48zyrze0zVyTa05/PqubVt7Po73bTRvGOYLbGYp/wDczW2v/wBfP6V9dHbxjQfhro2njKabHGcLgpBGgzlsHhM89+emOxFdevhdEOUiiBHQhEBxlh1C55BGfX8M168NOiUEhj0HYYON3qT6D356nNVtiD+BeP8AZGf4h3+nc+nJKk15LznETbk8VWk3a7debu9fW3ru1a+iN5YOrU+OcqlrN805T1135pPv/wCTS6xPLx4aCy7VRQMAlQi7ScnnGMdzycnBAyetS/2MwyAijtwidiwH/oP/ANY5rvJ1UNwAOAePfIPPX0//AFkmqpRcNx29/wDpp7+38/U55v7RUtJNu9rc0lLdtLe/a/fVXbaZtyq1rJ7b+XnbyX+S97m5IaZAOj4+ikf0/wA+pPNPFoVHCADHUZGRz6Y9f8kk1siNCM7R0H/s3/xP6+1KUXaeOg9/9v3/ANkf4dcuNl70dG7O60b+Kzva/R/j31FCC2hFekV/l/XcjWGFY8iNAdoJIUDkeZz0/wA81kSR3U282q7gOvU4GW54/H9eoFa/npjBTjGDyemX5+9jpzj3I6qc7NlFbRWrtbsHJwSMA/3s9z69/Udea8qLd1q911f81Rd32X4a6XdHmk9zd2oZWDfdHUnrlh/Nck+h55xm3pVq0jGd8tGT91slTkg9CSOMe/U84FXte0yWcidMqnHAyAeWHr7fqvcZrR060NraEMMg7ev1I9/X1yM98ivVj8K9F/7k832X4au2oQXCKpVgMH1Gc8eZ3zn/AOt2I4rGNlkEmNTx1Iz688/h/iSSa6vy42GSoPA68/3vU/7P6+ozVAquDx29T/t+/t+p9af9f1r/AJ+rFyxW0V9y/r+tzA0XTtKvfGFna6qY57e2tFv1twFMUtwCxEToRtYcDKke2B95vfV1u3WJYUjCwoB5cXARAN4GEAwuAOg+meAa+UE1aWLxwvlKE2FUBAAONxXHDdDk/geQTzX0lpdp9ttCQMsVXnHIyWzz26HHPXPXPNZlz0o0oqUoxlTjNRjJpWlKVnZO2tm2t7vzZEFH3laN7vZaWvbTy7f0zeTWbPjnB+XnnrmT/a9f8mp74LcaTfzW/wC9uFUFFOWI5c5Xk469R3xyQc1WsfDUUAJkYN90/MM45Pqe3br1PuD0SQxxqUVQAwAbAxuxnrz34/I+rZhNuKu29Fvf/p53b/rrfUtKNtlstkv73a/9X7u3x3bs095qVxdMyXY1LYVPdNzjbyTxwvHI6epJoa1em3tJLmcmJABhQSq8eZ0wenC5PYlc5INdT4mshpHj3xFCQBFJKNQsVAIR0y2Aq8DnB7Edckk8+G/EjWSrf2arstwduYgSOCzZyue4P8+ck16+AwUsfmVOnF+440pyau0ote9ZXtZWak+j0V7NuHFNPRXV+nW6t06qzS76Xum1wjwP4nv5r2ZiIYyVhGSyy7XccgnDZ756cndwc7mjaelrdFWVcFgMbQABlhnA4BwevUdwcitrw3pJh0ss6r0BHHclhxk9h156sOSVOdWy0sm6JIySR24GS/b6Dp6554GfqMXmKXt6CmlRpxcKcU7K0ZNOy83du91e9rK55vnu+rez1/LVX89Lu0j9av8Agjt4I/t39szwhqzxq9l4L0DW/EMhZFYC58lrWzUZBAzLKpU+ucHOTX9mFprO8nLNzjI3MOfnznBOOAOgz1JwR838xP8AwRO8Cvp138YfiPLErBIdE8O6fMVBZWNyt5eLG5GQNkeWCnkkE5IGf6F7XWSSfnPOONx6/vM/xE9gefccklj/AF74L4J5fwDhqml8zq/2i5WtKcYTm1zPVuz1V3prZXTb/GeK8dH/AFhV/eSSUE1ezi5Kyu7Ju2213HW6PoSz1o8/vH7fxN6yHuT6e/BOckYrrbPVz/fOPlHXH/PT0JPTJ9eg5IBrw2y1VcHoPu9z/wBNPXnoM/ieCw3V2GlXrNnLE/me5I79ux9zjO4Efrp4Z7hZaqvTjPy9z6v/AIg/j0Jy1dhZXpwfmOcL3P8AtHj8CPb3ILGvHNKu85zzyOuegwOw+vscnHIYn0DSbrJOTnp1JPQnHf36D3GTnNAHqVldjnnnC56/7fTPt29c5JG6umX7o+g/9qV5zZXY559Pyy//ANbjp15xursYi32djk9U5yf8f8+poA7L7Vwfl7df++vf2P6enOcbr5W+Xt/8c96ofav9n/P51m3F3jIB9Bxnpl/Qn3/QZxk0AaX2rg/L26/99e/sf09Oc83fDYX157/8tMHr/n1zzWbPdgdz2GBnpl8/TgdD3P1znXF3jODzxwCf9v8AEZA6HvnnH3gDU+2HB4P1yf8Aa9/b36DnrnP+2H0P5n/Gudub0gnDEegBPq3PB/2f5ckZzRuNWUA4J6Dp/wADz09sfmeS24EA3De/KTlu/OT9fX1/TjpzX8t//BdG1Zvj58KdWB/4/Ph6Yixxkrb6rfbgSRn1yDxjjFf0p3OrhQQrtyxHBbAyW98+/ue+Rx/Ob/wXOtc6x8B/EYHH2LxBo7vg7mxcPOqMxGSF3MVUnAyehzn8j8ZEn4eZpdJ8v9lWulo77q70fmtbH1fhs7cYZaru0oqLTbSas7KSu77aJ6X0s7pv8w/2SrUt45S76jzVGcA/xv8Ay+Xn3B5yc/vf4C/48x/1yj/9Bye/c8/XuTzX4X/sfIjaz9pIBXzABnOer+5OcnP9RkV+4nw7ZmshlieExnnjDHuT6jv7ZIGa/wAzeK23mErtvRbtvv3b/pvzv/XWQb1fSeuv93y6W/8AJj2CzJyeTyoz15/1nv7D9OeOdX+D/gNZyKqjIGMgZ68/6z39v585JJeSdrcnp6n/AKae/sP0545+NOv+vz8/T72r6XaH7rfT/wCOVQ9v89/f3P59aXJ9T+Z9/f8Azk89cpQBGY4yGyoPHcf9dPUmuZukUsQFHA447/N7/X/GupP3W+n/AMcrGukXJ4HAyOO/Pv7nr6+vNAHF3FqclgOfXHPJf6dcDjrgHoODztd8UVuoB7c+nPv/AJ49K4a6tnTOOMHt6Zkzj5unA9MDHBA5AIq818cANpGoK3zLtbg8jhZMden/ANc9SSa7SdmDYDNwB0JH97nGf9n9e+K43xYAdKuAecrznv8A6zrz/n3px3Xqv/SqgH5DfHDgahjuZM9f70nv7D8MckDBwP2dNAd7ODUm+aNpLtnzzuKXW1WOep7D0GMEZJrS/aGLJcakqMVH7zAUkch3UYweOCPz5Ocmtj4Ak2nhrSwxxut3YjPBzLISTzySRknrzycEV3+IcnHgnL4w0VTHxU0krSjKy1V7X7N3s3vezOZfa9V36W8/+H11dmfoj4Cea0WS3eMFm00vuxyWy2GPB56kdxzz96vTF5Xn0H/tT39v588nPBfD395F9ofDwbFTzT1CHeMbmHTjOM4+9wScn0ry0wTtHTg/99+/sv6c8nP83/1+fn/V3q3dtmeY0w3yjp7/APTT39h+nPHNLA9/zb39/wDOTz1zo+3+e/v7n8+tM8tP7o/z+NVzS/ml978vPyX4dVdhn+Wn90f5/Gjy0/uj/P41fMaYPyjgf/F+/wDsj/Oc06Oef88v/An/APJAM8tP7o/z+NHlp/dH+fxp9FHPP+eX/gT/APkgGeWn90f5/GkMaYPyjgf/ABfv/sj/ADnMlIfut9P/AI5TjOd170t19p/zVF3fZfhq7XYN8tP7o/z+NNMUWG+Renp/109/YfpzxzLR7f57+/ufz617kfhXov8A3IBm7F9P1Pv7/wCcnnrlPLT+6P8AP41fMaYPyjgf/F+/+yP85znG4twD+9HHt/vf7X+z+vfFMA2D/nmD75HP3ufx4P5d91IUGD+7HTrkcfe5xn26e3XnmodQtxn98OP9n3Ye/wDd9epxk4zWfc63ZoT+8xjg+/LdR6HPB64Ddya5Vgp/zye1vebvrL+9/wAPZLSzAs0Vy1z4jsl3YlA6dCRzlvQ9wD+vJB5xLjxfZpnExHbhnGOSOzeox34I7gmvQWEzC38Pt9lPTW2rXl+CV9LnD9dj27Lr5/5X76rdpnQXaqMEN2OSBg8bgO+fp/wLg8mvMtWuly4BySMHoQeZBzkkjPfuPrUep+No13bWOcDIyR/z0zxknn5cY68DnrXluq+LI8N8/qep3dZPc44PrwCATnFe/l+S4+X2L8tuVNLT47yV3o7PTtdK61D67Hlcbe72s+Xrq1f1/wDJtbu5wvj7Q9N1dJReQwsrbgd8aHndKDwQcdsfiOa+CfiL8FvCmoyPcW8IimR2ZZIkKOrHfgqUVSCDj69c8HH2Z4k8RLeb9rkjtznOPM9/px15HB6nwfxHfTXAcLEB1Hyjjq4zx2I/mRkkNn9g4axmcZRZQq1qb92yhUqR6vtJdvweqTfN8Pi7R5lF8urn7t42nzO0tGve91WfxJ83vPW/53+Mvg5qKeUNN1vUF+zXC3UAju5cQ3ClgJUG47HxtAYc4yCTzXWax8cPi9J4RsPAHxD0+18c+GbPWtK1HUL+1cWPiiddIjeDS/7RuQwjvhYRNItqsoYRKSFwcE/Q+r6XNdBtsKjnkhQMnLDJHXrk5z64IG4V5Pq/gmS6d3RArEDLKvLDJGCcenr6njIyf3rK+L8wSksxxOHxEbRjy04Rho+ZWvBqS80nbRXTs2ZZfxBxBwxmsc0yXPsfQlBxlGUZTxUoyUl70XUlNxlpa6fNe+qTd934rfHv4e/F6DUprXWrLwXpXhmJdJ8EeE9d0ZrG7EGHBub27s4mt5G+UEM75OSDkhmrlPCOh/C230tbvVNX0jV3tNFLQQWuoQrLqHiG7ZmtpH3uhS2tx/rBnAHVSTzyF98LTPvWe3imDYD+ZEj5GWA3Aq3t1PpknGaxLj4J2MwJhtHj4A3JGEOPmBAwBgcHGehPXJJr6H+38uvJrF4+N3e9lLRPTV2e7XW22jTZ+u8P/ST43wGW/Ua+AwWY1Y6xnRmsNO91eUZVW2m97pp7K8tWd945/wCFRxeEdKXSIVs/GDXko1m/XXIJNKEYMnyogdiMALgDgc5JJJrxq9+IXwv0PQrvT3tv7d1uC8int5bTznlZF3Fo96nbsJ4IJPQZJwa6a2+AmmyIUkt5HG7cUZQwJzICcEHB+gB65yATW/p3wO0+AkQ2AjC4HyRIGIG/PATvj164yASRSjxPw4ruWLxku65bXab63f4XTu3fTX0cw+lF4h43LJZflmV4HCT9338U1jJK0pqDTpv7Otl00tqpM+WPE3xK+JXiiPVbXwvp8fhHRNWSJLtUjDXcixF/LMDAllYYDLg8Fjg814rafCG9urue91MXV7dXBzLcXLPLNLnIO9nJJB44JznHBO41+nVn8IbQcC2lAXG0hQNuPMBwNuAcKucDqV6gk10Nn8I7Ujm3lIOP4QSP9ZnPHcAH646451h4kUKKeBymMMLNJR5nG02uZPWbblbRNa2291tcz/n/AInzbi/jPFxxXFWd47O6sJc9PA1OenhYy196FBS9nGSu7NR5tnfRt/l+Pg1qWLRrGHmORL2YovMiK7MgbjkBlyAeATknoT6np/hHxreoIl/0VMKDnIG0FgTjI6g5PbJXJycn9DrD4WWKBgtrIp2hPugHYC/B+XlT8pweOnTBNdLZ/DG3yQYkYZUZMa9tw7jpj644xliSeLH+LmKeW/2fNc8oO6cnzNO8V9pu1/vXvbtXMOGMVnOQTzeeUZxi8qlj1yqWDi3Plu/cck+blta8Vpq9NOZ/nvpXwPaVi8qh2dhK+RkPISSzcr948c4PfJ717DofwiMKBUt0CqFwAnHAboMe2epxzwSCT9m2fw9tlBwiDpg+WvHLA5IU+gHryODyTtWXg6NNwGBjAyMDOCw44Ps3YnA455+JzHxFzHNbJznLksk3OTaV3ted1/hT3su5i8ulKXPJKU21ecox5nJNtSu7u97u99HbXWNvmHSfhyQDmJT0B+QHkHnI29O/POc5xkGtpfCTrd7QoC8ZAwB0YAdOOg/8e5IGT9HjQ4LIQki1xNeLb2vn3CQebeHIEPLDIPHydOTnpk8Pq1/oGj3DzapfadBAuof2eZftSLcbwX6QbtxK8gn6dTk14zzXMcx5uRSWq1Tknu9rN731XZRd73O7+zlvaN1105t+j38/1bOLsvDEGTxnBH8Pu45yOc575xkdTmuyg0RbMcxr0XBC84+bORj8eePfJ3HXvL/wr4c0CbV9VvYzbfZVu7P7Kwmvb5N7cwwAlyBznjGM5GBiuG8TfE3wvpWhXPiS0vJtUtI0tGhtYIZEvT9oJ+VlkATjHPfrgHawrzIYPNaklGMaknOUYRvd3k5NJJyaV+qv/M+sW5aqOChHlVS0Vb3VOaVk39lO2/l2s1Y68RIoIVVHGOg9x0/Lp7/Wsw2r/NgjnOO3d/fjqPxP1rzL4ffF3TPiPrNxp+n6dd2sVsMyO+4bdrsp38Y45JOccjqME9ho/ia81DTvHfiVdMSfw14Z1ltKtZY5R5l6bUOl7cxtuJMcUuFbHAGBkHmvQeR5xHn56UounyKabs4ucuVKzW73tdvlTequ0ljqS0Uae2/LHvLXbrvfq0uzZNdXVotzaaYLyEXzEZs+POYMzY4ByenOfVeeKjvYhbmVjcxWgdRZ2vmEKJHywL/XjrkkDbwSST5r428USaDcweONB0/TdWhvtcl8OSJLHIt1bafpiiS6vonIDJKBw8g5POTmvAPGnxF+Ivic6x4aj0C51C5sviTpNvYyaRY3cCW3hy1fVlubiC7aQC4WbC+aQSrbVyCQTXrYfhPEYhp08Tl2CilH2k6s6acLylFyfPUS0drczXxySbfK3w/2ja/e6srPXfbTqlrur6XumfXkN5G8MrC5iuVcYt7mIjynYFgeQcevr1PUjNcXqvivStLu4NKecNe3LDAhPmdWP+0SMjHrxnNfG/iDSviz9ru0D6/o2laRr8NpoyLO6xz6RI5Mc1ytvIBIYVU/aWYZPfnr0uh2j+HPFNt4g1jxVpYshcSKqTzzSTTvKrjb++aTycN0AwMlevJPqLhHB0oSlRzmhj5ezm406CjUbnGLcI89NyV5Ximt4y5oSs4ybn+1Md/z6VtNdtLpXs7ffe7dt1dn1mLtGUEqxOByQP8Ab7ZH93nv05yCTQ+0Qfadm8jp246tkjH6f8BGeCa4W98Z6dC03nahAmy1jvJ4lYb1iaUpCy4OSJQcggZbPJJINcbN8UdA8thZ3Ml7ILq5tTDDA0cwNvbS3rEGUZ5jTnvtJxwBXylPIcxm5KOV4h2t0na1205OyUU9Hq0rWs2+Znq876r59L6X79131Ulds9v36f8A89h+be49fb+fOQSaP2oYxt4xjr259z6fz64OeD0fXI9QsoL63Aktrmzs7wOfmKrdysg5z6nHqCGGSd1af9oT/wDPnJ+Te/8Aj/L0rknh68JzpzupQlyyTla0k2mmm9HG12uia1dmNSi1dPR2ez11aT0vfVb7XaV7ps17m7xuCnngAfi+M/r+JPYDMlhrEtsGDAFcqDz2ZiCfyHPuR61yxF2c5Rj6Z+rep9h/PPdpPs2qEf6qDaQP+W4HGWwcFuPXHY7cnvTVCKWtSF9NeZLr097zfd7663EpN/ZfT9f0V18rtJ3fpDz29ypEDeYDtJU8jJJyBz7859uTipgo2hSOMDjp/f8Af2X9OCSSfMI59SsJyIZY3HG5c8cF8jgkEHOM5zwfeuhtfE9mWMV3HLaz4A2IGlgPLc+cCQMgZxnjGOSeb9lPl5ovnSSfutuSV2ruLfMlpq9Uvdu1ZN90XC1nFJq2rS1s5L9IvXbTV2TfXbF9P1Pv7/5yeTznmrklWODjC8Y/H/P5c8VL/ay+n6H3/wBk+n8+Tg55+61JTu/rnnk9/wAM/QhupqIxlJ2im3pt6u1/mtL9b6tp3u0Etor5K73Wn3fitXZs8j+3zn4gIoXgyKOhGPmPOAPrjP55HH3F4Ztm+wRkZUmNCc9zjJPXOTjI/wB3qSOfibw1aHxH8SpntMvbWgVJG7fatxOwnPBx+QJHXJP31pkYsrBAwAKxqvQdQjA9+OQQO4OepOT38SQdOWVxtyP+zoOau78zS+JX+L3U3/iaurpvz4681nfVWdrXV2n67aO+99XZt2toxg88Afln3yM8d/zyaTYvp+p/xrnbq9IZsMw+bgAkfxN6Dj/656jrRn1fAOHYHjoxHOZPf2H4Y5JHPmx2Xov/AHJ5vsvw7a+hGMbL3Vsui/v/APyK+5a6a+UfFeyNp4k8L6qygx3y6ppx4HzNGzBNxzzt425yRxx9418u2+gy+JfE2u6jqI2x297ttAR95QXAHJPBx0HGSSQSSa+qviSW1/So7ZCftdmDd2FyCQn2+QkNErA4XeqkkLjOQp5BNeB6JrdlcmTTL63bTtVtmJvEcFPtL/OA8YyCWyCST69Tivqspx0qeV1amXXnywhSqTSUqtKn7aU3NJvmcZaxk7u3Nq9Wzzbq77Npx/vPVbt6dGnqmm9dNbEdva2iNGWG0AADp03A8YA4wD+XJJJNa0mgLko+W3/Lg453Ee/OcdPwOScT6vamO2Zrf5zgtnqRw2OTzxj82HqWrT+AfgfXviz8XPAvgTTrRpH1vxJpllcqqlmEH2tTczAZ/wBUIVJI5GAecV25bgZ5lzctVuUp04u7V3eU18LbevXfRO91ZtNKzbilaLbdnbRya12V+Vu+uyTu0mf1gf8ABM/4et8Ov2X/AArc3EYtdT8ZPf8AirUBIMObeZWhsSxIyd0JLqD/ALPJK/N+jmkfNnJ3dMZyeobBGT/s5z6ZyTjnzLwV4VsPC3hjQPDuj2xWy0HQbLQ44SoXdFYw+VK6pgYUMhOBwM+ma9Z0e1OC3IwFwRnuW6cdvz6jJ5r/AEU4Yy+OW5NlGW2ivqeVrAtWsuaVndpLd7t76qzdmn/PGZ4uGY5pLMFGPLCVkrLdTavbz076N66a9zo/zFs889+f4iPX0/mec5J9B0j7x/CuK0e1b5iPb19T7c8qfr2Pr6DpNqecE9PQdRtx0P19+mM4avdSskvJL7uf/Nfj2141r/Xr2v2/qzO00j7x/CvQNI+8fwritItW5/D1/wAn+vavQNItW59f8/n/AJwTTA7PSVVidwB+719s+/8AnJ5POe1h/wCPdvqlcTYwSKSQxB46HHGXH4/d/LBxwc9raAElTyNq8dv4/f8A2R+Q5OOQAurpVzhVHThcD+JhzgdPfr06gknAubzk+vHfnq2PQ44P+c7nXTMD95vu5PJ5+aT39h+npzz1zdgE45PA9+r45zn1/TnFAF64vByfYAc+7455wOPXjC9ckVg3N83zfMfTG4jucemB1+nHcnNC5vW5wzduNx9W9D7H8e+M7sC6vWyfmY+24+renrj8wOcZyAXrq/b5vmb6bj6/h1/njjJIrn7nV1AYDnjnn0L59euMfnyT96hd3rYb5z0OPmPqeev+cnnA55G5vCN2GPX1PqRnrkf/AF+hABoA2brV1G7/ABOe/X/vnP4dDxX8/P8AwW68Y6Ld+C/g/pwuEOsWniXVXEe/979ja1JZw3XDHljnB4PJy1ft1qusBQwDlfu/dJGOXych+4A475JIyuK/mz/4LH+GvFGsWPhzxjYLLe2fhrUryO7hjMjSR2s4kVZTjlRgD22gjOCK+B8TMHjsdwZxRl+X0o1XHl15buKi5WsrOySjp2urN6nteH+OWB4hy15h7jdkm9HduVtWubd997auzk/nn9jPXLE3ZgMgL7wck5PUnrk+vPOeWyTya/c34eT29xpVoY5SuQAzKzLuOT1I69AOc+2SWB/kl+Bnx3l+GniWxurmaZbGaSMXG+ZwsY3nqGfaCAOfX1JBr+gz4DftJeFPE+j2Mljq8DSsqExiVMDp/DvIznGTjPI57n/MvjnJMxjJ49QVkoxbS03ku3eNu2q13P69yDHx5XgbXk7Wf2rNya13+y3Z7JvV3kz9L1vgFChd2ABndycZGTz3z/Puc1pbxt6L06cZ7+/X/E++fBNM+IdjeZIv4Og6MD3JHR+Bx0/POCa7i18Y6ZdZ23ZOB/ePv3D5+meffh8fmP1Hrd9L6vXVPvZa8332va7PdUbXXu9N2/PXfS7Xk91qk79lkeo/P6j19v58kgkr79vX/J/z61gW2t2d0SFkHQDr6MepB989ec9SAa2PPtymBKPu8cf73v7fz9aP6/Pu/wCtNXYzJSRhuR09R/009/p+Y59c9lUhsgHjuAf+enrn0H6cnHL8n1OPqff3+vr36800/db6f/HKAOZn4c444HTj/np7/wCfrzWZd2p2k98e3q464Prxn25ya6cxxnkoh9yin19c/wCSeTzmgwBVsgHjuAf+enqT6D9OTjkA8tvMBiQB909vTOP8+55658w8b3rJpcqqxXgggMwB+/2B74z37dCOfaNXswvKADHooHGZB2IHQHj1x3DV87fEy6+yWki8j5WBwTjP7zkADGc8Dv15NPL7OOuvw7rX4qmqd/v39blR2f8AhfTf3pWf/B6NaqyPyZ/aKuy19eopYb2VAAxHLSSKCecZPU/hyTk17J8FdFnh03TdOeBC0NjZuxMYPyyQSORypzuyCcdW6kk7q8W+KkH9v+MtM05ct9r1C2gYEZDn7WxbcDnduULnIJwSCSQa+9vh54Tt7WSJV2xtJNawIY0CkJGgTYCACFAXhOgBYAZyK8/xVzBRyjhzLE7c0oydpdbtKT76c1r6u+7abOW39a/1/W99T6A8J2X2LRtm1VQKPlAAUnLgcDgdfTPTJOc12C/dH0H/ALU9z6D9OTjmOKKOOIRoiKoVQVVFVTjd1UDGeB+fqc0n2lQPuDAHXA7buf5/4Gvw4B5RMN8q9P7o/wCmn+A/Tnjmj2J9B/8AF+/+yPzPNN/tSPB+UYxz8v8Avf7PHfv368Gs7+1EwflHT+6cfx9fl/z83PFOOrV+6/8ASprv2iv873bDRy2OqDgcHI/vDnn2P59ySabgekX5D3/w/UetYNxqyjOCQeOhPq59Sfw56k5LDFYNxrci52yygcceY3+36H0/X3zj1VgYtJ+nby8/7kvvWr1A7f7RZ9yvHX7vqw/un0/nyc5qibu2ww3+3Uesg/u/545zmuFuNYK52u34MR6+h+n68k8Vn3GsbQ212HHZiP7x7H0PTpjBzkEFLARVt+j3ffzf+LTzXkB3n9pWuMb1/Lnv3xnt69xycGqB8QwDcNucZHUYOC47dOg79CvIIJrzO91y2062a6vJykeMkB2Ax8w/vHHXtzzkfdBPw38aP2pb3w1NeaJ4TBNwPlE0jZdDucbkcuW9T7c5ycV9HlvDtTN5KnSipSlZJJJdXrd6JWtq9k022kr8P1+KTfRW6N63S7u2qX4dFd/o9J4pjj3BltLYDjNxeckZbkBnHPA47cDJ/izv+EwiGR9ttx15EkYzyffnGOPYjk5r8mfB/wAQvFPjKJ7zWdbvZLmYjYq31z9mQ5kI/dCbyw34cEHnJ49FTxl4gtQRJdXcgXAGbm4PClvuhnIwcD6A9MGvQ/1fnlk5wqWlyuzu+ZXi2nZ2a72u9E9L3BY6L1t26Pb3rb+UVa9/tXve59/3PjRhuAmlyMDKzOMjLA8bvp9cnGDmsq58YygNhSPQZYHncAcfhn0wwPUmvkrSfiHq6D/SJY5hgf60rJ1LdRJuz09zkNnoTXott4rj1HIl/dtgDIJXu3OAR6jj2GMnmrWXYHo1dW7dG+/m9d91rbVzzPo3pbv52t/krtXd9b39PufFNwFYgMvfhiP4j1w3rnPfBHctXJ3fiu5Jb745H8bdmfn73v7nkdTmqpuIGQgzZyuOeT/H3Ld8foOuay2jgbOSp9Mjnq/v1+73xnHoTXpKnTsvdg9Fryrpza/Oy/8AAVvY8nnn/PL/AMCf/wAkWLjXrkrwDyFzl2w3D8n3x268gZJBJ5261O8O4Dd/303qR6+g/mcZBzsfZnK/dB+XhiO3PPI/2T/nrQNs56oD9Rn19Qf8k8k5J6rLsvuRscxdzTsFzNIcqeDI+Cfm9W+n5nknJrlLxLwhgVY9QMknuTnknt+pJ5OSeyurZsHPBB444xlz65/yeoBJybie1twwkvIDxj5iDx84xyW/u8gH0yctkezG8Vpo7K9vLn6p/wCH8NdGeQpNdW9ur6OXn1uvuW555c6VI249T6kZ/vHuOpwT69OSACeaufDrfMNgOfVOOrnoQOQcnvxjknmvUGfTyGzOG4zjccc7/fv8o/3sDOATXg/x1+JV58NPhj4i8UeGotO1LX7BYlsdN1Y3EUdxcXExjSKKSI/M2APLBOcscAsK+iyLnzPHZfltN+/jsdHL4tu3vOVk5ScrRV46u6Vldu6u+DGpLmzB600rclnayaW39O97X3NT/hEXbIMakE/3VIAy+ex7d89znlWJzv8AhCbbJB8vgjqiE9Tkjgg89T05wATmvha1/b28WjSbeSPwJZT6rf8AiO60OCy1C6urC30ZtPsrGe+tLmcW8pu7q7uCy2RlLSKshRCNxNej6z8UPi9qfwK+KPxAF0LXxh4C+KD3mg6JoeirbnXfBmgalE2oeF/LmglNxNqqMY7e88uSV0BVWIJB/Sq/h3xJgHl6xk8ny1Y7MKOXQdbGTTcqtT2cHu7vmerem7TfKm/NWe5JTT+oUMdUe2lJtN69G35Xv3Wuiv8ASR8FWxDZ8g8f881JODIP7p7/AF5I5JBJLXwlp5kSMSxl4zi6tdimZAS2MZAYZIGBwDwMY5b869M1X9rPTdL8WXt1qHjC/wBZ8MReFrXT5PIjlOrWvj/Urjxbr92mlPYNYyzeE9PdfD9lM0bPp7A21q8MQKVq+P8AWv2hdJ8PLresXPjiW/1Ow8JW90/hmOHTteuXjsdX82VINOa3WylMy2Y1KWLbJOQGuHd8V7MfD5upCnHjLh5ym4qKjmCbfMlKEknNWUoNTXM4yTm6ckpwqHl/2lXs3/ZM9Fq+Wztfvq9/l1u7n6BL4d0e3a+Vrmwb7ER9qM2oaZbmyDl3U34Mg+yjb90vglSOTkmqOop4a0R9Gjv7xLceIL5bHR3LCYaheNG7LBafZCfMt/LBb7SpI6fNksT8M6V8APiT4pa/17W7trSXxPocKa2NU8U61Gl+zWKCKTUdOiuPIvLuKQfvXuI3fzc7nJBY/XWmeHbOLxJ8Pri+1fTl0n4d+FYNLtNPiCb4tblhNvJf4KZ/dxeY0UpIkCkjcDhj52PyzhnJlLk4upZ1OKkp06EYtxlCn7vLKFSompVXyKWisrtp7ehltTEvmdDLJ4O9tZqWurtZtXWivfXpdpu7q+Ivi18KvCPxD0n4WavqRPizVYbV47eLSr8Wtmk0V7dm+1K4E5FtbJY2UsheQqCAzHO3JoXPx6+BtnYrqCeNrOe1nvr3SVfT7e7uTY3+i2c2qavPc7EY/wBkQaRqEF2+ot+7QIjGTMYYeUfEb4OfCQfEHxV8UPiL8T9XZfFst3Y2dhonhuOC5s7YeF7vQo7aXWoZop/saWlzK8VsZjbi/czhPOLMcLSPDv7Nnh2x1Lwqb3xBMmneC/F3hzUNRktbLRX1jSvFDW/h29SzgsGi33t9YaZJYWcpzKbVmtA/kMFrtWB4Gll+WVfbcRY5vLYVa88NhW28yrSlDM4xk1CVqM5RpRhPaSbhUak78LxPEKcv9kwa191urK7s3bZt/Zvp3knpFX9x8K/Hfwp4y8V+FfCHhHw14s1GfXdV1fSL+/vdAu9GfTLfSrG2v5LuaC8kfBZNbgzIRkosJ6IteMeJf2qNX8K/Fzxr4Xk8KaPP4I8HS6rYvqMkWtSavqs1hFGsjafqFndHTImS+k8ljdQZVQy5xyex8Ma38LPAOmDxv4R+3atc2NrrEltq91qlxf6lfTapfw2ly11f39xLczvDa21valpJWYW8FvBnyoUWuQ8X+P8A4c+Apb660z4a+CbmbxUJNQ8SvfjSp9Q1Y3zm4vtsUsLPJ5kqrLNnPmOCzkuoY9eBrcKf2jUWF4PzHNfceXU1jJqk/aQk3Oc26kFCooctlyybbntJKY8Vhc3hlyccdSi7xblGKTSdtLxV9721uno3qWh+0945vvD1zquk/D3RtKNhpUusXMniDVp3FxavOLeyjgisbcbpZi6uqbhv5XdgknzPxX8VvjV440eK60iy8VeHbt7DT4ZLnQPDmp2ECXL3c17JKsL3GpCRTbWwgEuxS6yYYKCyt2OiftJafPo/iKz07S/Dvn2OmW02laXolpHHZfZX3C2069UJJFMbFlEnkSIY0dVwoYA0eEfid428Q6toS6zc2iW15A7XBNhFH5m2GQopa1jUweWfuMMNwPmBxjWnVWVf2hUhwPl2ClgpqS+s4l1VKPI6sP3U6c7xSUbuTlCXM4WspyCODxL0ecV3pG/7m2rlJPXT8NVo9EknoJdfEvxdd/BOz8VRaiq+FfD1x448Y63cRQada33iK4sWttI0q4tbUokxt5Jbqe7jnUlpIBJIokRGrI+IHgvXfGFw+IbKC/uvFGi22jtHp8aSra2zaVfXN55i3CtqDzRSSLLJlmkieRZGZWYno7TX/FfiC18eWepeG5Us7NG0/wAMPpM8lndawrmdWuHkZo5In+eT98r7z5kg3Zdw3l+heBfFFtd+GY7/AEG5lg0zVn1yDxHc6xOLu00Yax5mjWUFleapc+VP9jjjttS8sKZrZIrecvCoWvKjiZzzH6/LE5XgP7P0jh8BKFWnKNSrWzypNe0xEVeP8B0oRbVK9JRk6c79scHNXtOcr25pOcr31W2+tua9+rTdmmfQWp+H7PQPDPhjQ21zRorywutR07WNd1RbdL2SO48zyYdKF0dalhSPpGkJRV5CqprjvEfhW3PgZvDWp67FNb3OoxC1v4bOO7la1eZhax77ZIiZjkMobnsQAWFZ3jDwvr3jHxEuoKttBp9i6W9uNShRZdRZSx+22oiQ/Y7jG39/EVkIDKXJBNdPqNlqWoaJo+nTyWIm0+9sZ7qTzrtolW0Y7T8xI3Dbnc3O4ZyTg14scwqx/syos0puc5KpVdOnC8GpS5bO1ur5l8KbUXeSBYDR/JfE9WnK+71+fdPor8V4d8FaX8FIJtTsbjxf4hjv1eG8B0/T4Eht5Wd7iUyEbhMfuW8LHzBngbgTW7o3xc8MeHrBPCel+F/sGi6pBrGp6fa3Dx6lc6jPFOZLz7fDscQefKxNwHXDHG8sy5qH4gPaXsNhaX91fwqs4vUFlc3ENjcNG7kSX8UUiJcEbSVaZWZQ3DZNfP7apoeiapfS+HdNhN9LHOJtevNQvZFikvXbzLaxhkkZbdJWG6SOEKrty6lgCfZy6U87y+rUzOpicRjZuU37GXsKMmpVYUZ1JRrRg+Vt/DTc5KVSnFKUuZz9QcdracqW7bte9kns7vR7aNyadyjr/wAf7vW5b+JdGJe3vfEVvaaLZ3Onx2Ty6atp9qcxR2vneZcJexi4IXdIu0SlsAV0fhTWPHy+Pbnw1rmk21poSaeurRyW9utx5Vy3nMbaK/VWKLyxKKwUFnPJZiy+D/CsCXv/AAlN3aWw1a5mnFi628XmwJdkC7vZnMfmGS58iHz5mJeUIgldgi171oGmuokCgAMu1vlADJljgg/eUYUhenJPUE1pnucZJhKVTBZfk9Gblh3QlUrVp1JRxEpw96g+bV0krKcruUpVFflimJZe31V04tva6u/i6q61t5NK0mm+OtbLxXN4k1dpbaEeHf7Ne30SAIqb55N4ZrjggySlcPI6lvmG4EHJ4G3+EPiKXzjLY6DZWN5rIvr6x1KS5vr5YVdiEs7qx0pHhjYruWISbAXUMCASfqQWabceY20AHnOMDcAeW9j+npk07p7WNWKMoKrgYAHTdx27ZJ+vdgWr5OjxbmGH5vYUqFPmjSg+SEld0lyxnyqooupKS9pKbTl7RJwtqj0v7P6adevey7bJbLta7buzwrXvhdpWpasNSutQuYUSxs7T+zbPTLON5ltpxIoa7EayugMYVTIS4VvmOSSWjwV4NtLu5ujok15eXF4LvfcTrNDbymJoGiVGDrH5sS7JAuA0ZaNgVJz293eoGcc4ycYA/vNzjPfGTk9dvJBLHk7i9VZ3jBO1juZQRtLZf5ioPLYxzyfckHHqUc7zjER5HiayjCmoRipuC5LxspcjTlrFNuTu/dUpNR5nX1KSv7qvfvrutrvv6aWd07s0bdLDTIVt4LK0gt0SGNLeK3hihSOJi0UaRIgRY42GURRhGIKgE7qS4vmBO1mGccKxHdvQ8cL+Jzzxzz9xdnDfMT06k+rjOMkjrj24x1zUEFyZwfIguJiOMkyN3PQ7mH8JJ6gHt3PPHBylerNyk5Nczk3q3J6tydk33er1TcnyMpJLZJeiXTbr/XdvU1Z3YN98jIH8RAz82e/uc9/ckE1nzEgjaSPlHQkc9Ox/z655qImUj5ork47FpTjlhjlsdj37nr1MaWuqynzoIiiZCgXIJUAkgHDhhg4z9Mc5+9204JNu8UlbVuKTfvW2b8n93W7Tsuy+708/JfhvbW0ZBtPTcFxngH+Ieuf4R7/MOTjJ5ue8urNWjIfyz1j3FVOSw+5kg8g54zyMkg5bpbnQvE1kvmNZQXW4BgI5iTj5uOncckAccDkEGuN1KPX7y4No2javHJd7VigtYIJ/tBBYfLdY8y06DBQg/e3E4yevL6dCtKSVWhOPut2q0/sykn7rkpaWWtlZXu0ozYXW1tuuvkt336L13abJv7dZM5mktcAA4lkucckDgluuOR06cg/e5XUdU8S+ILiPw/4Ykmv9QuHFui2dm2y0tSx/0i6vYwCG6fM756ruI5rufDXwR+IviG4efU2/sjR4iDDBBvtr6fJk+9JGiSPxggljznk8kfUXhbwZB4CsJY/Dmi2ltJMgjmvfJuHuZhl/lknurgsyZwcFyDkDblQa68XmuSZI3Oi4ZnVfK4QpRjKjB3TTqybcpctruEeZa2lUWqa+pz1Tvbq3J33eytZX11etuWyekjE+E3wntvAmjGfWSLvWbrF1eTqisUu8ZCGUqWz93BYlskdcA1351Ge7nayt0MTZ5MoPq5OMnjJHOTnoM/KTWFfXHi51dY9Ss7NGIdlkksVVm5AZlIxu65Y/MB34yMfR9ah0/VSPEnjLQnYZP2cTaYDgFjzdEbgQMc5zzjBIzXytatmWbznUrRWMd3JeyjLm1k7RioxslHZRWijyp7RScUoq1k1Zdls38791utHrY6DUnazDbwuVGCcdSN/PXjO3v/ePcEnhW1Ge7LBY1GMjgDJGWwRzz07dCGPIBrY8RfE74MWm/wDtbxt4fgK43BvEMbchnB+W2TIyRyMZxgZJ5rn7H43/AAQlU22g+IdCvpAdpaCD7SxIZ+N12rEk4JyG546gtnpWVZ5yOayzM/ZxsnNYabgtUleXLZatWvu3JaN3k1y7a3utL9LtPRXetnbXTTVtSbyL23vruPy1N4ER1kULauEEm5/3igKAHIwC33gT945NePfELwVqfkHxBGstnqNgQyTvuQXIDEjfJ1fIz94kZPODivf7j4z+EI9zWcN7eY2/xtajq3QK4zk7M845bknAPh/jrxtrPjRns475bDSiRi3hto5mP3iAFAPLcck85Xk5Ar2MgwWZ0MyhTwtNqm3ZqdOVpRk1GacVFuXNe2q1cldpJuU4xRSfLb4He2nXfRvpqn2s9btHn+geNRfRNb6pGkM4UI8ZAXIyykgZ74JzxySTz1/Y7/glF8PNGb4v3PxIuora4nsrdLDw3DJBDIsEsu8TXah0JjmjU/LKhWRQCA2M1+SXgP8AZ++I3xI1uzttH0+6gs2kQG9NgyyON55Mwj34I55Y7ctzgHP9R/8AwTp/Y/1v4cafp9/qtrchyUdnKyhiSiliSQD83HuRnIYDI/q3w28KqlPMv9YcdF4LDRfNhMvrK7rT5pWajJWW6stXvfRs/NuKuJ8voZbPL8vquVSyXMpSU95XfNe9m1rrfdNNxP2H0TSWe0WRgruUGHKqThy+8KcHCuPvDOCCMgnOeysdG2jARQMLnCKB1c9uORj8icgiup0Tw2UsgqouFCKMrzgbgOMexPrnPJJwezstAcDhF6L1Xj/lqOn0C8em7uST/TMVZLpovw51/wDI/hq7Nn5QrW00Tt0t/N5/3fxWr1MWx0jaOEUHC9FA6bxzgcZxu9e3JAJ7DSNKcMeD19BjqRzgYx045J47BzW5Z6QefkXt/CPWT+o9fX1LHsLHSCp4RR93kKAesgJ4HsB+XBxksZWsbEL0RRwo4UD++D277Bx1yOpwWPY2FpgZAxkL0AGfv+h9h3JznkkMTYs9JIzlV6DnaM4BcH+Y/P6mulsrMDI2LxtH3R0G8c8f/X5B65BAJLK0Pf0X8f8AWe/f889+9dGlowAxtHC9AB/z09/8fqajsrVsnPqB0PTLjHH04HXrzjJboRbOABtB4HOPTfz075/Q8nmgDya6ZgRyeFzjJ/vSD1/z+tc5dXCZPAPPp/vDOQe4H5gHOMk9Dd9f+Af+zSVx1195v92gDOurhAGwB7cf73PA9P1J5/iPI3d39/1wfX1b8e3Tr15wDnQuidzcn7vqf8a5C6ZssMn7vr9e+cnqe/frQBQur0jdhjzx1PIyRnkenTPTjtg1yNzet83zH06k8ZPofYfnnsau3Tvk/MeBkc9+f8T19fXmuRuLv731+vdhnj/PzccLkgGZeXIYtu5J45ye59/bv7chfvfFH7SnwqsPiT4T1rT7q3hkWeJ1lSSFXEgxKo3KytnBxjPTI5GRX1Rqt4VJwxHTofeT0PH1/PIrz3WblZkeOQ7lcAEMMggmTqM9AQOD0J7ktUyhGUZwkk41FapFpNTWvxJ6S3636dgV4yU46Tjbln9pNOVrS3XTZ997I/i3/ao/Zm8U/CzxHqU+mWN1LoXmSuFRXwn72Y5UAcBRs9sbRkgZr5s+HHx08e/CrVI7nSdVuzDZsm+xk87pvIK7C2OBxyOnTnBH9g3xw+BXhr4jafqNvPZJJI0bgZiUnLCTPJU8dMd/c5UH+f79pP8AYG1DTpdTv/DsE8RLOwNuuwHBkYfdUfj79jX5NxD4UZBm0ZqlyYVSd3GrCLTbbvaLVkl+ujbufb8P+IONy+V81bxGsUnTbTsuZXum9VZNrzV23dv0D4W/t8pqCWFvrU0lrK4QSN5zLub5twPzj0UY5PJGCQa+0/Cn7WlhdqdupoeRjMueMnqd+R155ySSM4XJ/mi8S+GPiL8Mr7ytW0O51GCxbmWNGjfAd8MWGCSVGT+HJPNdL4N+OtvBcG1Gr3On3fH+hagHiTOW481mHcDPOe2SfvfzBxZ4GY/JeZ4XK6uJTaaeBj7TRuVnqm9k3Z9ba3R+8cP8f5DmutHNaVF+7/vzVNbt7ykrXt5395Xuk3/V74V/aTs7s/LqMePlz+94yCw5+fOPX6jGfmz9N+GvjFZ6yFAu4SMKCdy+vJwSO3Xjr1wea/lW8H/HzVLH7GlxdrNCxyZYpGyRl++4E4x1zxweSTX2d8Mf2kpFK41PIBX/AJaMCMNjP389MEDnnPXnH4njeBJx5rRaSTaXLZ7tdrK33bK9rn3KxkXs73trZWerXbytu7e7ru5f0g6frtvqKqLaVWOFzgn/AGvcgf8A2WMnbk9Wk8ewAqMgAE9Dn5vU/r/tdfl5/MP4P/Hn7elmPtqMGCBssTnkg5Bc9RnBz36ZOa+8/Dfie01mzG2UlsfeznuffOCCP/HepGD+Z4zAPLebmT382vifldNadbrW+p0rXbyV9LWu0r6f3d/70dbp39I8uM8hR/nd/gf054Gcy4RFxtUDPBx/20/w+vX1Obtjzbkkk/NgEk5x83qfZfzPoaW4jTC/KOg/9qe9cK12/rf/AORf9bo4DWP4fp/8c9/8+pr5D+L90Lazv95yVRtueccMD/ntx1yDX2TrCKBgKOmfxAmP1/gHf8SRmvgr4/3my01DaccN0JHTdjv7Z54645Bz6GXRj/aHLyx5fdurK1/aVLaFL4bbbq/q492v5fuk90nf83ZZobj4o6fPcyHZptxNeOCTj5GcqSDkcHkHBwTnOcV+iXwu1Rb+G0uwQw3FgScgNlgHHJ5IGc9QMHJIYH8zIM3fi67cZLbghbndjcQR64OOR3OOcnn9B/hFbulgigsqqqhcHjqASP8A9ec5OTgmvjPElc2e00/eWAwCdmvdTvLVR1Sem+9r7u5y9/K3f+vuv5s+kvt0n95/++m55P8At+gB/HHUGs77dJg/M+Mc/O3T5/8Aa+v6Uq9Bn0HX/gf/ANb9KYY02t8o6f8Axz3r8/UYNX5I7L7K/veX938fICh9sbB4PPfJ/wBrnr7+v6nNUy74b526f3j/ANNPf2H6enNzy0/uj/P401o0CN8o+6f08z3/AM+9dUYQuvdjuvsr+ap5AvP+t/JeXT5LUzCSVbJJ47k/9NB3J/z3PWs4gHqAfqM/zP8Aj9Sea0iB8w98fhukH8v855qrMqqRgADaP68/p/Png56FZq/p+v8A8h+WraucF33f3vy8/JfhvbVhiiPVFP1HpnHU/wCcnknJPH6nqtlpSNJeOk82DiJOmct2yM4K559VGMnNS65r6acMQfOeOvJwd/oRg8Y68enArwDxX4i4Z95zj72TxzJ79v8AE9a71GKVrJ7a2XS+u3p9y10C77v735efkvw1bV3y/wAS/H032ORVd1TnChmwPmlC8Z4wOcc9h1wK/MP4handT+JL28fdJ84ID5II3uSD3wRt49CeeDn7M8V3jakHRCbkAnhCSMFj7nAGO/TI9CK8F1PwV9uunZtPLM/ILyHBOXxn0Pf2zjng19rwZjKGXc7rLmTSjqo8z1v1lfXqtdLattsyaWtkunRW3dmu97d7Jc2rbbMr4SeIXSbyb5BBHNdokaDgKMn7oB49/ZgMHnP2Hbadb3tqWDBuhyMZwSccgnqPQ8dxjBHxa/hzW9OO6G2gj8tgY9sgDKVLBSBnqcHI9MAZAyfqj4IzarqNq1trgeU5wCCSSAxHXOcdOvvyRzWvElPBSlUzRVYRhzRXsoVeZK99VFyeisuZtXvKPe4Rsk01eyWtkus77/8AAsmtW2bslkLTO5ew5/EgcgcZxz7nnPBN2x1X7OxV5GJyuAWyD8zDGSfpx7nnOa6/xBpGAcKB93kDBwN3Xj6H6468kebagoszlgAQRg46/MeeTx2yfUjqW4+PNP6/Pzfb89XZ39ks7wuOWYgqv8TdCG7lvQKfTJIzkE1Q1W7vLdWNsXbjP3m45cZ649D+fT5jXJ+Hteje42OSRhRgglf4x0zkZB/PPcV6JcWpa2+0hRtYDHTGCSB/Tn3OTxk0pS095rVdX3l3f91P0cVtFXVl2X3I4ZNX1IBZ72/gsbOAgyXd3dtbxY3HgkuBnjAzkDB44y16bxro8d/babbeJNOlv5932azgkSeaZruykkj/AHm5om22Ya6TceGy4JZCRwXxS0zVr/wxJaeHtMtr/UXu0CpqMgW0tc7910wRgJAAf9S2Rkj3FfP2k+AtZ0TXdNcvpq6RZ+JtG8TTTvNJ/aXnWXhK70G40COQnC2E91KrnB2hgMtlTn77KsJga+WTnmOb0aM7ScIpR5pcu0G07xlNtKN1q07O6d/K9pjrteyVtNbabrXbt89VrdO/0h4k8ZWtrHNLNrVvEbAuZrVbq2Wa2F4WEIufnz8o+4H6DGCSEJ8I134reEtJmgF74gtCbq7s7ZBFIk4zctIy/vdxiyPPTjOcYAOQpPh9x4J1rU7+/wBX1bXora6n1jxXeWUVvGZIry21fXtbubeC8WRiJI9Mt1WK0Vs+TGFCZxXIN8KvBsWkHSb291G+sBLFqawzXCidLyzYHYkqLvVQY0IXPTaM8Zr6TA5JwzCSWJzbHY5KcIy+r4d6x5pxlKLbim48ilGLdpKVm00zzlUzDX9xHpbRbt6X9Ulfe1923I+rrf4m+Ep9P1a4tdZhlGiic6mT537lYdxJYhjtyBz0PUgnOa8Z+Jvxc0248EQarZ6XaeKNMaWG9NpqDIlr5UU3yTwhyZJjE43K2DtYjBBBNeN3K2Wnx+ItO0jzorfXY7aPU95PzxxoyOqEnnzFwJGyQ3GSTnHE6tpt1d6bFpdlaWs9tpihrWwnMkYaHcS0YcuF2MQpK/dJz1I5+iyrh3KIZhSrqpiKvLiKVSKxElQUaSivaXlTqQlCq52UZqcXycrlJySE5Y+UXD2VNrlSs46Xct7Wa7N6au+7u126/GbT7bULq3PhTwa+nfbtP1SNdOSGb+z9dvZ44kuLy6kDJ9qu4FBeV18yDah3AqpHcXvxV/tD4Xav400+4/syWfw7ca/BakWyQxyR2crGaZchSzSwrKJGyS2GzuUk/K2pfDjxN4kE9jBocNhb6k0UksNifJaWRAVWR5lbcxTGFJJxkdjmvUdJ/Z21a+0Y6XrOuQ2GitafYntFmmcG0ZXU27JyDEw3KV6YPrk19VmeF4Ol/Zk8Vmcva0cXQqKlLESxCdOmo+0jCHt6idWU07TbT5Y+9UbcjyIYPMFzKFKOsd1T5W3d2ei2tayV9L7vU9E+IXxGstK8D380WsXyzCLS4ZE0OdHv7rzS0klnC+/fBEz/ADvcIQSWOWJAz89aP8VdUtNS0P7XqHiDV7mK80SePUZJrg6dJoxtZzqFrPEZCZbxLhVjd2BLMOWPWvpS2+DXgXTmIuhPqsuyNN9zcMIdsedi/LxtB6dccDIxXSQ6P4U0cIsOkafEIjmMSW8U4QlpDlSVzljuY98kdeWPz2W8S8NZTl0svw2WVs6qTlUcq2IpxoNxqRS91NVJpRd9G7NNXV1G/prATs09LJeb367JfD8273utPjXU/ir8avFWoa3L4P0zW4Iftl1Db2tz5sUMmkiUqrWv7sOJHPKskgOCcEkZNzw34f8A2hLlfEkl3bTNca/Y/wBnWc11PdJJo/mROv2mVnmRpHTqrsS3XsCT9lHWGhjEUCWkUajaqxwxxgJuZgBtUYBIJx64OCRkjauXzvJO7G45PzYz1y3IHGOemee1d3+vNGlBYbKOEspwifIlKrTjVqe5PmSc5pO3PTT196SlKLbTknyLI8O208XX7u1WWl3JX+Lyu7a2cex8l6j8FfjbrXg2z8Fav4vsrazicWt3dOiXF3ehpDKZkmdmeGRXGd4YMBj5ifmbltY/ZY8Xzvd3118UZ59cm1Lw7cR3t0ZJILS30y4mmKQwQlVjjEsjSbVG3zC74LZz9n3Wo8EhjngA5Of4uxBOcZ/Ek8AMDzlzLIzF8li3BOScj5z17Zxn3z0zljrgfEjiyMnGg8twi9pKpyxy/BqPtJ1Izn8dHaUoQcotuLUUmnFWO6HD2Cs71qt1ZXc59mtPevtbXff3m9T59PwRmt/BsPglfFt35VnYmB7hXkBMzzPI7bs7iXfLHJzkktkgMa6/s+6HqWsW2ra7dXN/eWkSxQyP50qIoDq4QtKRHvH3gOMEA45z7z5DncSSd/3jhst97qQTnv8AnwcgmtmytvIB3ksMqQGBPc9Mk+o45wT6k1xvjfiWiqs4ZpONSpOrUnKlSpUpyqVuWNaSlCEZWqKNnDVOLs3s3msBKS5XH3VZJSSaum+XRt68rvfe8km21d8j4f8ABui+C7KeHwx4WsohMP8ASAkESTTH5tzPtTcwbqQxPJwRwCbNrf6jaszQ6HaWRXgGC2jiJXLjGUQHHUH2xznmu7klUHK/KQFBYA5/jx378568Yzk5quwDZ3Dd655z19T7dDxyOeDXzP8Aa+JrurPFueJnXledStXxEqlR3a99upLm9XqtFsg+oWslolslFdGvw39fU5+28UalNkT6eE24APm4xgtgjJ4JyTwMcDnLCt2y8S6VK4kM9xbSAY3yQjI+ZuhYZwTycZ5IyTuJC/YbK6VvMWOLAABAIJwWGeOhJznn8QNxrBu9MkRW8kCUcY4J/iYZweTnuP8Ad5xzTtl824pcnMkrU6k4xWkoO/O5br3ei5eaLumm9krK9k13aXdf8Bfhq07ej21/Yy4NoyuUA2knpkv04GMc4xnJY8kKctubiO2tZZmQFWU7gR8jY3nLA+u3JHPOQTgivLLf7dYl7mPfaT8YBLPDgF+2SMkDk5z06Y524fEtpdWjWmoXNvFNjAkeSGCInLDkSOBgnOD12k9CM1lHLnGS+pc1ZKULxTc5LV83JpLRq9mm3dp2bY+WPvLlWm2m+yXS+qSdntortq78h8dagdStL+cyNBHCrhAjlFCKzEgAEAKAq8A9DnHJz8laB4lt/E/jGHRY7hpZYblZLaws2MsYgs3f7TLqDKzbDMFAhZjkEnGTVj9qD41w/DnRrjw/oE1nfeItfe5t4HgnW6is7dmZJJXEbkKWVsxt2OcHIJON+zvP4A+GXhSLX/E/ijSV8QeIVN5qtxNK00tqjsXFvlVYoGycoDjPck5H9I8OcJ4rK+CsTnVbBYqeJzJ+w4cwFOi54itNJqVeXuyapJtJyavNXgmua582sxh9fWXJa4NKVR7X1bUZNr3pWvvorxunZN/eWj2a7MY42KmCP4OcrnP3efu9PUnJrvob2009WMMgkYY68kjLg87icHHPrxzgZPxvq37YPwD0NDa/8JU97IMAnT7CYEEE55ZvyI6BuTyGPll/+3P8Lhu/s6y1u6OQPmUR92H97uATz055OefzteFHiDmkuaPDGbKMmuX/AGecYyTk/eu9VZX1vty6tu69b+1suV1/aeG5klpyxct9dL3+9ejP0BPiS4O4bQAQQPp8/uTzkfn35rnmvZXLEu7ZJ7nHLP23dMDgfTqVIr4A1b9tewCkaT4bySOt1dlhnL4wFft3HuMk458l1z9tXxucjTdK0uzznB2NI2NzAdZOuBn/AIEDgAmvocr8D+Nau2BwuFcnFfv8RC6+KzaabW2v+JaasX13Aa/vHpot9dtfi/Du1sk7/qhc4HOc5HXk9m5HPXnjvlTzkV5vq+qpYXZSY+RCSP3kpx/E/IJbpxkZ59+Tn8qta/a1+MV4rLDrZs9w4EFtGcAk4xgsQOfrjHPG6vINY+K/xU8Ts32/W9evgcECFp4geW/urg57dRyowSMn9GyL6Pedtc2Y5rhKbaScKcKs3HWV3bkUW0nouba6s22cOL4oy3LlJyvLSLTbjZ2bt1vvvpo3s7KR+22jJB4m1VNOtNU06zN0Rb31zcXkMUNraDf/AKSvnzYRhxyuDyeSdxP0d4m8R/BPwD4SGlp4r8H22oW4zJdPq9tc3D8vuzIJZXP3eRnPI4yuT/NRC3xR1My/ZoPEkhkUJIwubrLJl/lbEmSOM8nP3hxnJ37H4S/FvXi5Gjag28DJuLiZ88vz+8Lc9z9cYyCa+kn9HCGZ2+t8VYilGEoS5MPhKMFPWd3OTqrmelop6KKirKXNf518bZdFS5XFvS2rT0b20fWzeuve15H68ap+078FdEur5brxbp9wISfJ+ylrkSHc3IEbKOdvf1BPORXmut/tw/B+3UwWMuq6kVIOLeyjiBIJJAMkp4OFwee2c8mvz90f9kb4xay536etupIw22WRurAdFP4d8kZBAJPs/hz/AIJ3fFDWyGuJb3J2f6izfuWxz5fvx1PKnJ5z9Xl/0c+CUk6+LzbHNct+TG0oJuN7tqNOTin9r3tdNbLmPn8b4l4rXlo0o2cUvcV7ebvpuumi63Z7XP8A8FDvCkYaPTfBF7c7QF3X17bx5x5gziMEjPB/EDOeSaB+3FqE16bjSPD1hYqcEid5J16vjhnI/u+nbqd1bXg//gk7401cq13Drc33cBP3YJy+TjycnPp0HzcnPH2b8Pf+CPfiBxhtJ1U8IPnDcjB5z5eOceuAcAf7XqPwE4CUJRwWRqpJ6SnLFYlt2backqqje6vpFW11aTbrLvEalUd8e4w1itLJ3vO/RdeXrfRaJN3+Vbv9uL4k3pX7DHp2nlAu0+SZCBlvunzcjHt0474NeK+Lf2l/jBrYdJfFV5OmcbbK22gZLcAJECcc4/EZJ6fuz4I/4I13KZM+h3MpOM+ZGTz83rGemD19eeSa+xPAn/BHHTo8fbdEiHK9bWL1IPJhPY/ln1zXVl/gZw5l03KOGyhK8X7+FlV25n/y8U2t3fVa2vq7gvErC2aeDqvotZK99F16ab783VuTP5FT4w+M/iDIil8X6kGOAEW8iUglhj5W6Y4z6EZyQc7ll8J/jz4n5t/CutAsAcz3N0x+bdgkFieeuAQQc4OSTX9yPgr/AIJK+C9KwJNAiPCclYvVh2i4HfHPY5JxX1d4M/4JmeANMGZfD8BwEwSsZ7sOnl+oBA/2iTkKDX2lDgLh3D/wY4al8OlOlCC08oRj59L+8+2vzj8Qs7d17CNrpXcV/NK19L6pLzt3+1/AP4c/Yb/aI8U/8w02OSOZFu5idxbnBVuRwcfUc4Br6o+E3/BLv40LfC71HU9XKblbbBZzBeS/QGPkZAx14zyQGz/fL4U/YX+Gujfe0iFdoXj7NHjjPfy/9kfmOcive9C/Zs8C6UMWul2jbQvAtohgc858s89fz65Oa9b/AFdyrklSeBnKErcylFNNJq27fW7XZt621fCuNOIN1i6XS2iXW6+er131Wmuv8bPw6/4JX/EfXvsP9qTXyhgN3mWzncuSOpTkduc4yenJP6JfCP8A4JGWVgbJ9ZsvNLFdxntg5I3H++jdwCAc9Tzkqa/pv0n4WeHdPA2adFHtxs2woMYJzj5RjPX6HHYV2Fl4XgTG2CIBcbdqDj7/AKDj8+mMZwSMct4d4dytt5dk9Og01Z1qEJNe9P8Ang9VZu/TRW11+e/tnFP/AJicQ01/z9q7XfXnb7212vvqfmN8G/2CfAngFIv+JRE+xUwDaR4GCOQDHjtk9+vUk5+8vDPw60zw1YiCytGSNQqqqJtVQNw4UAAYHOevIGeBn3Wy0lsYwOijoP8ApoPT1APrnPOCSegtNIyrLsXqOw/vNzgj2P5np3+lUY2iklaNuWySS1k9F0u03631bd3npLV69bv566p/yv8A4fV+VWPh5gCAgA+XjBx1ftkehJ9sHu2ejs9G6jap6dv+ug7j3J+ufWvRF0fbgKijoOB7t6j1XoeOozgZO8mjKo4RRkDPB5/1nt7fz9Tmhnntno55+Re38I9ZB79x+pHIGa6Kz0pxnPt+WXHv7evUjkDJ7RLBVHESH3A92/w59SDkkk1pJZYGBGoHGSB15k54/Pv3HJBNAHPWdoeePTj8XHr/AJBHBA537SyHzZUdfT3P65HXrzk8YzpJZ4AxGB93kAjoZMHp6c+vbk1opasoyqjoPm5GQN+D+P8AQ+pyAUFtWX7qBc8HGemT2/AH8cdia0hby46Z4HPPP3ufx/p7VYCLjkc4Hc/7We/+7/nNX1RcDjsPX/pp7+38/U5APnu76/8AAP8A2aSuOuvvN/u12N31/wCAf+zSVzd3GmWG0fd64+v+cfTnigDgrr7zf7tcfdfeb/druru2b5iPQ8Y7ZYcDP0P0xg/erj7u2b5j3Axj2+YevsOvOOeSGyAcHqnykhePpx/z09/Yfpycc8Jcd/qP/alej3lqWD7snjAzk5A3Y7+5I5zyTyDiuCubZhuxzz/IkA4z7nvjnnjmgDzDVfvN/n/npXn+q/eb/PTzcd/85PU5J9Z1WyHPyr27DsZP88/U5rz/AFWzHPyjt2/66e388+5NAHm14gJcEZ3Kc5zgnnqCT6nj39ea8d8U+FNM1hJY7yCFlbOQ8YIPLjOGB4xnj1JyMgZ9t1S1ZVbbxjAyAf8AppngDPOB156cnHPn97bM+4vlj789zyOeD0/DvyQE4xl8SUvVJ7bb3/rqxcsf5V9y/r+t29T84vjN+yV4R8XWuomGwgywJytvHnJMnP3PUep4yRkb6/Fn9oL/AIJ93NvJf32j2cx2g7TFCVI5bGNoBHC4Hvngkc/1KXdplZFIyrdQRwwBOMg8e/fHB5AryDxR4PsdVSRLqGHy34YNGpDEFxkqVwTx0+uCOdxyx/lX3L+v63vqCSj8KS9Fb8n/AF3b1P4otU0n4nfBbUxa3drdatouWE9pdCQTwgF87ZmORgDjH5kE59b+H/xS07xBCJvD968F7Cw+16VcSmK5QqWLYDMG4IOOMY28kgk/uf8AtIfsiaJ4s0vU5Le0/eEMQ6wR7s5kI+bYD/d59SuPumv58vjN+zt4y+FPiObWdCe502W1Yt58du5ivAryYWUxhd4IHO4kjJ5JGK/J+LPDrLeIFOWDhTwOZ9MSqcI0HrNW5UlHX79W94tv7fhLxDzDIbxxs55jlfur6vzSnXW6vzSblstbvTWysm3+j/wh/aQvPCV5ZwapJIsAZFLvKxxhsHuOOuPr1yCT+3v7Of7QOk+KrWz+y6lFKWCbsy7s8kYI3EkYPTrkjkg5r+RjwT8TV8Q2smi62q6f4ktQFAnHlx3ZUuoaFWOAWK7jg5+Yg5IOfrf4F/HXxT8KvFmmyG+kOmyyRfaE8+XyIh5h/gEm1eM8Y6gjBIFfyJxx4ZycJ4LExjgcwTslJRjzWlPW3ZpX66vfe/8AQmR8U5dmWBePwNRzXu+7KTlZcy0s3o1yR63953bsz+1vwtrVrfWm5p1OdvQ5xzJ9c8e/rgkA12G1GjOSOh5/E+p54/Dk9QOfzg/Z6/aD03xj4f0+9S9tm3JHuG8sCR13BmIPbqe45619zaF4usb5Qpk3HBxlt2cbjyCc9D78Ejk4NfzFjMA8s51N3asnftFtJ9O7fz2Pt4vmV+ujW1t5Ntr/ALdvfze6i70dedltbxgzZDHBBOQNzDg546j/AB4zX5s/tF6ttivwGONr9+4Djnp33HPXJPJIOf0I8aarHHZTbCFyDkjIz9/B4weQM9ep5Ock/k98etYN7dS2YkYtIzrkscnMjjnJ6dMd+COSM16GRqKUptJtJO9tdHO+ur191/dq2mFv61727fPvY+d/h7oMmsa692M4L855z87Y6564+mCOpRhX6O+ANIFjpWdoyqr8wGO7Djv0QeuQTzkk18x/BjwHcQESMCd5V+QCTubOc55HI7kfMckYOftO1jTT4Qm1UG1MqAAuecnGQOePfq3Wvw/iLMZZlmmaY1ylJRXLq3bljKzurvRp3fS1rq7Vuay187fht/X4l9eAAfQfpv8Af3H59TzQfut9P/jlZjy+XbtdPdw2qDn9+wA6sDjJ989fQckEnn7nxt4dsw32m8WX3iYer9wx7c4xgdOTnHnx2Xov/cn+X593c/r8+/p+XfXo8D3/AO+m/wAaQgbWznGD3b/ppnjPPT+fXJz59dfEHSogTbyLJ02564yw9fpnnv1IGa5w+OUubhkjmZQeCoYheS4GRn0HYYPIJwBl3fd/j5efkvw3tqHoN3qSRbhB85Bx+rA89e3X69dtclruslFyrsnA6MwPVgcDJwePXnngnNZtxqyAFgcdDwSOf3h9fQfqSSWFeS+NfE0yKwQleMDaWGeJRzg+wJ6nGBzueulX6Psvxkl+Mb/Ndbi5Y9l9y8/6+b1et8TxZ42SG6KW7s/I6MTk7iOmTzjH4k9xk+L6zrZuwTvY/wDAiehfIwSTz+eMdgQPKvGPimVLl4EnkVx3R2DcluuG/Hv1I6kmuN/4SrUbxLSKS4SK4bbuVXKluSOQG54UE8EAEZz8ufpMBw9XdJVpTupWSTcr2Sm72vflbT20TUbvZuVyXa5VpZLRa6tW36dV0v3ueoTX8EYby1VSeMquCT83PHPTPGfXqwxXPGaYljk898HPWTHP48ded3PBJS3zdDHUgDnnsSD3569e/HHGa27W0JzuGcYxkcjBYf4e+DnHDZ1XLQ5k7uV1zK+qd526ed737a3ZKXPskkvLz/HZNbdr3V3Bp/h9tRJLRhvmUnKg8ZbJwQST8v5EcHmvoPwPpVrotqXO1WUDkAKRywyMDJ+6T1PcZBDGvMNIVoMm3t7h+mcA8438AYwMYb17ZzkZ77TtRtZVKeabccAiZioBVsH7zD16+vHQZry62Pc3KM05RUlaL1VryXw3aVr6p66qzvdlxjG3wrZbpP8Am8v7q/Dazv6VL9ivhwQcYHP/AAIdz39D156EAjxzx5bWllak8AjGSM55Y9eeeBxjPuSSCfRbS4SPd9nxN0IyM859vwI6jlvRs+W/FK6SCxke5UIVUlQQBnG8+v1OMk4x0Ga1oxdSpTgrvnnTirXb96clp9yt5W091hyxs9I6Lsrfa8v7q+57uzPLdK16BtZs9OtZiZDIASrcn5j1Hpxj+fJGfq9LlbfRQZiGHljO7nGA3IJPHQcZ9Mj+9+aXw18RDUvifbRK7eXNcCWNQTgRiRxgDPAz1H8xnH278SPGMGhaIbW3YeYYgMg4I4fnII7Zx9T1xz7+fZFPLsdQy9ObqVaVKd9U3KU5pvTWz1879Vc86DSUr9H62001u91t373OG8Z+PIdOE0cB3DeSwyeoLgnrxg85z1wegOPnrUfFt5q07Rq7hGIyiswUjezcfNk/MA2f72Tngk8dr3iZr+6kBkdsseGZmHLPnAz34/HaM8NmlpLtvJ3EnPXJHGRjue2e+fXJNfV5ZkCy7Lr1VzStF++k/eu7Wvr7q1Xm3rdatNu67WWq1eqTfZq1+l0pLrJM7B45nClyzBc7cs3G4vux/vF3zjruORjk8DrjNHcMiMVXLfKpIHzfe7/xd/X1zzXpIeT7GSYwCSBuwM4DEDnGR9AecjOSM1wOr2UdySwkJYHrnngvnOD9f0Ga9DK5qNeTlLlik46Xsm5PXf8AuX7q7u07mfLpprr212vte/R29Ord3xkVqbwvgE8fMSeoy4HbrxnHP8PXBzt6NoMMzN5pEh+6CwyQu5uOT0wF64785LZkjt5osBYdo4BYLjIy2TnOScHPr97uBnobaW1sRuaW0h4GTJLHCc8g5+0XKe3f8MkgfQyqY3EqpTwUalScrOKh70lZvd813/d3u2+is+BNtt81rNJt7auy0Tf8rbW2u91c37aKPTwMKq7cbcKBxhwOf1x7jnBNJPqw2su87cdM8dWxx29cdcEDsc+a6/8AFHwHo28ar420LTcZDLd6vp0ZGCwwAZ3PBGcA446gnnw/Vv2rf2eNE3fbfihpdxjAxZedqPO5wf8AjwFz/d+vzHuCTWW8D8T5rNeyyHOsTO6tGlleNqSu3JtpKlpdweu7dnduNzlxmZ5LlqfPmWAjbrKttq09HLta+2t90pN/SlzfFZzGrFV4ON3y9WPqfX68jryapM7tnc2/PTJJI5Yd+cn35znnjI+HfEP/AAUD+AVpcudIl17WwMc22jTRA8kcC+eyPoO+3LcYJFeY6t/wUq8LKWGgfDrVLwjdg6hqllbD+IKSLZLkgHAzyfrkMT+hYHwW8TMwf7nhLH4RNLXMZUsJru9aklo9dXpdattNrzP9cshSbeaUmu0bSv8AFskr/Zdl2k9eh+nH2WbHK+nO0jPXvk9f89saaxfIBtHQc8Z/jGeD7fr35J/GPV/+CmnxAuiw0TwF4c00AkKby8vL4gAuASPMs8ngHABGQRg9T5vrH/BQP9oXV96215pGlqRx/Z+jhSBlsYM80ueBnPPUZJ2tu+uwf0Z/E3ENLFRybAK6s6uNp1dHa0rUlJva+ibvdWbbb8H/AIiFwuua+JxEtY6Ki1d3VtWlvZ+S927d+Z/u+YJz/wAs1PHB2+m7ryeuB3yfm5OOcqaa0s1/0i4sID/03ngh7t1E0ox/MZJwSa/np1X9qT9ofXyTdePPECqxHGnM9mBkuMfuCpxwcdueCMbq4G98XfFnXCx1DXPFN+Tgn7VqmozZ5k5w1y3XvzjGOCc19Rl30Vc/k28z4ny+km0msFgsTVbV5Las6S6LVdL63TbP+Ii5Ok+XAVG9LLmdn7zSb1lpZN37Nfy2P6KtS+IXw40jcdQ8a+GLLHXzdUtuxI/glYH3HXpwDk15lqv7U3wL0kus3xF0a429RaJNcZILg48s/QA579TkmvwTj8L+Nb/O+2uZMdTJdu3Ut1DSHJ+XkZzyeSVJN60+G/ie5+7JZKeOBJNnksOmSeMHp1yeccn7HL/ovcNxbeZcR5tjLcq/dYWjRvrK+sFW6Ws7bczu7yb+dxviRFXUFCOqS1lvrvpF7rXqtVdWbf7F6x+3x8DdKndIrnVtbAwP9CszEpwW6ecQBnkDGcdzXmep/wDBSvwBbM66L4A1i7977UYkHWQKcLgjOBx2GRzwa/OC3+CGs3PMk8khwM+Rat1JbOCFJz1GT6qSSQWPX6V+zne3nHk6kc7ckWkmCPmwOF6HB9f5hvtMF9HPwwwGuJyzNMxty35sylKNuZq9qfsuj25vxbPnsd4mcQK6jicPFaWahDVe6lZfPre1nvqz6j1r/gpb4mZm/sfwBo9opwVN1cPcEAl8cKw7Ad+eRn5c15fq37f3xovCfscujaeD2trCTgZc8b5DzyckZ6rnNVdF/ZN1K7JMOgXFwSF+8ly3TcOnl8Z+UjPOCAeRk+u6D+xL4xvQwHg+7b7vWzUj7z4OSmeg4yedx9Gr6/A+DHhhgJKeE4UyetKKV3VjXq97X9rUqWtbXvdWaabPL/1/4jcWvrlO2l7KC3aa1Suublf3LV2bfybrn7VHx38RKyz+NdYVO62CtEBkvgYQd+eSfQZzmvKbvx58WdTZvP8AEHi2cMf4rq+I+Ytzw2OcDjkD5u45/Y7wn/wTw8f3QIi8NTLkJnbaKMHLYzlAep4PuOSMmvofwn/wS48falgz6PeRklD/AKjHG5jx8gxyT1JwcZOTX2OE4e4cy/XA5XlScbWdLL8LB/b6qle/u9X2SWjb8DG8T5pjb+zrV9eVNKtON9Z22ei3ffZatSZ/PdZaR451Sdbm4t9RnnwoWe9aWWQDL5w0hJHABP1z1U49T0zwv41n09rOS0lcuAMOrsBy3qeMgj2GDzlTX9MXhL/gkp4hudhutLnH3MEwIc9cHJjOOnQnHXqBz9PeDv8AgkOoIN9YOvCZLW8WerZx+7PbGB1wWwSeD1zwGAqKCk4WpuLppQUVBq791W93XW6drrfVN92XcX4zAXlOPPJpXlNc0m07O8neXa2r1crSaUm/464fgB4y1a4aSNiFY5Yi2uDgZOc5X+R9PavSdC/ZN8Y3JIdNQl5A/dWr46ueyH8+voSckf2/+Df+CTnhi2XEmks3CAhrSA85YZwYh1I4Geu4n+Ld9P8Ahj/gmV8PdJwZdGi49bK35+Zh08j+vXJ6AY9OEYw0haNkvhvv71vVe63a/wBqTumlfy1meOvLHqLs3d72bc7a3bT8tNtL3P4WtB/Yb8b6rjy9H1EAkZPlScjLDnK98EkZyMkZzyfdvDH/AATc8Yaht3+HppMleXt52PJbJ5Tqflz2zn3Nf3b+Ff2CPh1pHLeHYu20tHbkcb8EYiI6gZGcZzz8te6aB+yX4JsB8ulWy4K8CztwcZYD/lkM/d59MscnPKVOlZtwg9Veyjpqkr21e+j3dlpq2X/a2c/9DCPRaaadutt1b9bn8Ofgv/glF4nv9pbw0WyqctaA4J3Z6xn8PrggluPq3wN/wSE1ecf6TopTAGD9jXuSO8ZPpxnj1OTX9muk/AHwhpq5j023jIC/dtYVyQSDnEQ7deuSRzlcnvtP+GOgxKVj0yNMADK20QzgsR0Tp1J9R0J61ooRX2Y9NeVdL+r/AB+bdmuOVWrNe/UnLvecmvtd3tt+OmiP5PfAX/BHqKHP2nTNnA62qDuRk/u8e556YBycCvrbwh/wSO8NW3+s0yFsEZzaoc/ez/yz4649Mk5B4r+juy8CWS5CwQr0HCIO7jso7c9e65J2jPS2HhhUzshjXp0RQOC/+z64/wCA45Jo5Y/yx/8AAV/X9bsg/D7wZ/wTE8AaX/rdHjbbt+9aRHpnPWM4+70+mSSCa+lfCn7BPw20cANo0BwF4+xxDOC+P+WeeSRn6+ua/VCz8OZB/doDxztHqx9OM4Jz9eQDk6Nv4eLb9y5I7kDHVsYBB7A/hgnOKIwjD4Ixj/hil+X9fPUTSe6T9V223b/rq3qfCugfsofD/T8hPDVqNpXDCGIZwX5wF77c4x/EeSQSfV9L+Bfg/T+I9Mt02hQAIEXGAR1C46Y/M8kjJ+orTw65z8o7dV93/wA/QjpznetPDZbO6NG+71UY4347f7I/4D6nJNJKPw6X3tpe2239ebFyx/lj/wCAr+v63Pn7Tfhno1jx/ZkYHGMQJjvzwufr/vHnKlm6uw8EwJnbbxj6RL/tj09OvfBXGSGz7ZbaQWJ3KrdOqg8bmHcY6j8ec5C5rRXRyDxGq9BkIBxls9G9Ap/E9wad33f4/wCf9eZVktv6/r+m3qeR2fhWIA/6PHn12d8t7+4P0ABz1rYs/DrKWwvTpxgcFhx26f8AsvBPNeqLpDAfKi445CgEj5/9rvz/AJNX00hgBhFHT+Ef9NM9D7DP4dccxyx/lj9y8v8AJfhvbUPPrTRQwIZAT8vVQf8AnoOmfUdM9cnJBOdBdFCfciRfogHc/wC1/nJ5659BXSGUcIo9cKP9rnOR+ffHbFTiy9YlPvj6+3fj/JNXd93978/P+rvV63nlj/LH7l5f5L8N7a8Pa6OXzuUHp1z6uO59R9e2cAGtFdG28CNQDgH5cDq3+0frn3/2uO3SyCjiNRwBkDsDJzx7c/mOSDWgLLj/AFanpzjr97np3x+h5OTS/r+tf69dQ5Y/yx+5eX+S/De2vEppDLjCKPu8hR2L9wfTHb8MggaqWW1QBGvRckZ5x5nJwOc9fXr3Bro/sr/3P1Pv7/5yeTzm6tlwP3S9B2/66ex9B+nJxyFGALLj/VqeBzjr97np3/p7Voi1cADbngc5Pbfz175/Q8nmtH7K/wDc/U+/v/nJ5POddYoto+Reg7f9dKAOY+yv/d/Vvf39s/iO4NXxasB93sOckDjdz+v4c8nJrZ8qL+4v5U7YvTHH4/4/59aAM5UUAAjsO57b/f3H59TzV9EUoMjPyr6/9NM9++B+nXHK+Wn90f5/Gnjjgf5xn39z+fU0AM8tP7o/z+NPHHA/zjPv7n8+poqVVUgZHYdz/t+/+yP85yAeHXlkPm+VeF/ur6yd+w7j8cmuQubRsn8Bzj1Yc89OmR1yUGT1PoN1BJzycjoOcdW9/cjP6YBNc5dWrc9z078/e/LJHueCc4JNAHAXdofm+h9P14P1PfPcjmuPu7Q/P0756ep9iMd/XOMk8GvTrq2bJ7np9R8w9eM49zgE9Sa5y6sxz8q56HgdMn8u3rxn6UAeSXdofm+h9P14P1PfPcjmuQuLJcN8qnB/uj/aHfpkAfQZ6kEn1u6shk4UZ6fdHTJ9/b34zwcYPNXOktz8oPTsPVh2/T/gXJGTQB4PeaXKScsW575PQt2JPbOB6se554nVdKf5uvbHA9ZMY7fXvjvivoC60g4YbR1POB2JHcdwPfjjBON3HXujkiQkK3pkA/3x798Hr6jP3qAPnK80l2DAjPB6jPc44P8Ank5Oc54270c/NhF6H+EevuPT/wCuSa9+vNHOXG1epH3R03Efhz+pA6DNcfd6OcsNq9T/AAjpux/9f9M4+agD51utKfLgj17Y7vjofbOPpzkmuPvNH8xWDIrjHG5Q3Utzhs9wT65yCcHJ+hrvw6x3fIvf+EYxuz6f5X161x914ef5sqD+HHf/AOt/wH2JFAHzdrPhhZ1eKWKOWNxhkkiR1YHdkFWVg3U9Rj2JBr4z+NP7MHh3xvp2oK9jEq7JMKLWLbuPmD5QI8Dk9R3H3iOR+mN3oEh3ZXoePoCB+HbjJz8p5IFc5feHGkjkWQBwwwQRkHluxBzwDz1zjJ4yVZPdJ/Lte39eb3d20oxWySvvZJX28/Jfh1V3/IT+0V+wvr3he/vNY0CwuI7i3kMlvc28LxTRfPKy7JIlV0UhFyFbBAOcAkH5O0291jTZ/wDhHvGVm2napGQlpfSoRbaiVZ1AlLKqwNhQWYnJJJJLV/Z344+EGh+JLOW2vLTez53GSNWDZMgwdytlfQZ6FcZzmvyp/aM/YA0fxBb6hf6Xp0asAzKYreNGB/eHIKw7gSeQQT7knmvkOIuG8u4pwEsNi1CGIXw1lFKrdP8A5+NczV1Favv1Sv6HDvEWO4XzB4vCqVWg2l7J3dN+9LaDbje1tbX0V7t6/CP7O/7UOs/DKZdFvZ1fTVwFmaY4XDHozMQAABgj2HUfN+0vwZ/a88N63Z2R/tqJ3bqXu1Zn+Yj5mLsWxwB7EjBAyf5tviJ8F/iF8Jru/ttT0u8v9HjBEchLyXKANJt2SMN68dMHkFRwBuPIeFvid4g8MSiXSNVmtUQrsszczJIvztjCiUEHIBPpx3JJ/kbjvwYzCLcVh4qq/wDmPVOKpPWdrrlUesX31Tb3T/o3IuOcuzOPN7Z+zfL/ALDzN1W+ZdbuVrcqts7uzaTv/YJrfxns7/SJG+2wv8p5LqxI+fJB3HtnGcn6k4HxPHbv8R/iB5cJMtnbTGd8nfEYw54K5IZSRwDxnjsc/lB4L/a/8SQaebPXpzduQF5keQ4y2370mctgY/Hngg/sh+ybp6yfDe28dapaSR6r4pla5gjux5hg053PkND5oJjR+DhCAN2c4cgfyzx7l0uB8gzWc008UlgacvhlGpea5ovRx+1qne7fq/0zBY6OZfDZNLTzWtuvkuvXd2Z9IeHdBttDtRt2pjAUoqxngkD7o4HGMenqATWtq+tWunWzXV5KEUAbctwTliOpwOxz9cnAFQ3N0tvbNNIAU/uE/LwzDhScZO38z9M/N3xL8Who72ESuYwBtTe2xcGTOFLYBwMjjjJHJFfzbFXWy9617L4m3Lfe+qW93d9Wzosv6/r+u7ep518Svizqt1qLWyX5t7cZAhiuHiiIDOATGsqocjA7nGeCd1UrDxCup25urUmVc45YsMnOeucYxk5z1HUg18p+OdYNzqzXAYlMj5SW28Mc8Z4z0x646810fw58Wm3ktLJ5nYMRvRmcqRuccqWwSRjjn+HkivoqnD8o5ZTx8VJ1eVSnFRbSi7uzfTlUI6bK97Ns5Iyu5dtEvVN+fXV97aXaWn06t9c4yIwM4zj/AIH9P7v6jn5eeq0jDNuIGflOcc5Pof8AP1J5rkbW4jcElVPQjK54OeRkZ6Acep6kA1PFrAsgx3MB7MR03e446e4OOpyB89bRrvp/6V/n+XZ360kmrpbrp0Tl5duX8N2tPUZrr7PbF3O7Cg/McnB3Yxkn0+n3eeTn55+I3iEWgO5yBjP3mBwxYdd2O+APTdzgGu9h8RLe/IXLDoQzMQRubBwSenv36E44+av2gr5tI0a71zey29qo3qCVGMsPuhgBx2+nOcGuvIcFPMsyy3L/AHpSlNRtd80nzNWdnfql1veWm4W/ryuvPyX4O7tr83eJvEoudWvbSBhKoPFySTIDk/dk3Fxz15/iUHgAm1odo19eq5IZlxtZ/vLywG0kE88HrwM4OQBXg/8Awk+kzRQasdWsLe3vJBd+XdXYt52hy2Y8m9DbPVc4xg8DBrvPC3xz+CHhhWufFHxQ8LaYflPkSanbXc3Bc/8ALKF23KB0yep7kiv6LxHC+a0cvUcryrM8ZUhBUpLC5diq03UVoz0jTlq5RdkrxXvat7+LDEYSXN9dzOnTTas42SteTW0ltfbu3u02fVunWjWcGZACfl+bBJ+8Rx68DqeeozkZPWaFp0mqXBijLCAXKp5gbnHORkdsjgdB3AyAfhrxB+39+yrocxST4ktqyKcFNG0HUrkEgtjAWGFDwvGTg/xZBzXE3H/BWv8AZy8MKy+HPCfxA8TTqc7otO0zTLZ3G/acTag5+bjLFC+CMqWAU+HgvBjxZzZOrhuAeIKiqNWnXwlbBU372j9piIRStd3fS/2noccOI8gwF1PN6Etk23F2vKauld9Ip27N7s/aPSNFsrDSJIYkimmKn940SPKOD0YgvjqeucZGcZNfOPxLubrQJJLiIybPsRbaCVTdmT5toONwwMsORzyCBn8k/EH/AAWu8QjengP4FkDJAbXNXe4BGXGWSztYsZ4JQN1yofnefkz4mf8ABTr9rL4jJexaZoXhPwzY3A2qmm+GprmaJCXGyKbVLm6cbgxJ2qF3DoRuz99wz9EjxgzTMqdTGZTk+WUm480cTnGHqNRuk1OlRVWsnb/p3e7Ts2nfw8b4m8FZZdVcdi8Y7/8ALqkkldtaNtK2m3rva7/eX4bfHS11vW7vRrecXF3aBd8hnL2/3nAJVnYYzjIznLKM/MxrW/af1HXtP+EuoeM9G0jVdTOm3en2+uQ2wWO6s9KuA/2vW4IprwPII+M2yrhACxAAr+VHT/i3+1DbXE1zpXjPXtInnOZZtNvoNPlkBZyQ7Wpidx1OGzjjBzk1a1fxP+0N4qhmt/E3xR8aatBPkTQ3XiHXrqKQktnzY5b90f3yDwQDlQQf2bA/Q0x9PibKsxXEOWSweXypOrljw2MnOtJXdTmlCFK0XKzg73SupXtr87/xGDI3FpYKs7rTVJW5pcunNLZR1v1a3dz9y/2XfG/w7PijVfF3iPx54Ss7fS7R3+yax4isbSeyA3nOya4/euedyDdhtwAOMg+Nv7aXwQGrXsMHxN0C5tULKBpesWl5yrOuEjhRienQeuAS2WP8+kXwj8QXTu019PIznJLQSEvln6li5Jyc5J5OM5JrfsvgXfMG3HVG3bcjypQG5Y/3SCDwR1IBHJAJr9Tq/RY4ZxPEL4gzfiPNcSowp04UKWBpUqFNQk3upz5nqtfZqT5pc0uaTb+b/wCIs1I8ywGTUJptayrOTbblrv2t12cle+/6Yah+3B8ELJ3NpfeI9ccH5jYaAybsFv8AlpdXaqd3ZuFIycYJrmpP+Ckvw50vP9j/AAu8WanOv/LTUvEGi2ULEFhnZaQanweCM8gZBywBr4bt/wBn68vBj+yNXY4Ubmafn73zY3cA9fXGOcgkdlpn7NOsYKp4fS4AC/LN9tkHO/kB1OD1zjrnodtfdZf9HDw1TaxGFx+ZR0vGeaNRdmtOXDxoNJ3Wjbd7WatJvy8b4n50k+WnCm/ds1BN7u61b6WtptdXb949j8Uf8FRviFeqV8LfDfwnoI44vdY1DXh1cfdDaOM9OMdjnOM14TrP7en7Surs32bVNE0gN0Gm+FbcPyXwFN6LokncMHk/d5JLE+r6P+yd4pm3eR4SliJxyloFJA3Y+7ED39eOOcFq9C0n9jb4lXGRHo92mSMbFkH8TgZ+XPQfQdzkDP1uW+EPhflLbwHCWQSkuV3q0auI1vKz5cTKsr36NPZaWTPkMdx3xJmDfJmmKtZaQg6d1rvyJPVLe901vq0fE+pftA/tO+Itxk8d/ECMEZK6bHJpUeGL9GsJYCFAzgqeA574rgrzUvjNru8av4i8ZXxY5P8AafijWLkHcX5K3GozYznkduORmv1k0P8AYI+I+ocNo925OMbg/ct0yh9Djtz0JJr1zQv+CaXj/UjmfRZ0+7j92R3OP4P938Mck7a+0wXDfDmXy58BlmVwlFKzw+XYOk47venRi2999VdJPSTflf21nDXLKviWna969V3s53esnbdXSd9Xdu0r/hVD8OfE12S11fWi5wxM95eu5OWJ64OeMnJP3hzkk1o2/wAINSl3Fr9hjHP2OUjqf7xb0zx6gHJBNf0Z+Hv+CWfjS6X/AEvTbnAC43B8fx8f6tvbj2XuWz734U/4JKa3dZF3aTjgdQ/+36xe/wCHGDzXpKMY6RjFLySW2239epwuc5/HKUn15pOWt23u31jF37ta3i2/5arf4NRr/wAfE+pz9MfZ7J/Vx/dbP3R2PU12emfA1DzHo2sT5C5LRzbTkuBkbcAevcEEZOST/Xf4P/4JHwrn7Zp428ctChGAWB6w9ee+Rn1zmvofw1/wSc8P22DJYwkZXINvGRjJ65h69OOnQZPzU7Lsvu9PPyX4b21nXv8A19/9d2fxjaZ+zzezn/RvC1vKTtxuhumbqRypgOTnBK9DwBxur1LSP2VPGd0QIdCKkhcBNDUDGTgZFuCRgdeO3OeW/ty8L/8ABMbwHZKobSlyu3cRbRDOCD08j2A9enOBk+56F+wH8N7IgNpMZKhQc2sWOD0wYT2z378n5uBpS+JKXqr9+7f9N673P6/rX/P1Z/EDoH7EHxPvRhdCvOxH+jy4x8/QbABxzgj+IDAAyfbvC3/BOP4l6ixM+h3kfI6WsvP38cBPY4zkD5sg/Ma/uB0H9jr4b2IwNFiBAXn7JCM435IxD3/IfMCABXqum/s6eDbHppNsuAAMWduP74BOIs5wvscsecg5pNrZteja/X+u7K5pfzS+9+Xn5L8N7a/xV+FP+CVvjK/J8zR7iMcDiydepOSf3YzyD354BBC5r6Z8I/8ABIrVZ9v2jTXjzjg2XoT1/djPfg+uMkYr+vrTfg94Xsd23S4FPXi2hHduOI88Ad8jJHJwK6yw+HWkpkpY7cYIKxIvdgD0HcdD0IznB5S0209NO3n5Lv01dtYaT3Sfqv8ANv8ArrfU/l48G/8ABIWwiAN1YrGcLnNggz1B6RHjnPPfPzEnFfTng/8A4JU+Frb5ZtNtZCoUfPptu3ALD7xhOM89cEEg5OOf6FLLwXHg4gi4GBmKPPBPH3c8AevcAk5robLwgEyVhRTx8wRfV/RePftyDwQQUoxW0UvRL+v63Bxi94p+qX63/rq3qfi94V/4Jq+BNHHz+HlP3cnZCOhboPL4GDgenqQOff8AQv2FPh1YZH/CK246YIhthj72MkR+oJHOTzzzz+m9r4aBzuiRjnqygjqR0Ix3z9MHJxW9Z+Gs5zFGfu9UUjrIe4PcA/7uOSRkiSWyS9Fbbbr/AF3YWXZfcj4N0H9lLwHp5+XRtPXGPu6baL03jJIgGT19Tj1zmvU9N+BnhPT/ALmjWSj5cEafajOC3PEX8z0bqdvP1iPDhHSOIdOigdM46Dt2+p986Vp4ed/vqG+6ORnjL+oP90fh365FGK2il6Jf1/W4JJbJL0Vu3n5L8NXbX55sPhj4fjGI9JgUDbjZZwLn7+OkQPJH5k8gnFdRZ+BtNBbbpi4UAZ+zRgY+f/pnx9fccevvyeHnUjaqDkdBj+KQdv8APv3rSTQZgeMDOAevIy/sfQfqM8Nlcsf5Y/cvL/JfhvbUsuy+5dL26v8ApvVu7fhth4RdMhFCgY4VAP7wHAHcdfpyeM10Vp4bUgho424AOY1OcF+eVPOcY56A9xXrq+HpF+6EH0GPXvj/ADxycVpLooT7sMY9xGoPBb0Pv/LkkHNFXduW75e13b7r2/P1b1PLLbwwhzmCE+hMSEdT6qf8ck8nnOna+HG5+ROgx8oxwcDt0Hb3/OvU10grwEUdM4UDu3ofoe/bgndWgmjleAir0BwoHGXz0Psp/Ljk5Vl2X3enn5L8N7azZdl93p5+S/De2vltr4dZidyK3TqoI6sOMg+gx77uuMnoLTw42SNi446KMdW9vy993NehJpDAjaij7oyFGTzJg9fx7/jWkmlyJ0AHQHjHGW9Cfbt6cH5qYzz1fDQX7sMK/wC7Go9fQf5yepyTppoaqvyxRjgdIoxn7/sOuP8AJAJ9DFlx/q1PA5x1+9z07/09qPsX/TJfy/8ArUAccmjEKMIo4HSNB/z0/wA/1NaCaLhRiNBwOkaD/np/nv8AjXYiy4/1Sngcgf73oO/+PqacLVuPlx09fV/U/jj0YDOByAc4mi4AxGg4HSNB/wA9PT6D17cnHOimkOq8AAYGcKo/vg9D/u/p1wTXRC1fH3c8DkE/7Xoe/wDj6mnfZ5P7v8/f/P4nnrkA55bAIPlSMdMkIozjdzx9R37DvzWgtiMD5Y+g/gX/AKafX0H6cnHO4LLgfulPA5x/v89O/H5H0p/2Vh/Dx9T7+/1/XrzQBQWxG0fJH0H8C/8ATT2p/wBkb/Z/Ie/v/nJ5POdUIuBkdh3P+36H6fmeT82byxRYHyL0Hb/rp7n0H6cnHIBlraNtH3eg7D/pp7n0H6cnHKfYR/cj/wC+F/wrY2L6fqff3/zk8nnJsX0/U/40AZP2Rv8AZ/Ie/v8A5yeTznUWOPA+ROg/gX/pp9fQfpyccu2L6fqf8acOOB/nGff3P59TQAzy4/8Anmn/AHwv+FO2r6D8h7/5/E8nnK0UAJgeg/IUv+f5+/8AnJ5POSpVVSBkdh3P+37/AOyP85yARUVNsX0/U/40bF9P1P8AjQBDUygYHA6DsP8App7n0H6cnHJsX0/U/wCNOHHA/wA4z7+5/PqaAEwPQfkKX/P8/f8Azk8nnJRQB521qzA7kB4xk54+/wA9ff8AQ9Tk1z1zanLfXHQ8jJwcA98E+vT0bPdFFw3Hb3/6ae/t/P1OcZrVyGJQHjvn/pp2z3wM/hyccgHF3NkMH5QenG3ry/PTgkjnqcAetc/dWQ5G1T7bRg8tz14yRnucA88mvRDau3VAe3OenP8An8vSsu5ssZwoPTt1+/8AlyfUnAPUZoA8turBef3aEj/ZX1bkceuT34z17c9c6XIN2MH8PqPX1z39ug3D1O5s+T8oOMcYHq/T09evTd71QuLIYPyA9O3u4zjPsOvOCMnABoA8LutKfLZHf+pHv7d89eSOa5260f5WGwZ6Zx15PbP+PJJ7bj7jdaOMt8o/759yP5j9Qc5BrnrrRyCw2g89x7kenv8AXOPTNAHz5d+Hj83yDr1x7n1B9c9c45zgmuduvDQw2Y1z9BjqfY9se/Xqa+hrnR+DlBnI5I/2m/8ArceuOTyw5660c/N8oHbO0epHYevPrzjkZNAHzXd+HWBb5R+Qx1b0HsM+2eQSCePu/Dp+b5R/3yPX/Dn6fnX1FdeHz82V9eccd/X8CfbPJFc9deGkw37tfyH90/5/E8k5JAPl268N/eHlp9dg9x29ufpgZxk1zt34TfDYUY9cepYg5zx09/qcAn6juvDS4b5F/wC+V9Pp6cf1zWBdeHSN3yjGPQepPt0Bz/Qkk0AfJt74UkYtuGemDz03HBHP1x9enNcxf+Cop0eKa3SSNsBldAwYHfkkEEd/w455r63u/DYO7ES/XaOuSPTuBn164zg55658JsN3y9cHoOeTjH1Hv1znORmeWO/LH15V/X9bsVla1lbtbT7r/wBeup+Vnxo/ZS8N+NrPUTLp0WSBz5Efq5/uHnt9M9eK/B39ob/gnLrGmX+o3/hyxuIdmdhtgY9vLkY2IO6gj3yeSc1/ZFe+Ed6urwqwOAwKghsE9cj1/n35rzvX/hPourrIt7p0ZDY3B4EIbAcc7kOQQM889OvWlOnTqx5asIVI/wAs4xnH7pJr8/VvUunOdKXNSlKnL+anJwlptrFp/j829T+CjUP2d/jX4GvhJDY3V75bq4Se2d1ba5IDZABB2HI9MjcQGNff/wANP27/ANpH4f6Zo2geKfhLp+uaRpFvBZxR2Hm2MqW0AZFRQsrgfKobAAUHBIyeP6ate/ZY8FaiXL6ZbPkYybWEnq3PMZwOvTnvuJ3V5RffsPeArsyMmkRliSSRaQ+rdcx9eQcdMZJJBNfmnFPg74a8fU3S4k4cyvHwvzRjhHXguZuV5JQdua1rPVXtqryPpMs474kyi/1LNK9Re6rypc2ie7cm9LNf/JNqR+M11/wUqttRsTbXfwb8a6e5HzfZbi2nUN82cB5QSAQMZ5xgHB+94b4v/bRtPEQkFv4N8Z22cbhJZwjPMgAOJOfqPfkmv3Uu/wBgvwIWY/2NFnsfskPdm9IvXH5nqM1z11+wH4IbOdIQ9B/x6w+rf9Mz1x78Z5PNfl8foheB8Jc0MozmLi042zirZO6tZOhJadE77rdp3+iXirxc1b21Ds7wiu/mv+HS1va/8+L/ALRWlXW43vhTxGcEcvZoe59XPPTH4jJFb2i/tI+HdEvRdN4A8V3Kqfl8u1tsAhiBgeYOeM/Vhydtfvf/AMO//ArAZ0aM8DrZQ/7f+x/s/wAumDkX/gn94FQYXR0Ue1nEO7f7P1/Xriuj/iVbwm5XT9hm7p7cn9sVeW149PY216rs46vW7/4ipxZ/z/wHT/mDqvZrXV+u/wDd1SVj8RdU/bg1CG0a38PfCDxJd3W0BZbydIYs/PjcIWJx657E85G6vC/Ef7Y37Tuqb18NfDnwzo4+6GvYdTv3GS4BObhBuHGegyB2DV/SEn7BfgVAVXSUUfL0tIQM5bkAR898gkgAgkk4zpWn7CvgQZJ0iMYI/wCXOLsXP/PPPPJz1yRyCMnsy76LXgtl8bYbhDD4+zi3PNMdVx0t0/tSpRtq/s31e75jhxvirxqr8ubYRaJWUILS66WunZeur3bP5VdR+NX7d+sBvs+t2Whh++j6BBHgMZMbTdmY8fUnpzkmvHPFXhD9rr4j28tp4u+I/jy/tZeZLa2dbCB8l+Hjt1UMBngkZxgc5r+yW0/Yp8BZYHSU4IHNpFj5S4/55nPY856nuMHp7L9jTwONxGn2wxtyPssOer4/5Z9e/ryOcgk/pmUeGvhvknL/AGXwXw3gZ0nBwnTy+hXqqV5axq1KE6kdm78172absr/NY7jHirM7vFZxjKCdv4SqU09X0jJW+HW705oq7ad/4cR+xX8RNRjRL+PxReLGgSNZ726cIvz5ADHpnHHQ7hwSrZ1dM/4J++K5mLS6PcyNkfM7XLHOT/eB55Oee+MV/dFZfsmeCxn/AIlttwBj/RIhkZYH+A4zx9MDk5yelsv2WfBaZxpdsCPS1hz/ABDvH64P5HIxg/cU8Ph6UeWlQo04/wAtOlCEd29opLfX1b1bvJ8H1rFSXvYmvLb4q1R6rm1+N+Xppq/eP4e9K/4Jy+LZMl/DhY9ebdScZbPWPPOOc84YHJJNegaP/wAE3fGU4KxeHZEGVBCQIB1cZ4j+vPPOeM4r+2yy/Z08IoCF0y24x/y7RDoSP7nUgLnnsOpJNdNYfAXw1ECU0uBcYwVtogDgsOcJgE59+Pc5rWyWyX3f1+vqzN1KktJVJtec5Pqn1k+qT6621bV3/F1o/wDwTF8VtwdInG4LkeWMDk548v1GTnjnOScZ9L0j/glp4kYHOlzHGMnYOnOcfuj/AJPU81/ZDZ/Bbw4mcadDwR/ywQdNw/udzt/UZzk101l8J9FG/bpsa46YgQcd8/L3wMfh1waShBO6jFPuopP79/x+bepm0nuk/VX792/6b1et/wCQbSv+CU2oyZ36dK3TrGOM5H/PPt9emOSBmvTdH/4JNzH72nuRwP8AVqe5/wCmeOR9ep6HIP8AWDY/DXR03f6AgyR/yxXsZMZGOPxOOtdTZeAdPTOLaAY6fuk9SP7vpgj6n05tNxlzxbUnvJNqT/7eTv8Aj8wsuy+5f5/13P5dNE/4JQWcO3ztLVsFMF4Yz3bpmInIHfgjnjIwPZ9F/wCCVegwKDLYq2QuQ0KHru/6ZewwPTOMkGv6Nx4LiUYFrFxjHyKOm7ngden6Dtk6Vp4OUg/uU7fwA4OWHcZ6Dr6kEngGi7ta7s91d2e/S7/pvXe7j7vw+7/h079n/V3u7t/gTon/AATD8HW2fM0gHgZLW8ZGfn/6Y/iMdiQSTjPrmif8E3PAdoDu0wE4B/494+xf/pl7jv1z1xz+11p4TkycoODzlR2Lg4HuAuOh9znnfHhNx0iXoBkADOM+g+nHb3yaiMIQ+CMY/wCGKj+X/B9W9Rtt7tv1bffu3/Teu9/yN0T9gbwFaA7tITjH/LvH0BfGMx554Pfvkn5a9O0X9i34d2mQdGiPQ5NtFkHcw/55Z5x+WRznNfpwPDuB91R0zhVA4z7fTH48mr6+HAo+4vOM4Vff1GfTH49aajFbRS9El2/yX4atq7S0209NO3n5Lv01bV38C6X+yj4FsOV0m0HK4xbQjjLcH933wPxxkgfe9B079n/wjZA/8Sy3AAGMW8fqRn7h6Yzg9yO5r7ItPDYYndGD0HKjpukPp6DP0z6knR/4RxT/AAL/AN8r2z7f5yeTzkSS2SXoku3n5Lv01dtXd93978vPyX4atq7+UrL4P+G0GBp0Qxgf6mPH8X+wfRfwJGSQTXU2Hw10aPOywVcYwRHGCeWOfu9x69cdeM19Jp4cUDIRRkL/AAr/ANNPb24/Hnk50l8O7RwqjgdAO272z6frycCmI8DsvBEC7ttrD2/5ZIOm4A42dv6nJOc1q2ng5QGxCgGf7gx1I7jp7fT2r3geHtvCqB9AO2fb/PHJxWgvh4rjCjPHQDk5cemeePc4OeRmgDwyy8KOMgKB24HbLjPP0wP+BeuToL4SYfdHcfwgZ5Yf3e+Dn2x1xk+5p4eKgYUDp2H+3n+me/TJzWgvh84B2joOw9ZPx/XPvmgDxuPwm4UHGDhc4UY6yZ7dOB39Mkkc6P8AwjfHKofqin+96n6fXjpjn2ddHwACi9AOnpv9vcfn9avDRExzEnb+H/e9Afb9OT81AHjNr4bL53Rq3I5Kj1fB7+mf93HJyTWmvh5l+6F7cBAM4LccHv0/DvivVhpG0YVFA46D0zj+H3P59a0BpHHKr0HUf73t9P05POADymPw6wxtVR93+EDvJ3z7Afl1I5308OlQMBRwvRAM/wCs9D3r0ZdI4Hyr0Xt/109v8+prRXSWwOB0HYj/AJ6e3t/Ppk5APNk8NhR8qRjOM/uxz9/3Hp6evHXdpjw6y9Ag+iAevv8AT8zycc+jjSWxyATj0+v4c8f5JqQWbd0B9+ff+fH+SaAOGGijoYo+3JjX1b39MfpwTkDQXRto4iQdP4B/te49B+nQ8t3C2XT92vbkD3fngfQ/mM53GtAWXH+rU8DnHX73PTv/AE9qAPOxpT5HyjqO3u/+0f69+pBq+ulPgfKO3OPeTn73tnp69yc9r9i/6ZL+X19v85PJOSb62Xyj90vQdv8Arp7UAcUNKfA+UHgdv9/1b2/l6c3xpDAYCL/3yPVvf3/lySDnqfsr/wBz9T7+/wDnJ5POXeRL/d/nQBza2WAAY17DOPQvz+RB/HHJzWgtkMAeWvYZx2zJz+XP5jJINdALLj/VqenOOv3uenfH6Hk5NO+ysP4ePqff3+v69eaAMxbL5RiNSMDnHX7+D078/wCTT/sr/wBz9T7+/wDnJ5POdlUUAAjsB1Pbf7+4/P61eWKLA+Reg7f9dPc+g/Tk45AOY+yv/d/U/wCNXhZcf6tT05x1+9z074/Q8nJra8qL+4v5U7Yvp+p9/f8Azk8nnIBi/ZX/ALn6n39/85PJ5yC1f+76ep7t2/I49wMnbk7WxfT9T/jRsX0/U/40AMSGPaMoucL2/wCumaXyov7i/lUg44H+cZ9/c/n1NFADdi+n6n39/wDOTyecmxfT9T7+/wDnJ565dRQAzy0/uj/P408ccD/OM+/ufz6mpVVSBkdh3P8At+/+yP8AOcrsX0/U/wCNAENFTbF9P1P+NGxfT9T/AI0AQ1KqqQMjsO5/2/f/AGR/nOV2L6fqf8acOOB/nGff3P59TQA3Yvp+p/xo2L6fqf8AGnUUAN2L6fqf8acOOB/nGff3P59TRRQAUUUUAFFFFABRRRQBhmNMN8o6en/XT39v5+pzQ2Lg8duOT/t+/wBOvqefvZ3zGmG+UdPT/rp7+38/U5oeWmD8ozjj/wAe9/8Ad/zmgDFNs+CdvbI5P+3/APW/SqDWrsDlQeMZ56fP2/D9B1zXReRJjOOMf4/4fqOearFFwRjt6n/b9/cfn160Aco1lnOY1PuQfV+Tz9Dz7jOdxrPNjnrEp/Pnr/hnn1HcGux+ytg/Lxjrz/tc4zz9P155ofZW/u/q3PJ9/QA/jjqDQBxV3ZD5htH0x/vD19s8+hPUmueOlyHOQD9R7t/tfT36dcV6MbVm6oD9c9if8T+fU037Fwf3a9OuOn3uen+ce1AHlNzo+N2VB+q+5Hv3x/POScc/c6Pwcovbkj/abt+XP05POPZWsgQ2YlPHUjrjzADyP/1ep61mtp6sDmBD9VHX5+c4+nf8Tg4APGbnR+D8i9v4f94f0Hv0/wB5sC60fG4bF/L6jsR6/wCSS1e5HSCcgop+qA8Zf1b0I498Y61mtooOQYkPPXYvrJz1+h/Ede4B4ZceHThvlHbHy8Yy/wDhkfXnjJODc+HTggKp5A6HHV//AK/v74Oa+gjpDENmNTx3Uf8ATT1Y1gNo5O4FFPOOVHrIPX0//UKAPCLnw38pPlp25wM/xjOAPQZ/HORznBuvDpwfkHHQ7T/tDjn6t+JHbNfQraOx3Aop7cqPWQD+I/59elZTeHmO7KoR7jtmT29P85oA+fz4cJ6hT25XsM+/ufz71nXfhwndlQf+AjHcfy569CRkHLH6B/4R08/JH14+UdMt7em3/wDXmmnw2TwY4j/wEe/t/njrigD5sPg5WB+QHOCPl95Mdvy56Z5ODVL/AIRJhuxwR6DHOZM9vYZOemMnjn6R/wCEdb+5H/3yPf2/zxzxWefDrfN8kft8oz1f1HXkde557mlFKHwJQ/wpR/L+vMFptp6ad+3/AAd3vrf5vbwkzbsgEn1UHvJ7fTv0I5P3jnt4SZs7hnkfwjsXx29c/p1PzV9I/wDCOtk/JH1/uj1cc8e357ueclv/AAjZ/wCecX/fA/wqrvu/vf8AmKy7L7vTz8l+G9tfnD/hEm9P/HR/8TR/wiTen/jo/wDia+j/APhGz/zzi/74H+FUP+Edb+5H/wB8j/CkVd9397/zPn//AIRNv8qPf/Z/zk8nnIvhJl+7kdunbn2/zk9ec/QA8Ot3SPt/COmWz29Ap/E9wavjw3xxHEeByUH+1/s98H9PTmeSP8sf/AUQ4Qe8Iv1iv1T/AK6t6nzevhDaSQo56naOevt/njvmryeDwAMIB90nC8H/AFnXj/E+5NfQX/CN/wDTOL/vge/t9PzIzxk6H/CN/wDTOL/vge/qP88cnFNJLZJeiS79v+Du99b223u2/W/p1b/rr1Pn1fB4XooHTovGQW9vp+vXAp6+Ein3Rjpn5euCT6e/+SSa+gP+Edb+5H/3yP8ACr//AAjZ/wCecX/fA/wpiPC7PwidpPlqenO3P9/J6+u39TkgZqceFHUnbx64UY6n2Pv6nB6nNe4roEqfd2r9B2+bt/T3Izxk3V8OscfIhzt/hGTzJ6jqev17nrQB4hH4cKjChR0/h56yDrnPb09eMk50k8LzAcMRkDOFAB+/1wv+yP8AHOc+2Dw2cDMcXb+BSf4s9h7fXI54NaI8OMOAkf8A3yO2fb3P59TQB4gvhwr91VGcdF9zj+L1H556kHO9H4ZUY2pH/D/ABnmT37gD9O4wfYP+Eb/6Zxf98D39R/njk4qYaOf+eadudgHdueD7g/0JLUAeUjw0vGUTt/B7vnv6bfwxwSCKvr4aUAbUQDA6L2+f3Hp/LuMn1ddHOBiNOg52D/b/ANoe/wD9Y81fXR+BmNOi/wAA/wCmme59B+nXHIB46vh0r0CjOM/L2y3ufr+J6kmtH/hH39vy+vv9PzPpz7CNFAH+pj7fwKf73uPb9PTlf7HP/PNP++B/8VQB5UPDfoq9v4fdsfxeuf164rRXw50+Veq/wn+9J7//AF/bPFeqDR+mY07c7B6vzwfTB+pPU7s6A0fgYjQ9Odgz/Hg/e+v6c55oA8sTw8VHyhccdF939T0wB+R4z10V0QDH7pO38PoZPU/Q/iOCevon9kv/AHR/3z9f9v8Azk8nnN5dIbA+Reg/hH/TT/aPoP05OOQDz1dEHGYk7dVHq/v9P04rQ/sQf88kP/AR7/7X+ePeu1/suT0/Q+/+3/nJ5POdMWWAB5Sngc49N/PTvn9DyeaAPOBo2P8Almo6fw+7f7R+v4gZJBJ0F0bp+7X+Hnb7yc/e/wA+ldwLL1iUfh7n29AD+OOoNX1suB+6XoO3/XT2PoP05OOQDiBo3TEanpzt93wfv/X9OKeNKfuo/L3P+0e2P8Mkgdv9lf8Aufqff3/zk8nnN1bLgful6Dt/109j6D9OTjkA4kaO2PuDt2P+1/tew/T/AIE/+y5PT9D7/wC3/nJ5POe2+yv/AHP1Pv7/AOcnk85Psr/3f1P+NAHNiwXH+qU9OcHn73PXvj9Dycml+wj/AJ5D9ff1P+eOuK7BbLIGYl6Dt/v/APxI/wA5yv2L/pkv5f8A1qAOdWxGB+6HQev/AE07ZqT7K/8Ac/U+/v8A5yeTznoPsr/3P1Pv7/5yeTzk+yv/AHf5+/qf88dcUAZwtWxjbngeuD97tnvjp7Hk5NN+wj/nkP19/U/5464rqlii2j5F6Dt/10pfKi/uL+VAGILEY/1YPTnnn73P4+nt14p/2V/7n6n39/8AOTyec7WxfT9T7+/+cnk85Ni+n6n/ABoAxfsr/wB39T/jTvIl/u/zrY2L6fqf8aNi+n6n/GgCNYYiBlB0Hr/t+/8Asj/Ocr5EX9wfmf8AGpRxwP8AOM+/ufz6migBuxfT9T7+/wDnJ5POTYvp+p9/f/OTz1y6igBnlp/dH+fxp444H+cZ9/c/n1NFSqqkDI7Duf8Ab9/9kf5zkAioqbYvp+p/xo2L6fqf8aAIalVVIGR2Hc/7fv8A7I/znK7F9P1P+NOHHA/zjPv7n8+poAbsX0/U/wCNGxfT9T/jTqKAG7F9P1P+NGxfT9T/AI06igAHHA/zjPv7n8+pooooAKKKKACiiigAooooAKKKKACiiigAooooAKKKKAK/+f5+/wDnJ565bsT+6v8A3yP8KdRQAm1emBj6D/H/AD61GYYsN+6j6f3F/wCmnt7D9OeOZaPb/Pf39z+fWgDN2jBGB0wOB/tf4j/IqEWjHpt/Ie/v/sn/AD11fLT+6P8AP40uxfT9T7+/+cnk85AOZ+yN/s/kP8aQ2jbW+709B/00966QxRYPyLwPT/f9/wDZH+c5pFFweO3v/t+/uPz6daAOZ+yN/s/kPf3/AM5PPXLDYjDfLH0/uL/00/wH6c8c7/2V/wC7+p9/f6//AF8cH2V8H5e3XJ/2vf8Azz6mgDk/sjf7P5D/ABphsRtb5I+n9xf+mntW/wDZX/u/qf8AGj7K/wDc/U+/v/nJ565AOQNiNrfJH0/uL/009qyjo/DfKnT+4n/TT3Pt69R17+hfYuD+7X646fe56e36Hnk1R+ytz8v8+eX9/wAcejAZwOQDzz+x/wDZT/vhPcevt/PnIJLTowwfkj6cfJH/ALf/ANb9K9D+xcH92v1x0+9z09v0PPJqj9lbn5f58jLe/pzj/aIzkHIB53/Yy/3I/wDviP3/AM/iec5Jo/2Sf9n/AL5T/GvUPsX/AEyX8v8A61M/s9MH9xH067R/t8/d+n5H0oA8vOjDB+SPpx8kf+3/APW/SqH9jD+5H7/JH6n+ufxz3zXqRsuo8tfTOPdxnHfsfx9yah/shv7i/wDfI9/9r/PHpQB5j/Ycf/PKH/v1F7+3+cnnOSUOhx4P7qHpx+6i/wBv2+n6V6f/AGQ39xf++R7/AO1/nj3qj/ZcnIx7fqw/vc//AF8/xcAHmP8AYy/3I/8AviOm/wBhx/8APKH/AL9Rf4V6d/ZDf3F/75H/AMVR/ZDf3F/75H/xVAHmP9hx/wDPKH/v1F7+3+cnknJLv7GX+5H/AN8R+49/T+fJIJPpn9kN/cX/AL5H/wAVSrpDEj5F6j+Ef3nHdj6f5AFAHn66HHgfuoc4H/LKLOf3nt9PzHJPJf8A2Mv9yP8A74j9x7+n8+SQSfTBpDDjYv8A3yPf0Yev+cmj+yG/uL/3yP8A4qgDgF0OPAzFD0HWKL/b9vp+lP8A7GX+5H/3xHXff2XJ6foff/b/AM5PJ5zILL1iU++Pr7d+P8k0AcUuhx4H7qHOB/yyizn957fT8xyTyXjRh2SP8Ej9Tj9c/jnvmvQhZcf6pTwOQP8Ae9B3/wAfU0osv+mSjkdR7t6j2z9CB0AoA4tdGGBlI+g6pH/t/wD1v0p/9kn0X/vlPcep9P58kgk+gCy4/wBUp4HIH+96Dv8A4+po+xf9Ml/L/wCtQBxy6ScDO3oOqp/t+/0/Sj+x/wDZT/vhP8a7P7K/9z9T7+/+cnk85vCy4/1anpzjr97np3x+h5OTQBxq6PhRlU6D+BO2/wB/cfn0PNTCxAGNsfQD7i9t3+P+c1132Vumzj6n/P8AnrTfsX/TJfy/+tQBhLYjaPkj6D+Bf+mntS/YR/cj/wC+F/wreFq3Hy46evq/qfxx6MBnA5vCy4/1anpzjr97np3x+h5OTQBhLYjaPkj6D+Bf+mntT/sjf7P5D39/85PJ5zufZX/ufqff3/zk8nnJ9lf+7+p/xoAw/sjf7P5D/Gr62jbR93oOw/6ae9XRav8A3fT1Pdu35HHuBk7cnXSGPaMoucL2/wCumaAOc+yN/s/kP8aPsjf7P5D/ABrpPKi/uL+VHlRf3F/KgDIWxGB8sfQfwL/00+voP05OOX/ZG/2fyHv7/wCcnk851ti+n6n39/8AOTyecmxfT9T/AI0AZP2Rv9n8h/jS/Zn9Rx/9f3/2T/nrq7F9P1P+NGxfT9T7+/8AnJ565AKAUAcgHgdv9729x/kVdWOPA+ROg/gX/pp9fQfpyccr5af3R/n8aeOOB/nGff3P59TQAm1fQfkPf/P4nk85MD0H5ClooATA9B+QowPQfkKWigA/z/P3/wA5PJ5yVKqqQMjsO5/2/f8A2R/nOV2L6fqf8aAIaKm2L6fqf8aNi+n6n/GgCGipti+n6n/GjYvp+p/xoAFAwOB0HYf9NPc+g/Tk45XA9B+QpRxwP84z7+5/PqaKAEwPQfkKMD0H5ClooATA9B+Qpf8AP8/f/OTyeclFABRRRQAUUUUAFFFFABRRRQAUUUUAFFFFABRRRQAUUUUAFFFFABRRRQAUUUUAFFFFADdi+n6n/GkKrg8dB6n/AG/f/ZH+c5fR7f57+/ufz60AV6Km2L6fqf8AGjYvp+p/xoAhoqUquDx0Hqf9v3/2R/nOYqAD2/z39/c/n1pnlp/dH+fxp9FADdi+n6n39/8AOTyecmxfT9T7+/8AnJ565dRQBEYosH5F4Hp/v+/+yP8AOc0ti4PHOOOT/te/+7/nNaXt/nv7+5/PrTPLT+6P8/jQBkeRJ6fz9/r6fz5ODlv2V/7v6n/GtrYvp+p9/f8Azk8nnJsX0/U/40AYv2V8H5e3XJ/2vf8Azz6ms/7K3939W55Pv6AH8cdQa6rYvp+p9/f/ADk89ct8qL+4v5UAcv8AZX/u/qf8aPsr/wBz9T7+/wDnJ5656jyov7i/lSGKLDfIvT0/66e/sP0545AOW+xf9Ml/L/61O+yv/c/U+/v/AJyeTzna2L6fqf8AGjYvp+p/xoAxfsr/ANz9T7+/+cnnrlv2Lg/u1+uOn3uent+h55NbexcHjtxyf9v3+nX1PP3sweRJ6fz9+/5//XxwAc79lf8Au/qf8aPsr/3f1P8AjXQfZX/u/qf8aPsr/wB39T/jQBz4tW7rj8W9T7+gB/HHUGrwsuP9Wp4HOOv3uenf+ntWl9lf+7+p/wAad9nkA6cD69Bu/wDr/rycUAZv2V/7n6n39/8AOTyecn2V/wC7+p/xraCLjkc4Hc/7We/+7/nNGxfT9T/jQBi/ZX/u/qf8ab9i/wCmS/l/9atzYvp+p/xq6sURAyi9B2/3/f8A2R/nOQDmBat/dx09emW9/TnH+0RnIObosuB+7U8DnHX7/PI74/QcnNbflRf3F/KnbF9P1Pv7/wCcnk85AMX7K/8Ac/U+/v8A5yeTzk+yv/d/U/41tbF9P1P+NGxfT9T/AI0AYv2V/wC7+p/xp3kSDt/P37n8f/r442Ni+n6n/GjYvp+p9/f/ADk89cgGcEXAyOw7n/b9D9PzPJ+bN5YosD5F6Dt/109z6D9OTjl3lp/dH+fxp444H+cZ9/c/n1NAEflRf3F/KnbF9P1Pv7/5yeTzl1FADdi+n6n/ABo2L6fqf8adRQA3Yvp+p/xpw44H+cZ9/c/n1NFFABRUqqpAyOw7n/b9/wDZH+c5XYvp+p/xoAhoqbYvp+p/xo2L6fqf8aAIaKm2L6fqf8aNi+n6n/GgCGpVVSBkdh3P+37/AOyP85yuxfT9T/jThxwP84z7+5/PqaAG7F9P1P8AjRsX0/U/406igBuxfT9T/jRsX0/U/wCNOooABxwP84z7+5/PqaKKKACiiigAooooAKKKKACiiigAooooAKKKKACiiigAooooAKKKKACiiigAooooAKKKKACiiigAooooAKKKKACiiigAooooAKKKKACiiigA9v8APf39z+fWm7F9P1P+NOooAbsX0/U/40bF9P1P+NOooAYVXB46D1P+37/7I/znMVWPb/Pf39z+fWm7F9P1P+NAENFTbF9P1P8AjRsX0/U/40AQ0VNsX0/U/wCNGxfT9T/jQBDRU2xfT9T/AI0hVcHjoPU/7fv/ALI/znIBFR7f57+/ufz60UUAM8tP7o/z+NHlp/dH+fxp9FADPLT+6P8AP40uxfT9T7+/+cnk85dRQA3Yvp+p/wAaNi+n6n/GnUUAN2L6fqf8aNi+n6n39/8AOTz1y6igBnlp/dH+fxo8tP7o/wA/jT6KAGeWn90f5/Gnjjgf5xn39z+fU0UUAFFSqqkDI7Duf9v3/wBkf5zldi+n6n/GgCGipti+n6n/ABo2L6fqf8aAIaKm2L6fqf8AGjYvp+p/xoAhqVVUgZHYdz/t+/8Asj/OcrsX0/U/404ccD/OM+/ufz6mgBuxfT9T/jRsX0/U/wCNOooAbsX0/U/40bF9P1P+NOooAbsX0/U/40bF9P1P+NOooABxwP8AOM+/ufz6miiigAooooAKKKKACiiigAooooAKKKKACiiigAooooAKKKKACiiigAooooAKKKKACiiigAooooAKKKKACiiigAooooAKKKKACiiigAooooAKKKKACiiigAooooAKKKK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ЎЗБЕКИСТОН РЕСПУБЛИКАСИНИНГ ҚОНУНИ</a:t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АҲОЛИ ЎРТАСИДА МИКРОНУТРИЕНТ ЕТИШМАСЛИГИ ПРОФИЛАКТИКАСИ ТЎҒРИСИДА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ЎРҚ-251-сон 07.06.2010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Қонунчилик палатаси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томонидан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2009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йил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ноябрда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қабул қилинган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Сенат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томонидан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2010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йил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майда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маъқулланган</a:t>
            </a:r>
            <a:r>
              <a:rPr lang="ru-RU" b="0" dirty="0" smtClean="0"/>
              <a:t/>
            </a:r>
            <a:br>
              <a:rPr lang="ru-RU" b="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420888"/>
            <a:ext cx="7632848" cy="403484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Асосий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тушунчалар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Ушбу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Қонунда қуйидаги асосий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тушунчалар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қўлланилади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микронутриентлар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инсон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организмининг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нормал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ўсиши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ривожланиши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учун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зарур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бўлган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ўрнини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бошқа нарса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боса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олмайдиган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озиқ-овқат моддалари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витаминлар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минерал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моддалар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микронутриент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етишмаслиги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инсон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организмининг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озиқ-овқат билан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тушадиган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микронутриентлар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етарли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эмаслиги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сабабли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касалликларнинг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ривожланишига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олиб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келадиган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ҳолати;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бойитилган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озиқ-овқат маҳсулоти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ишлаб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чиқарилиши жараёнида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микронутриентлар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билан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бойитилган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(фортификация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қилинган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озиқ-овқат маҳсулоти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микронутриентлар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саплементацияси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аҳолининг муайян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гуруҳлари ўртасида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микронутриентларнинг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воситалари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тарзида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профилактик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дозаларда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қўлланилиши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аҳолининг муайян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гуруҳлари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микронутриент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етишмаслиги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профилактикаси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чора-тадбирлари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амалга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оширилаётган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аҳоли гуруҳлари.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7410" name="AutoShape 2" descr="Ð ÐºÐ°ÐºÐ¸Ñ Ð¿ÑÐ¾Ð´ÑÐºÑÐ°Ñ ÑÐ¾Ð´ÐµÑÐ¶Ð¸ÑÑÑ Ð²Ð¸ÑÐ°Ð¼Ð¸Ð½ Ð Ð¸ Ð´Ð»Ñ ÑÐµÐ³Ð¾ Ð¾Ð½ Ð½ÑÐ¶ÐµÐ½ Ð¾ÑÐ³Ð°Ð½Ð¸Ð·Ð¼Ñ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https://im0-tub-com.yandex.net/i?id=a4b8fed35b96094fc0de97fa5026b2d2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1790" y="0"/>
            <a:ext cx="2022210" cy="1027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¤ÑÐ½ÐºÑÐ¸Ð¾Ð½Ð°Ð»ÑÐ½Ð¾Ðµ Ð¿Ð¸ÑÐ°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3096"/>
            <a:ext cx="3844352" cy="25649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Хулоса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ҳ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сулотлар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инсон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саломатлигини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мустахкамлаш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билан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биргаликда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турли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хил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касалликларни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олдини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Организмни эрта  қаришини олдини олади ёшартиради.</a:t>
            </a:r>
          </a:p>
          <a:p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Иммунитетни  кўтаради, токсинлардан тозалайди,ичак микрофлорасини  яхшилайди.</a:t>
            </a:r>
          </a:p>
          <a:p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Функционал  озуқа организмни биокимёвий  талабларига максимал  даражада  мослаштирилган  бўлиб, организмни   доимий равишда  янгиланиб боришга  имконият беради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8848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Юқумли бўлмаган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касалликларнинг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профилактикасини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соғлом турмуш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тарзини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қўллаб-қувватлаш 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аҳолининг жисмоний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фаоллиги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даражасини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ошириш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чора-тадбирлари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тўғрисида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Ўзбекистон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Республикаси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Президентининг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қарори</a:t>
            </a:r>
            <a:r>
              <a:rPr lang="ru-RU" b="0" dirty="0" smtClean="0"/>
              <a:t/>
            </a:r>
            <a:br>
              <a:rPr lang="ru-RU" b="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7239000" cy="410685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2019-2022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йилларда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юқумли бўлмаган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касалликлар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профилактикаси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аҳолининг соғлом турмуш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тарзини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қўллаб-қувватлаш 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жисмоний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фаоллиги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даражасини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ошириш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Концепцияси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2019-2022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йилларда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юқумли бўлмаган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касалликлар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профилактикаси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аҳолининг соғлом турмуш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тарзини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қўллаб-қувватлаш 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жисмоний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фаоллиги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даражасини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ошириш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чора-тадбирлари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Дастури</a:t>
            </a:r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D:\DXN\LOGO-DXN-fondo-blan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80" y="0"/>
            <a:ext cx="9091762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8104" y="2492896"/>
            <a:ext cx="3635896" cy="43651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Витаминлар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C, B1 B2, B6,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кислота, бета-каротин;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Минерал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моддалар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кальций, натрий, калий;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микроэлемент: йод, фтор, селен, цинк,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темир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fontAlgn="base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Овкат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толалари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ярим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туйинмаган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ёғ  кислоталари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витамин C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дефицити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60 - 80%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витаминлар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B1, B2, B6,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кислота  40 - 80%,  40%  дан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ортиқ аҳолида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каротин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етишмаслиги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60648"/>
            <a:ext cx="4214664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Engravers MT" pitchFamily="18" charset="0"/>
              </a:rPr>
              <a:t>STARFIELD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 descr="D:\DXN\LOGO-DXN-fondo-blan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23157" cy="1585102"/>
          </a:xfrm>
          <a:prstGeom prst="rect">
            <a:avLst/>
          </a:prstGeom>
          <a:noFill/>
        </p:spPr>
      </p:pic>
      <p:pic>
        <p:nvPicPr>
          <p:cNvPr id="19461" name="Picture 5" descr="D:\DXN\DXN-Farm-Aerial-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>
            <a:normAutofit/>
          </a:bodyPr>
          <a:lstStyle/>
          <a:p>
            <a:pPr algn="ctr"/>
            <a:r>
              <a:rPr lang="uz-Cyrl-UZ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Корпорация  президенти   Асосчиси-</a:t>
            </a:r>
            <a:br>
              <a:rPr lang="uz-Cyrl-UZ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z-Cyrl-UZ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Дато’ доктор  Lim Siow Jin 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D:\DXN\Dato-Lim-CEO-and-Founder-of-DXN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3933812" cy="54452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23928" y="1412776"/>
            <a:ext cx="4248472" cy="5445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z-Cyrl-UZ" dirty="0" smtClean="0">
                <a:latin typeface="Times New Roman" pitchFamily="18" charset="0"/>
                <a:cs typeface="Times New Roman" pitchFamily="18" charset="0"/>
              </a:rPr>
              <a:t>DXN асосчиси  Dato’ доктор Lim Siow Jin ёшлигидан  қўзиқоринларга   ва  уларнинг  инсон  соғлиғига алоқасига  жуда  қизиққан. Ҳиндистон технология институтини тугатганидан  сўнг у    ўз  ватанида Линчжи   ва  унинг  одам    соғлиғига   алоқаси  устида тадқиқотни  бошлаган  ва 10 йилдан ортиқ  вақт  мобайнида  чет  элда  тадқиқот  олиб борган. 1997-йилда , Ҳиндистондаги  Альтернатив  Дори-дармонлар ассоциацияси    томонидан Холистик  тиббиётда  Докторлик  диссертациясини   ҳимоя  қилди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DXN\LOGO-DXN-fondo-bl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923157" cy="158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1826</TotalTime>
  <Words>1896</Words>
  <Application>Microsoft Office PowerPoint</Application>
  <PresentationFormat>Экран (4:3)</PresentationFormat>
  <Paragraphs>277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Изящная</vt:lpstr>
      <vt:lpstr>СОҒЛОМ БЎЛАЙ ДЕСАНГИЗ !</vt:lpstr>
      <vt:lpstr>Инсон  саломатлигига таъсир  қилувчи омиллар !</vt:lpstr>
      <vt:lpstr>Слайд 3</vt:lpstr>
      <vt:lpstr>Эътибор беринг !</vt:lpstr>
      <vt:lpstr>ЎЗБЕКИСТОН РЕСПУБЛИКАСИНИНГ ҚОНУНИ  АҲОЛИ ЎРТАСИДА МИКРОНУТРИЕНТ ЕТИШМАСЛИГИ ПРОФИЛАКТИКАСИ ТЎҒРИСИДА  ЎРҚ-251-сон 07.06.2010 Қонунчилик палатаси томонидан 2009 йил 25 ноябрда қабул қилинган Сенат томонидан 2010 йил 7 майда маъқулланган </vt:lpstr>
      <vt:lpstr>Юқумли бўлмаган касалликларнинг профилактикасини, соғлом турмуш тарзини қўллаб-қувватлаш ва аҳолининг жисмоний фаоллиги даражасини ошириш чора-тадбирлари тўғрисида Ўзбекистон Республикаси Президентининг қарори </vt:lpstr>
      <vt:lpstr>Слайд 7</vt:lpstr>
      <vt:lpstr>STARFIELD</vt:lpstr>
      <vt:lpstr>Корпорация  президенти   Асосчиси- Дато’ доктор  Lim Siow Jin </vt:lpstr>
      <vt:lpstr>DXN Ganoderma </vt:lpstr>
      <vt:lpstr>Ассортимент </vt:lpstr>
      <vt:lpstr>Слайд 12</vt:lpstr>
      <vt:lpstr>Слайд 13</vt:lpstr>
      <vt:lpstr>Слайд 14</vt:lpstr>
      <vt:lpstr>Слайд 15</vt:lpstr>
      <vt:lpstr>Слайд 16</vt:lpstr>
      <vt:lpstr>Функционал  озуқалар  тўплами </vt:lpstr>
      <vt:lpstr>Reishi Gano (RG)  Reishi Gano кукуни (RG)     </vt:lpstr>
      <vt:lpstr>GANOCELIUM (GN)  Ganocelium кукуни (GL)  </vt:lpstr>
      <vt:lpstr>Reishilium кукуни </vt:lpstr>
      <vt:lpstr>DXN CORDYCEPS Kапсула DXN CORDYCEPS Tаблетка </vt:lpstr>
      <vt:lpstr>DXN LION”S MANE Tаблетка </vt:lpstr>
      <vt:lpstr>DXN Spirulina Капсула  ва   таблетка </vt:lpstr>
      <vt:lpstr>Таққосланг </vt:lpstr>
      <vt:lpstr>DXN Roselle таблеткаси </vt:lpstr>
      <vt:lpstr>potenzhi</vt:lpstr>
      <vt:lpstr>Нони  меваси капсуласи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Ҳуш бўй  ,қувватбаҳш  ичимликлар  дунёси</vt:lpstr>
      <vt:lpstr>Слайд 39</vt:lpstr>
      <vt:lpstr>Слайд 40</vt:lpstr>
      <vt:lpstr>Cordyceps coffe  3 in 1</vt:lpstr>
      <vt:lpstr>Cocozhi –шоколадли ичимлик </vt:lpstr>
      <vt:lpstr>DXN SPIRULINA БЎТҚАСИ </vt:lpstr>
      <vt:lpstr>DXN Cordyceps Cereal</vt:lpstr>
      <vt:lpstr> шифобаҳш  чойлар</vt:lpstr>
      <vt:lpstr>DXN LEMONZHI </vt:lpstr>
      <vt:lpstr>DXN Spica Tea</vt:lpstr>
      <vt:lpstr>  DXN GANOZHI TM TISH ПАСТАСИ </vt:lpstr>
      <vt:lpstr>DXN GANOZHI TM СОВУНИ  </vt:lpstr>
      <vt:lpstr>Хулоса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СОҒЛОМ БЎЛАЙ ДЕСАНГИЗ !</dc:title>
  <dc:creator>Давронбек</dc:creator>
  <cp:lastModifiedBy>iPhone</cp:lastModifiedBy>
  <cp:revision>313</cp:revision>
  <dcterms:created xsi:type="dcterms:W3CDTF">2019-05-04T12:45:12Z</dcterms:created>
  <dcterms:modified xsi:type="dcterms:W3CDTF">2019-07-13T14:12:44Z</dcterms:modified>
</cp:coreProperties>
</file>