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276" r:id="rId4"/>
    <p:sldId id="269" r:id="rId5"/>
    <p:sldId id="271" r:id="rId6"/>
    <p:sldId id="274" r:id="rId7"/>
    <p:sldId id="272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1" autoAdjust="0"/>
    <p:restoredTop sz="94660"/>
  </p:normalViewPr>
  <p:slideViewPr>
    <p:cSldViewPr>
      <p:cViewPr varScale="1">
        <p:scale>
          <a:sx n="87" d="100"/>
          <a:sy n="87" d="100"/>
        </p:scale>
        <p:origin x="-17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59206-5031-46D9-A9DD-15ADB705B14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8ED7-3484-4B45-A414-D8A371652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A8ED7-3484-4B45-A414-D8A371652BD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5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7757b41beb660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9" r="-1"/>
          <a:stretch/>
        </p:blipFill>
        <p:spPr bwMode="auto">
          <a:xfrm>
            <a:off x="0" y="0"/>
            <a:ext cx="9144000" cy="68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5538" y="3789040"/>
            <a:ext cx="61926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uz-Cyrl-UZ" sz="4800" i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Баҳоуддин </a:t>
            </a:r>
            <a:endParaRPr lang="en-US" sz="4800" i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4800" i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Нақшбанд </a:t>
            </a:r>
            <a:endParaRPr lang="ru-RU" sz="4800" i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4000" i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(1318 - 1389)</a:t>
            </a:r>
            <a:endParaRPr lang="ru-RU" sz="4000" i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Описание: C:\Users\ATB-1\Desktop\расм ремонт\Naqshbandi_Compl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24336" cy="219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ATB-1\Desktop\расм ремонт\3-260_03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880320" cy="238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epositphotos_118922344-stock-photo-the-memorial-complex-of-bahaudd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80831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01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15-асрдаёқ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Эрон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Афғонистон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Ҳижоз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Шим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Кавказ,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Туркияга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тарқала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бошлади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Айниқса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ҳазрати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Эшон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унвонига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мушарраф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Ахрор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Носириддин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Убайдуллоҳ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фаолияти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туфайли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тариқатнинг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обрў-эътибори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ошди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замонида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мансабдор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шахслар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шоҳу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амирлардан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узоқ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туриш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лозим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дейилган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бўлса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Аҳрор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даврида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сиёсий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доираларга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кириб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борди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16-асрда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Ҳиндистонга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тарқалди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Бунда Бобо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Боқибиллоҳ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(1563—1603), Ахмад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Сирҳиндий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(1564—1624)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фаолияти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яхши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берган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Айниқса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Аҳмад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Сирҳиндий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суннийлик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йўналишини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мустаҳкамлаш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Нақшбандиядан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унумли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фойдаланган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Тариқатни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Туркияда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ёйилишида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Мулла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Абдуллоҳ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Симавий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(1490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й.в.э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Аҳмад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шахсларнинг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хизмати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бор.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16-17-асрларда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Эроннинг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Нишопур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Исфаҳон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Язд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шаҳарларига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тарқалиб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шулар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орқали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Фаластин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Ироқ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Иорданияда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кўплаб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тарафдорларга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Ҳиндистон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орқали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Индонезия, Малайзия,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Цейлонга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тарқалди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Кейинги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асрларда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Россия, Босния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Европа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мамлакатларига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ёйилган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Ҳозирда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АҚШ, Канада,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Австрияда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марказлари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хонақолари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жамғармалари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тариқатининг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умуминсоний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ғоялар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камолот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ботиний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покликни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тарғиб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этиши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дунёда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тарқалишига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олиб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келди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мухлислари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неча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миллион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кишини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этади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252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TB-1\Desktop\расм ремонт\Bakhoutdin_Nakshband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7" y="980728"/>
            <a:ext cx="7416824" cy="4680520"/>
          </a:xfrm>
          <a:prstGeom prst="rect">
            <a:avLst/>
          </a:prstGeom>
          <a:ln w="228600" cap="sq" cmpd="thickThin">
            <a:solidFill>
              <a:schemeClr val="bg2">
                <a:lumMod val="90000"/>
              </a:schemeClr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2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 БАҲОУДДИН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 ЎГИТЛАРИ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7925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Қалбларнинг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буюклиги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аслида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Лекин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улардаги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маърифатнинг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буюклиги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фарқли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Орифнинг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қалбидек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нарса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йўқдир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Ер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осмонлар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Орифнинг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қалбига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нисбатан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нуқта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кабидир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Йигирма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йилдир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рангим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сифатим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йўқдир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Ҳозир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бирортаси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мени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билмоқни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истаса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шу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рангим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сифатим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маълум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эмас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Биз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суюклига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еткаришга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воситамиз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Йўлга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кирганларга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лозимдирки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оқибат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биздан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айрилиб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суюклига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етишсинлар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йўлда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менга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фақирлик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ёрдам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қилди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Бизни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фақирлигимиз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туфайли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эшикдан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ичкарига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олдилар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Нимага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эришган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бўлсам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шу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сифатим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эришдим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Сулук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йўлига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эндигина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қўйганимда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одамларнинг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сўзига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қулоқ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солдим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Аллоҳдан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гапирётган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бўлсалар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вужудим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тинглар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эдим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аксинча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ғам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кадарга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ботиб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одамлардан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узоқлашар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эдим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Мен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Ҳақни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излашда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буюк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сабот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ирода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қувватини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ҳосил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қилишни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қиморбоз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кишидан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ўргандим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Қиморбоз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бор-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йўғи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бой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бергандан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кейин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ёнидаги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дўсти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унга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насиҳат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қилиб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қимордан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воз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кечишини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илтимос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қилган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Қиморда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бошимдан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жудо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бўлишимни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билсам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ундан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воз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кечмайман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”,—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дебди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Қиморбознинг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сўзи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қалбимга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шундай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ғайрат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солдики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ҳозиргача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ғайратни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муҳофаза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қилаяпман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7252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 БАҲОУДДИН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 ЎГИТЛАРИ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2776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Тавҳид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сирига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эришмоқ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эмас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маърифат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сирига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эришмоқ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“Даст ба кору </a:t>
            </a:r>
            <a:r>
              <a:rPr lang="ru-RU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дил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 Ёр, </a:t>
            </a:r>
            <a:r>
              <a:rPr lang="ru-RU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бозору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дил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 Ёр” 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қўлинг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ишда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кўнгил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Аллоҳда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бўлсин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бозорда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бўлса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кўнгил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Ёрда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бўлсин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Бизнинг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йўлимиз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суҳбатдир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Хилватда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шуҳрат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шуҳратда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офат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бордир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Хайр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жамоат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биландир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Зоҳиринг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бегона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ботинда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бўл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огоҳ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ҳар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нафас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озода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рафторга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жаҳон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қилгай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ҳавас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Зоҳирда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халқ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ҳақиқатда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Ҳақ</a:t>
            </a:r>
            <a:r>
              <a:rPr lang="ru-RU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Шамга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ўхшагин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токи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ҳаммага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равшанлик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бағишла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ўзинг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қоронғида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Ҳою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ҳавас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нафс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аҳллари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тутган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ишлар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асосининг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барчаси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залолат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адашув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)дан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иборатдир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Ишларда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ниятни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тўғри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муҳим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нарсадир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”, “Киши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ўзининг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нафсига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туҳмат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қилиши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Кимки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Ҳақ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субҳонаҳу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инояти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нафсининг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ёмонлигини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таниган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ҳийла-найрангини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англаган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бўлса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бундай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бўлади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йўлдан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юрувчиларда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ўзгаларнинг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гуноҳини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ўзларидан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билиш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ҳоллари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кўп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бўлади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Мусулмонлик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иложи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борича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ҳукмларга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бўйсуниш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тақвога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риоя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амални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бажаришга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интилиш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бекорликдан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узоқ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бўлиб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буларнинг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ҳаммаси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сафо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раҳмат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ҳамда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валоят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даражасига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етишиш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воситасидир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Авлиёларнинг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азиз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манзили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мақомларига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шу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сифат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парвариш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орқали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етилади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7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TB-1\Desktop\расм ремонт\fs1600x1200px-Mavzoley_Bahauddina_Nakshband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8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6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6933" y="578239"/>
            <a:ext cx="4762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НАҚШБАНДИЯ ОЛТИН СИЛСИЛАСИ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64287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Нақшбандия </a:t>
            </a:r>
            <a:r>
              <a:rPr lang="uz-Cyrl-U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манбаларда </a:t>
            </a:r>
            <a:r>
              <a:rPr lang="uz-Cyrl-U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“силсилат аз-заҳаб”, </a:t>
            </a:r>
            <a:r>
              <a:rPr lang="uz-Cyrl-U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яъни </a:t>
            </a:r>
            <a:r>
              <a:rPr lang="uz-Cyrl-U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“олтин силсила” </a:t>
            </a:r>
            <a:r>
              <a:rPr lang="uz-Cyrl-U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тарзида тилга олинади.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қуйидаги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тарзда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шаклланган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Сарвари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олам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соллаллоҳу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алйҳи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васаллам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(570–632).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Абу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Бакр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Сиддиқ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розияллоҳу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(573–634).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Салмон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Форсий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розияллоҳу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(578–657).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Қосим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ибн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раҳматуллоҳи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алайҳ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ваф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605 й.).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Имом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Жаъфари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Содиқ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раҳматуллоҳи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алайҳ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(702–765).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Султон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ал-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орифин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Боязид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Бистомий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ваф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875 й.).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Абул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Ҳасан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Харақоний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(963–1033).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Абу Али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Формадий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(962–1055).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Юсуф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Ҳамадоний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(1049–1141).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Абдулхолиқ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Ғиждувоний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Хожаи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жаҳон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(1103–1179).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Ориф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Ревгарий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Моҳитобон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ваф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1317 й.).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Маҳмуд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Анжирфағнавий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ваф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1317 й.).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Али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Рометаний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ваф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1326 й.).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Бобойи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ваф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1354 й.).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Саййид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Амир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Кулол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ваф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1370 й.).</a:t>
            </a:r>
          </a:p>
          <a:p>
            <a:pPr lvl="0"/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Бухорий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қуддиса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сирруҳу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1318–1389)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9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8047" y="1496680"/>
            <a:ext cx="60983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Хожагон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машхур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дарвишлик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таълимоти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Марказий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Осиёда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вужудга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келиб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хинд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салтанатларининг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ривожланишида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мухим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таъсир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кўрсатди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Муътабар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сиймолар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Накшбандийлик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сулуки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тасаввуф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сисиласининг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энг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дастлабки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ибтидоси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исоблайдилар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Ушбу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ҳақида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9739" y="764704"/>
            <a:ext cx="6096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Идрис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Шоҳ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Ўзбек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тилига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Рўзиматов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таржимаси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Фан, 1993.–62 б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166465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Садриддин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Салим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Бухорийнинг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Бахоуддин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Накшбанд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етти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пир"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1993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килинган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Муаллиф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янги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маълумотлар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тўлдириб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нашрга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тайёрлади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Азиз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китобхон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маънавиятимиз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даргалари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Етти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пир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хакидаги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оламингизни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бойитишига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шубха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йўк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728" y="3089247"/>
            <a:ext cx="58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Садриддин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Салим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Дилда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ёр :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Бадиа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/ С. Салим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.–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Ғфур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Ғулом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номидаги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Адабиёт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санъат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1993.– 80 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163" y="980728"/>
            <a:ext cx="1584175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284984"/>
            <a:ext cx="1584175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ATB-1\Desktop\расм ремонт\АПА НИЛУФАР\Бахоуддин накшбанд\1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0" y="1052736"/>
            <a:ext cx="14401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TB-1\Desktop\расм ремонт\АПА НИЛУФАР\Бахоуддин накшбанд\1_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17" y="3320988"/>
            <a:ext cx="14672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836712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Насафий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Ҳазрат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 /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Насафий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.–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Фан, 1993.– 48 б.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Ушбу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рисолада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муаллиф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ривоятларга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асосланиб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баъзи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ўринларда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манбаларга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суяниб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Эшоннинг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хаёти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сулуки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хакида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маълумот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беради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575" y="3717032"/>
            <a:ext cx="5976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Абдурахмон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Жомий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Накшбандий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таълимоти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]. -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Маърифат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1995. - 76 б.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z-Cyrl-U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6502" y="836712"/>
            <a:ext cx="1584175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3429000"/>
            <a:ext cx="1584175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ATB-1\Desktop\расм ремонт\АПА НИЛУФАР\Бахоуддин накшбанд\1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9587"/>
            <a:ext cx="1401112" cy="19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TB-1\Desktop\расм ремонт\АПА НИЛУФАР\Бахоуддин накшбанд\1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01" y="3501008"/>
            <a:ext cx="14848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" y="-30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744379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Иззат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Султон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абадияти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]/ И.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Султон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.–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Фан, 1994.–87 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556792"/>
            <a:ext cx="6480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Мустакиллик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туфайли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маданий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меросини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тарафлама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ўрганиш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имкониятига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халкларимиз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буюк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файласуф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арбоби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адиб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Бахоуддин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Накшбанд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меросига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умид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мурожаат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этмокда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янги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маданияти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яратишда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ундан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мадад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олмокда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Мўътабар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манбалардан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олинган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маълумотларга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асосланган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рисола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ёзилиш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услуби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жихатидан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хужжатли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киссага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туради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енгил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ўкилади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705" y="3593707"/>
            <a:ext cx="619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Садриддин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Салим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пир [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]/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С.Салим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.–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Янги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авлоди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2010.– 24 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59" y="4437112"/>
            <a:ext cx="61926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Садриддин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Салим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Бухорийнинг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Бахоуддин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Накшбанд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пир"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1993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килинган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Муаллиф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ушбу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янги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маълумотлар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тўлдириб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нашрга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тайёрлади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китобхон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маънавиятимиз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даргалари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пир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хакидаги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оламингизни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бойитишига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шубха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йўк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4946" y="3717032"/>
            <a:ext cx="1584175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ATB-1\Desktop\расм ремонт\АПА НИЛУФАР\Бахоуддин накшбанд\1_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54" y="3752155"/>
            <a:ext cx="1527757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64163" y="980728"/>
            <a:ext cx="1584175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ATB-1\Desktop\расм ремонт\АПА НИЛУФАР\Бахоуддин накшбанд\1_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5" y="1028564"/>
            <a:ext cx="146754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7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544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723903"/>
            <a:ext cx="5976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Усмон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Ориф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Баховуддин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Накшбанд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таълимоти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хакида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]/ О.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Усмон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мух. Э. Юсупов. -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Тошкент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Университет, 1993. - 32 б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782" y="1810170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Захматкаш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Ориф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Усмоновнинг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китобхонларга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такдим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этилаётган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ушбу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кичик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рисоласи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кадриятларимизнинг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мухим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сахифасини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ўрганиш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борасидаги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биринчи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кадамлардандир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китобхонлар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оммасига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мўлжалланган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980728"/>
            <a:ext cx="1584175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ATB-1\Desktop\расм ремонт\АПА НИЛУФАР\Бахоуддин накшбанд\1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024048"/>
            <a:ext cx="1440160" cy="20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04248" y="3645024"/>
            <a:ext cx="1584175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ATB-1\Desktop\расм ремонт\АПА НИЛУФАР\Бахоуддин накшбанд\1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4401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93305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Бахоуддин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Накшбанд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]/ Н.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Йўлдошев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2003. - 31 б.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8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6470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бинни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ан-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ал-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кўпроқ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Балогардон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Хўжаи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Бузрук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машҳур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1318-Бухоро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вилояти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ҳозир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тумани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- 1389) -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машҳур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авлиё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тариқатининг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асосчиси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600" y="1803014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туғилган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қишлоқ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Ҳиндувон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кейинчалик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шарафига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Орифон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оиласи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фарзандлари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аниқ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маълумот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йўқ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пайғамбар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авлодларига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мансуб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саййидзодалардан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эканлиги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тўқувчи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ўйма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солувчи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119" y="3068960"/>
            <a:ext cx="82089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тақдирида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бобосининг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алоҳида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хизмати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бор.У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суфийлар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яқин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алоқада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Шу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сабабли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набирасида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илоҳиётга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қизиқиш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уйғотди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биринчи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устози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Бобойи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Кекса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тарбиялашни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ўринбосарларидан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бўлмиш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Амир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Саййид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Кулолга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топширди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билганларини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ўргатиб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бўлгандан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шогирдига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ижозат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яссавия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шайхларининг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машҳур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вакилларидан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бўлмиш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Қусам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олдига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Нахшаб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яъни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ҳозир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Қарши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шаҳрига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ой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ихлоси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баланд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чоғда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Қусам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ўғлидек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муридига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чексиз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ҳурмати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туфайли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умрининг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охиригача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Бухорода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вафот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этади</a:t>
            </a:r>
            <a:r>
              <a:rPr lang="uz-Cyrl-UZ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294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7995" y="1002634"/>
            <a:ext cx="1584175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ATB-1\Desktop\расм ремонт\АПА НИЛУФАР\Бахоуддин накшбанд\1_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4" y="1013587"/>
            <a:ext cx="161513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10879" y="1002634"/>
            <a:ext cx="1584175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10880" y="3321833"/>
            <a:ext cx="1584175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97689" y="3303375"/>
            <a:ext cx="1584175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321833"/>
            <a:ext cx="1584175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7" y="1039685"/>
            <a:ext cx="1584175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01948" y="1037116"/>
            <a:ext cx="1584175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2113" y="3276668"/>
            <a:ext cx="1584175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 descr="C:\Users\ATB-1\Desktop\расм ремонт\АПА НИЛУФАР\Бахоуддин накшбанд\1_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3" y="3276668"/>
            <a:ext cx="1644753" cy="215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TB-1\Desktop\расм ремонт\АПА НИЛУФАР\Бахоуддин накшбанд\img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79" y="1002635"/>
            <a:ext cx="1584175" cy="219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TB-1\Desktop\расм ремонт\АПА НИЛУФАР\Бахоуддин накшбанд\1_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81" y="3337473"/>
            <a:ext cx="1584174" cy="21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ATB-1\Desktop\расм ремонт\АПА НИЛУФАР\Бахоуддин накшбанд\1_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48" y="1061997"/>
            <a:ext cx="1579916" cy="213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ATB-1\Desktop\расм ремонт\АПА НИЛУФАР\Бахоуддин накшбанд\1_00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037116"/>
            <a:ext cx="1584175" cy="216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ATB-1\Desktop\расм ремонт\АПА НИЛУФАР\Бахоуддин накшбанд\1_00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58" y="3276667"/>
            <a:ext cx="1657265" cy="2205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ATB-1\Desktop\расм ремонт\АПА НИЛУФАР\Бахоуддин накшбанд\1_00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273622"/>
            <a:ext cx="1632173" cy="227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7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нилу\rasm\фонд слайд\BmFaRr1514272174188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1" y="620688"/>
            <a:ext cx="8425476" cy="5682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3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540" y="1916832"/>
            <a:ext cx="81369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деярли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бутун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умри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атрофидаги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қишлоқпарда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суфийлик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ўтган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марта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ҳаж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Ғарибона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ҳаёт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кечирган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фақат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меҳнати-кимхобга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(гул)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кўрган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Хизматкор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саклашни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гуноҳ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орасида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Балогардон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яъни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дуо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балоқазони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даф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қилувчи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унвони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машҳур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таълимотини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яратишда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Юсуф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Ҳамадоний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Абдуҳолиқ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Ғиждувоний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назарияларига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асосланган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Таълимотининг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 ёр-у, даст ба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Кўнгил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бўлсин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қўл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банд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бўлсин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ётади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тасаввуфдаги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илгарилари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амалда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қаттиқ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талабларни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юмшатди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мўътадиллаштирди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кундалик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турмушга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Унингча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Аллоҳга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интилиш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кўнгил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амалга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ошиши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керак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Қўл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меҳнат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банд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бўлаверсин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таркидунёчилик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қилмай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демакки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дунё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очиқ-ошкор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қўл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силкимай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Аллоҳга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етишиш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мумкинлиги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ҳақидаги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ғояси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мусулмон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оламида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тасаввуфнинг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аҳоли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қатламлари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ичига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боришини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таъминлади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вафотидан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ёйилди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15-асрда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Хўжа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Аҳрор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Убайдуллоҳ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йирик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рахдимоси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сифатида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майдонга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чиқди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TB-1\Desktop\картинки\22637751962291672434845713815208218182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20319"/>
          <a:stretch/>
        </p:blipFill>
        <p:spPr bwMode="auto">
          <a:xfrm>
            <a:off x="899592" y="620687"/>
            <a:ext cx="7200800" cy="1368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1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Абдураҳмон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Жомий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Алишер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Навоий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Заҳириддин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Бобур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Бобораҳим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Машраб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шоирлар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эдилар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Улар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ижодида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ғоялари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атрофлича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тарғиб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этилди.Баҳовуддин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ҳақида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таълимоти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хусусида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тўғрисида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асарлар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яратилган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Биргина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 Абу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Райҳон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Беруний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номидаги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Шарқшунослик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қўлёзмалар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хазинасининг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доир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195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китоб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мавжуд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Жумладан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Салоҳ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ибн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Муборак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ал-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Бухорийнинг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«Анису-т-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толибийн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уддату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-с-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соликийн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Толиблар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ошнаси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соликлар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раҳномаси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(1383)да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ҳаёт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тарзи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кашфу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кароматлари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пурҳикмат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сўзларидан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намуиалар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берилади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Мақомати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ҳазрати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юритилади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Шу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муаллифнинг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қисмдан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иборат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Маноқиби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таъриф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тавсифлари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бор.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Булардан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ташқари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суюкли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халифаси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Порсо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ёзиб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қолдирган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неча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орқали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валийликнинг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таърифи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Баҳовуддин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тариқатдаги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даврлари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суҳбатлари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ҳикматли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сўзлари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танишиш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ислом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ақидаси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ибодат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шариат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аҳкомларидан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бахраманд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тасаввуф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солган.Нақшбандия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хожагон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негизида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Юсуф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Ҳамадоний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Абдухолиқ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Ғиждувоний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Аҳмад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Яссавий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қарашларини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омухта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уларга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ривожлантирди.15-18-асрларда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савдо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ҳунармандчилик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шуғулланадиган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шаҳар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аҳолиси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кўчманчи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чорвадор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аҳоли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орасига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ёйилди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таълимотининг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асосида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кўнгил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худода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бўлсин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-у,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қўл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банд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бўлсин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дил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 ёру, даст ба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шиори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ётади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8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TB-1\Desktop\расм ремонт\755148803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"/>
          <a:stretch/>
        </p:blipFill>
        <p:spPr bwMode="auto">
          <a:xfrm>
            <a:off x="0" y="0"/>
            <a:ext cx="543609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нилу\rasm\китоб\6c1e16cfde424ddcbb5ca849be80d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20014"/>
            <a:ext cx="3851920" cy="251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нилу\rasm\китоб\coran_avec_chapelet_0-758x4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19242"/>
            <a:ext cx="3744416" cy="2527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нилу\rasm\китоб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059807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7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79751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Нақшбандияда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муридлик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қоидалари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хийла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осонлаштирилган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сиртдан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эътиқод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қўйиш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мустаҳкамлиги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таолога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сидқидилдан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ихлос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камолот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ўрин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эгаллайди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русумлар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одатларни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кўр-кўрона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риё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сохта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диндорлик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қораланади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Ахлоқий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қаноатли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сабрли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ихтиёрий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фақирлик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Аллоҳга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интилиш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юксак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фазилат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ҳисобланади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одамнинг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мансаби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бойлиги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эмас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комиллиги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ўлчанади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ҳунар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эгаллаб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меҳнати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ҳалол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луқма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еб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яшаш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қилинади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тиланчилик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дарбадарлик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кечириш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суфий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иснод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хизматкор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сақлаш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ўзганинг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меҳнатидан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фойдаланиш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Нақшбандиянинг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юқоридаги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шиори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таркидунёчиликка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текинхўрликка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қарши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қаратилган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манманлик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суфий,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шайхман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керилиш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шовқин-сурон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кўтариб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зикру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самоъ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одамлар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диққатини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қаратиш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қораланади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қалбни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дунё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ғуборларидан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тозалаш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нафси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курашиб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чароғонлик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қалбда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Аллоҳ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номларини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нақшлаб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усуллари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ишлаб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чиқилган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Зикри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хуфия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яширин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зикр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тушиш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шунга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хизмат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Ташқаридан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ичкаридан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нафасни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Худо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чиқариш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қадамни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савоб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эзгу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амаллар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сари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қўйиш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юрт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азиз-авлиёлар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қабрини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зиёрат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ғофилларни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ҳушёр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ҳолатда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огоҳлигига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эришиш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ақшбандия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нинг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тарбия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усули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ҳисобланган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8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TB-1\Desktop\расм ремонт\Naqshbandi_Compl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50"/>
            <a:ext cx="9144000" cy="68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0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илу\rasm\фонд слайд\Charming-Frames-Butterfly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640" y="68683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Нақшбандияда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мурид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орасидаги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орифона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суҳбатга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эътибор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қилинган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кўра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суҳбат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анжуман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ичра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билмаганни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юксалиш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кароматлар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асрори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илоҳиёт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олами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бахрамандлик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бўлса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акси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хилват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кишини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билимдан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маърифатдан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маҳрум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назорат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билимларини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дилда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мустаҳкамлаш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умрнинг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савоб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нафсни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маънавий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камолот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сарфлаш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лозим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дейилади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Вуқифи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замоний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муайян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вақтда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тўхтаб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текшириш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вуқуфи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ададий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ишларини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сарҳисоб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қилиб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текшириш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вуқуфи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қалбий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амаллари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бўлаётганлигини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тўхтаб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текшириб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шиорлар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қудсий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сўзлар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назорат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усулига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тасаввуфни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ислом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шариати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пайғамбар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суннати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янада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мустаҳкамроқ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боғлади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Урватул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вусқо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яъни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барча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пайғамбар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сўзлари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ишларига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суяниш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шиорларидан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айланди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суфийлик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истеъдодига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эътибор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берилган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яъни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баъзи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кишиларнинг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фалон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силсиладанман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насл-насабим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фалон-фалончиларга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бориб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тақалади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гапларига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қарши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силсилада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эмас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Аллоҳнинг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жазбасида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айтади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Жазба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бўлмаса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суфийликда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мақоматларга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кўтарилиш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қийин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Нақшбандия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Баҳоуддин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Нақшбанд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ҳаётлигидаёқ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кенг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шуҳрат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қозонди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жиҳатдан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ишлаб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чиқишда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Муҳаммад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Порсо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Алоуддин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Аттор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хизматлари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катта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бўлди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тариқатга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фақатгина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оддий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халқ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эмас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балки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Самарқанд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уламолари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Амир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Темур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авлодидан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бўлган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шоҳ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шаҳзодалар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кира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бошладилар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87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240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ATB-1</dc:creator>
  <cp:lastModifiedBy>ATB-1</cp:lastModifiedBy>
  <cp:revision>9</cp:revision>
  <dcterms:created xsi:type="dcterms:W3CDTF">2018-05-08T04:24:40Z</dcterms:created>
  <dcterms:modified xsi:type="dcterms:W3CDTF">2018-05-10T11:18:47Z</dcterms:modified>
</cp:coreProperties>
</file>