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57" r:id="rId3"/>
    <p:sldId id="258" r:id="rId4"/>
    <p:sldId id="259" r:id="rId5"/>
    <p:sldId id="260" r:id="rId6"/>
    <p:sldId id="268" r:id="rId7"/>
    <p:sldId id="269" r:id="rId8"/>
    <p:sldId id="263" r:id="rId9"/>
    <p:sldId id="261" r:id="rId10"/>
    <p:sldId id="270" r:id="rId11"/>
    <p:sldId id="276" r:id="rId12"/>
    <p:sldId id="274" r:id="rId13"/>
    <p:sldId id="277" r:id="rId14"/>
    <p:sldId id="271" r:id="rId15"/>
    <p:sldId id="272" r:id="rId16"/>
    <p:sldId id="273" r:id="rId17"/>
    <p:sldId id="275" r:id="rId18"/>
    <p:sldId id="278" r:id="rId19"/>
    <p:sldId id="279" r:id="rId20"/>
    <p:sldId id="265" r:id="rId21"/>
    <p:sldId id="262" r:id="rId22"/>
    <p:sldId id="266" r:id="rId23"/>
    <p:sldId id="267"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944" y="-4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7A3F12-834A-4225-85D0-37E31F1B68EC}" type="datetimeFigureOut">
              <a:rPr lang="ru-RU" smtClean="0"/>
              <a:t>07.12.2017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6B205A-C0C9-4801-992B-14664361F4A0}" type="slidenum">
              <a:rPr lang="ru-RU" smtClean="0"/>
              <a:t>‹#›</a:t>
            </a:fld>
            <a:endParaRPr lang="ru-RU"/>
          </a:p>
        </p:txBody>
      </p:sp>
    </p:spTree>
    <p:extLst>
      <p:ext uri="{BB962C8B-B14F-4D97-AF65-F5344CB8AC3E}">
        <p14:creationId xmlns:p14="http://schemas.microsoft.com/office/powerpoint/2010/main" val="3967127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6B205A-C0C9-4801-992B-14664361F4A0}" type="slidenum">
              <a:rPr lang="ru-RU" smtClean="0"/>
              <a:t>19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D46C003F-2183-4B65-A340-C3DB7B664CAD}" type="datetimeFigureOut">
              <a:rPr lang="ru-RU" smtClean="0"/>
              <a:pPr/>
              <a:t>07.12.2017</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070A582-840E-4637-BD08-D785B5AB54F3}"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070A582-840E-4637-BD08-D785B5AB54F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070A582-840E-4637-BD08-D785B5AB54F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070A582-840E-4637-BD08-D785B5AB54F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D46C003F-2183-4B65-A340-C3DB7B664CAD}" type="datetimeFigureOut">
              <a:rPr lang="ru-RU" smtClean="0"/>
              <a:pPr/>
              <a:t>07.12.2017</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070A582-840E-4637-BD08-D785B5AB54F3}"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D070A582-840E-4637-BD08-D785B5AB54F3}"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D070A582-840E-4637-BD08-D785B5AB54F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070A582-840E-4637-BD08-D785B5AB54F3}"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D46C003F-2183-4B65-A340-C3DB7B664CAD}" type="datetimeFigureOut">
              <a:rPr lang="ru-RU" smtClean="0"/>
              <a:pPr/>
              <a:t>07.12.2017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070A582-840E-4637-BD08-D785B5AB54F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D46C003F-2183-4B65-A340-C3DB7B664CAD}" type="datetimeFigureOut">
              <a:rPr lang="ru-RU" smtClean="0"/>
              <a:pPr/>
              <a:t>07.12.2017</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070A582-840E-4637-BD08-D785B5AB54F3}"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D46C003F-2183-4B65-A340-C3DB7B664CAD}" type="datetimeFigureOut">
              <a:rPr lang="ru-RU" smtClean="0"/>
              <a:pPr/>
              <a:t>07.12.2017</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070A582-840E-4637-BD08-D785B5AB54F3}"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46C003F-2183-4B65-A340-C3DB7B664CAD}" type="datetimeFigureOut">
              <a:rPr lang="ru-RU" smtClean="0"/>
              <a:pPr/>
              <a:t>07.12.2017</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070A582-840E-4637-BD08-D785B5AB54F3}"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ENEOLIT, BRONZA, TEMIR</a:t>
            </a:r>
            <a:endParaRPr lang="ru-RU"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BRONZA </a:t>
            </a:r>
            <a:endParaRPr lang="ru-RU" dirty="0"/>
          </a:p>
        </p:txBody>
      </p:sp>
      <p:sp>
        <p:nvSpPr>
          <p:cNvPr id="3" name="Содержимое 2"/>
          <p:cNvSpPr>
            <a:spLocks noGrp="1"/>
          </p:cNvSpPr>
          <p:nvPr>
            <p:ph idx="1"/>
          </p:nvPr>
        </p:nvSpPr>
        <p:spPr/>
        <p:txBody>
          <a:bodyPr>
            <a:normAutofit fontScale="70000" lnSpcReduction="20000"/>
          </a:bodyPr>
          <a:lstStyle/>
          <a:p>
            <a:r>
              <a:rPr lang="en-GB" b="1" i="1" dirty="0" err="1" smtClean="0"/>
              <a:t>Bronza</a:t>
            </a:r>
            <a:r>
              <a:rPr lang="en-GB" b="1" i="1" dirty="0" smtClean="0"/>
              <a:t> </a:t>
            </a:r>
            <a:r>
              <a:rPr lang="en-GB" b="1" i="1" dirty="0" err="1" smtClean="0"/>
              <a:t>davri</a:t>
            </a:r>
            <a:r>
              <a:rPr lang="en-GB" dirty="0" smtClean="0"/>
              <a:t> </a:t>
            </a:r>
            <a:r>
              <a:rPr lang="en-GB" b="1" u="sng" dirty="0" smtClean="0"/>
              <a:t>mil. </a:t>
            </a:r>
            <a:r>
              <a:rPr lang="en-GB" b="1" u="sng" dirty="0" err="1" smtClean="0"/>
              <a:t>avv</a:t>
            </a:r>
            <a:r>
              <a:rPr lang="en-GB" b="1" u="sng" dirty="0" smtClean="0"/>
              <a:t> III-II </a:t>
            </a:r>
            <a:r>
              <a:rPr lang="en-GB" b="1" u="sng" dirty="0" err="1" smtClean="0"/>
              <a:t>ming</a:t>
            </a:r>
            <a:r>
              <a:rPr lang="en-GB" b="1" u="sng" dirty="0" smtClean="0"/>
              <a:t> </a:t>
            </a:r>
            <a:r>
              <a:rPr lang="en-GB" b="1" u="sng" dirty="0" err="1" smtClean="0"/>
              <a:t>yillik</a:t>
            </a:r>
            <a:r>
              <a:rPr lang="en-GB" dirty="0" err="1" smtClean="0"/>
              <a:t>ni</a:t>
            </a:r>
            <a:r>
              <a:rPr lang="en-GB" dirty="0" smtClean="0"/>
              <a:t> </a:t>
            </a:r>
            <a:r>
              <a:rPr lang="en-GB" dirty="0" err="1" smtClean="0"/>
              <a:t>o’z</a:t>
            </a:r>
            <a:r>
              <a:rPr lang="en-GB" dirty="0" smtClean="0"/>
              <a:t> </a:t>
            </a:r>
            <a:r>
              <a:rPr lang="en-GB" dirty="0" err="1" smtClean="0"/>
              <a:t>ichiga</a:t>
            </a:r>
            <a:r>
              <a:rPr lang="en-GB" dirty="0" smtClean="0"/>
              <a:t> </a:t>
            </a:r>
            <a:r>
              <a:rPr lang="en-GB" dirty="0" err="1" smtClean="0"/>
              <a:t>oladi</a:t>
            </a:r>
            <a:r>
              <a:rPr lang="en-GB" dirty="0" smtClean="0"/>
              <a:t>. </a:t>
            </a:r>
            <a:r>
              <a:rPr lang="en-GB" dirty="0" err="1" smtClean="0"/>
              <a:t>Jez</a:t>
            </a:r>
            <a:r>
              <a:rPr lang="en-GB" dirty="0" smtClean="0"/>
              <a:t> </a:t>
            </a:r>
            <a:r>
              <a:rPr lang="en-GB" dirty="0" err="1" smtClean="0"/>
              <a:t>miloddan</a:t>
            </a:r>
            <a:r>
              <a:rPr lang="en-GB" dirty="0" smtClean="0"/>
              <a:t> </a:t>
            </a:r>
            <a:r>
              <a:rPr lang="en-GB" dirty="0" err="1" smtClean="0"/>
              <a:t>avvalgi</a:t>
            </a:r>
            <a:r>
              <a:rPr lang="en-GB" dirty="0" smtClean="0"/>
              <a:t> III </a:t>
            </a:r>
            <a:r>
              <a:rPr lang="en-GB" dirty="0" err="1" smtClean="0"/>
              <a:t>ming</a:t>
            </a:r>
            <a:r>
              <a:rPr lang="en-GB" dirty="0" smtClean="0"/>
              <a:t> </a:t>
            </a:r>
            <a:r>
              <a:rPr lang="en-GB" dirty="0" err="1" smtClean="0"/>
              <a:t>yillikda</a:t>
            </a:r>
            <a:r>
              <a:rPr lang="en-GB" dirty="0" smtClean="0"/>
              <a:t> </a:t>
            </a:r>
            <a:r>
              <a:rPr lang="en-GB" dirty="0" err="1" smtClean="0"/>
              <a:t>kashf</a:t>
            </a:r>
            <a:r>
              <a:rPr lang="en-GB" dirty="0" smtClean="0"/>
              <a:t> </a:t>
            </a:r>
            <a:r>
              <a:rPr lang="en-GB" dirty="0" err="1" smtClean="0"/>
              <a:t>etilgan</a:t>
            </a:r>
            <a:r>
              <a:rPr lang="en-GB" dirty="0" smtClean="0"/>
              <a:t>. </a:t>
            </a:r>
            <a:r>
              <a:rPr lang="en-GB" dirty="0" err="1" smtClean="0"/>
              <a:t>Uning</a:t>
            </a:r>
            <a:r>
              <a:rPr lang="en-GB" dirty="0" smtClean="0"/>
              <a:t> </a:t>
            </a:r>
            <a:r>
              <a:rPr lang="en-GB" dirty="0" err="1" smtClean="0"/>
              <a:t>vatani</a:t>
            </a:r>
            <a:r>
              <a:rPr lang="en-GB" dirty="0" smtClean="0"/>
              <a:t> </a:t>
            </a:r>
            <a:r>
              <a:rPr lang="en-GB" dirty="0" err="1" smtClean="0"/>
              <a:t>Ikkidaryo</a:t>
            </a:r>
            <a:r>
              <a:rPr lang="en-GB" dirty="0" smtClean="0"/>
              <a:t> </a:t>
            </a:r>
            <a:r>
              <a:rPr lang="en-GB" dirty="0" err="1" smtClean="0"/>
              <a:t>oralig’i</a:t>
            </a:r>
            <a:r>
              <a:rPr lang="en-GB" dirty="0" smtClean="0"/>
              <a:t> </a:t>
            </a:r>
            <a:r>
              <a:rPr lang="en-GB" dirty="0" err="1" smtClean="0"/>
              <a:t>bo’lgan</a:t>
            </a:r>
            <a:r>
              <a:rPr lang="en-GB" dirty="0" smtClean="0"/>
              <a:t>. </a:t>
            </a:r>
            <a:r>
              <a:rPr lang="es-ES" dirty="0" smtClean="0"/>
              <a:t>U mis bilan qalay qorishmasidan iborat bo’lib, nisbat jihatidan turli xilda. Bronza metal sifatida ko’p afzalliklarga ega:</a:t>
            </a:r>
            <a:endParaRPr lang="ru-RU" dirty="0" smtClean="0"/>
          </a:p>
          <a:p>
            <a:r>
              <a:rPr lang="es-ES" dirty="0" smtClean="0"/>
              <a:t>1. Bronza qurollar mis qurollardan pishiqroq va o’tkirroq.</a:t>
            </a:r>
            <a:endParaRPr lang="ru-RU" dirty="0" smtClean="0"/>
          </a:p>
          <a:p>
            <a:r>
              <a:rPr lang="es-ES" dirty="0" smtClean="0"/>
              <a:t>2. Uni eritib quyish oson, chunki uning erish temperaturasi pastroq.</a:t>
            </a:r>
            <a:endParaRPr lang="ru-RU" dirty="0" smtClean="0"/>
          </a:p>
          <a:p>
            <a:r>
              <a:rPr lang="es-ES" dirty="0" smtClean="0"/>
              <a:t>Mis va bronza tabiatda yombi holida tarqalgan. </a:t>
            </a:r>
            <a:r>
              <a:rPr lang="en-US" dirty="0" err="1" smtClean="0"/>
              <a:t>Misni</a:t>
            </a:r>
            <a:r>
              <a:rPr lang="en-US" dirty="0" smtClean="0"/>
              <a:t> </a:t>
            </a:r>
            <a:r>
              <a:rPr lang="en-US" dirty="0" err="1" smtClean="0"/>
              <a:t>eritish</a:t>
            </a:r>
            <a:r>
              <a:rPr lang="en-US" dirty="0" smtClean="0"/>
              <a:t> t° - 1084 S°, </a:t>
            </a:r>
            <a:r>
              <a:rPr lang="en-US" dirty="0" err="1" smtClean="0"/>
              <a:t>bronzaning</a:t>
            </a:r>
            <a:r>
              <a:rPr lang="en-US" dirty="0" smtClean="0"/>
              <a:t> </a:t>
            </a:r>
            <a:r>
              <a:rPr lang="en-US" dirty="0" err="1" smtClean="0"/>
              <a:t>erish</a:t>
            </a:r>
            <a:r>
              <a:rPr lang="en-US" dirty="0" smtClean="0"/>
              <a:t> t° 700-900 S° </a:t>
            </a:r>
            <a:r>
              <a:rPr lang="en-US" dirty="0" err="1" smtClean="0"/>
              <a:t>o’rtasida</a:t>
            </a:r>
            <a:r>
              <a:rPr lang="en-US" dirty="0" smtClean="0"/>
              <a:t>. </a:t>
            </a:r>
            <a:r>
              <a:rPr lang="en-US" dirty="0" err="1" smtClean="0"/>
              <a:t>Mis</a:t>
            </a:r>
            <a:r>
              <a:rPr lang="en-US" dirty="0" smtClean="0"/>
              <a:t> </a:t>
            </a:r>
            <a:r>
              <a:rPr lang="en-US" dirty="0" err="1" smtClean="0"/>
              <a:t>va</a:t>
            </a:r>
            <a:r>
              <a:rPr lang="en-US" dirty="0" smtClean="0"/>
              <a:t> </a:t>
            </a:r>
            <a:r>
              <a:rPr lang="en-US" dirty="0" err="1" smtClean="0"/>
              <a:t>qalayni</a:t>
            </a:r>
            <a:r>
              <a:rPr lang="en-US" dirty="0" smtClean="0"/>
              <a:t> </a:t>
            </a:r>
            <a:r>
              <a:rPr lang="en-US" dirty="0" err="1" smtClean="0"/>
              <a:t>birga</a:t>
            </a:r>
            <a:r>
              <a:rPr lang="en-US" dirty="0" smtClean="0"/>
              <a:t> </a:t>
            </a:r>
            <a:r>
              <a:rPr lang="en-US" dirty="0" err="1" smtClean="0"/>
              <a:t>qo’shib</a:t>
            </a:r>
            <a:r>
              <a:rPr lang="en-US" dirty="0" smtClean="0"/>
              <a:t>, </a:t>
            </a:r>
            <a:r>
              <a:rPr lang="en-US" dirty="0" err="1" smtClean="0"/>
              <a:t>qoliplarga</a:t>
            </a:r>
            <a:r>
              <a:rPr lang="en-US" dirty="0" smtClean="0"/>
              <a:t> </a:t>
            </a:r>
            <a:r>
              <a:rPr lang="en-US" dirty="0" err="1" smtClean="0"/>
              <a:t>quyishgan</a:t>
            </a:r>
            <a:r>
              <a:rPr lang="en-US" dirty="0" smtClean="0"/>
              <a:t>. </a:t>
            </a:r>
            <a:r>
              <a:rPr lang="en-US" dirty="0" err="1" smtClean="0"/>
              <a:t>Qoliplar</a:t>
            </a:r>
            <a:r>
              <a:rPr lang="en-US" dirty="0" smtClean="0"/>
              <a:t> </a:t>
            </a:r>
            <a:r>
              <a:rPr lang="en-US" dirty="0" err="1" smtClean="0"/>
              <a:t>toshdan</a:t>
            </a:r>
            <a:r>
              <a:rPr lang="en-US" dirty="0" smtClean="0"/>
              <a:t> </a:t>
            </a:r>
            <a:r>
              <a:rPr lang="en-US" dirty="0" err="1" smtClean="0"/>
              <a:t>qumtosh</a:t>
            </a:r>
            <a:r>
              <a:rPr lang="en-US" dirty="0" smtClean="0"/>
              <a:t> </a:t>
            </a:r>
            <a:r>
              <a:rPr lang="en-US" dirty="0" err="1" smtClean="0"/>
              <a:t>yoki</a:t>
            </a:r>
            <a:r>
              <a:rPr lang="en-US" dirty="0" smtClean="0"/>
              <a:t> </a:t>
            </a:r>
            <a:r>
              <a:rPr lang="en-US" dirty="0" err="1" smtClean="0"/>
              <a:t>toshtaxtachalardan</a:t>
            </a:r>
            <a:r>
              <a:rPr lang="en-US" dirty="0" smtClean="0"/>
              <a:t> </a:t>
            </a:r>
            <a:r>
              <a:rPr lang="en-US" dirty="0" err="1" smtClean="0"/>
              <a:t>iborat</a:t>
            </a:r>
            <a:r>
              <a:rPr lang="en-US" dirty="0" smtClean="0"/>
              <a:t> </a:t>
            </a:r>
            <a:r>
              <a:rPr lang="en-US" dirty="0" err="1" smtClean="0"/>
              <a:t>bo’lgan</a:t>
            </a:r>
            <a:r>
              <a:rPr lang="en-US" dirty="0" smtClean="0"/>
              <a:t>.</a:t>
            </a:r>
            <a:endParaRPr lang="ru-RU" dirty="0" smtClean="0"/>
          </a:p>
          <a:p>
            <a:endParaRPr lang="ru-RU" dirty="0" smtClean="0"/>
          </a:p>
          <a:p>
            <a:endParaRPr lang="ru-RU" dirty="0"/>
          </a:p>
        </p:txBody>
      </p:sp>
    </p:spTree>
  </p:cSld>
  <p:clrMapOvr>
    <a:masterClrMapping/>
  </p:clrMapOvr>
  <p:transition>
    <p:wheel spokes="2"/>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2"/>
          <a:srcRect/>
          <a:stretch>
            <a:fillRect/>
          </a:stretch>
        </p:blipFill>
        <p:spPr bwMode="auto">
          <a:xfrm>
            <a:off x="642910" y="1785926"/>
            <a:ext cx="3078372" cy="4000528"/>
          </a:xfrm>
          <a:prstGeom prst="rect">
            <a:avLst/>
          </a:prstGeom>
          <a:noFill/>
          <a:ln w="9525">
            <a:noFill/>
            <a:miter lim="800000"/>
            <a:headEnd/>
            <a:tailEnd/>
          </a:ln>
        </p:spPr>
      </p:pic>
      <p:sp>
        <p:nvSpPr>
          <p:cNvPr id="5" name="Прямоугольник 4"/>
          <p:cNvSpPr/>
          <p:nvPr/>
        </p:nvSpPr>
        <p:spPr>
          <a:xfrm>
            <a:off x="571473" y="357167"/>
            <a:ext cx="3357586"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Bronza</a:t>
            </a:r>
            <a:r>
              <a:rPr lang="en-US"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ko’zgu</a:t>
            </a:r>
            <a:endParaRPr lang="ru-RU"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32771" name="Picture 3"/>
          <p:cNvPicPr>
            <a:picLocks noChangeAspect="1" noChangeArrowheads="1"/>
          </p:cNvPicPr>
          <p:nvPr/>
        </p:nvPicPr>
        <p:blipFill>
          <a:blip r:embed="rId3"/>
          <a:srcRect/>
          <a:stretch>
            <a:fillRect/>
          </a:stretch>
        </p:blipFill>
        <p:spPr bwMode="auto">
          <a:xfrm>
            <a:off x="4929190" y="1785926"/>
            <a:ext cx="3286148" cy="3862397"/>
          </a:xfrm>
          <a:prstGeom prst="rect">
            <a:avLst/>
          </a:prstGeom>
          <a:noFill/>
          <a:ln w="9525">
            <a:noFill/>
            <a:miter lim="800000"/>
            <a:headEnd/>
            <a:tailEnd/>
          </a:ln>
        </p:spPr>
      </p:pic>
      <p:sp>
        <p:nvSpPr>
          <p:cNvPr id="7" name="Прямоугольник 6"/>
          <p:cNvSpPr/>
          <p:nvPr/>
        </p:nvSpPr>
        <p:spPr>
          <a:xfrm>
            <a:off x="3929058" y="428605"/>
            <a:ext cx="4786346" cy="95410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Sopollitepa</a:t>
            </a: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p>
          <a:p>
            <a:pPr algn="ct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Bronza</a:t>
            </a: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idishlar</a:t>
            </a:r>
            <a:endParaRPr lang="ru-RU"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spli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58161"/>
          </a:xfrm>
        </p:spPr>
        <p:txBody>
          <a:bodyPr>
            <a:normAutofit fontScale="70000" lnSpcReduction="20000"/>
          </a:bodyPr>
          <a:lstStyle/>
          <a:p>
            <a:r>
              <a:rPr lang="en-US" dirty="0" err="1" smtClean="0"/>
              <a:t>Bronzaning</a:t>
            </a:r>
            <a:r>
              <a:rPr lang="en-US" dirty="0" smtClean="0"/>
              <a:t> </a:t>
            </a:r>
            <a:r>
              <a:rPr lang="en-US" dirty="0" err="1" smtClean="0"/>
              <a:t>kashf</a:t>
            </a:r>
            <a:r>
              <a:rPr lang="en-US" dirty="0" smtClean="0"/>
              <a:t> </a:t>
            </a:r>
            <a:r>
              <a:rPr lang="en-US" dirty="0" err="1" smtClean="0"/>
              <a:t>etilishi</a:t>
            </a:r>
            <a:r>
              <a:rPr lang="en-US" dirty="0" smtClean="0"/>
              <a:t> </a:t>
            </a:r>
            <a:r>
              <a:rPr lang="en-US" dirty="0" err="1" smtClean="0"/>
              <a:t>ibtidoiy</a:t>
            </a:r>
            <a:r>
              <a:rPr lang="en-US" dirty="0" smtClean="0"/>
              <a:t> </a:t>
            </a:r>
            <a:r>
              <a:rPr lang="en-US" dirty="0" err="1" smtClean="0"/>
              <a:t>jamoa</a:t>
            </a:r>
            <a:r>
              <a:rPr lang="en-US" dirty="0" smtClean="0"/>
              <a:t> </a:t>
            </a:r>
            <a:r>
              <a:rPr lang="en-US" dirty="0" err="1" smtClean="0"/>
              <a:t>xo’jaligida</a:t>
            </a:r>
            <a:r>
              <a:rPr lang="en-US" dirty="0" smtClean="0"/>
              <a:t> </a:t>
            </a:r>
            <a:r>
              <a:rPr lang="en-US" dirty="0" err="1" smtClean="0"/>
              <a:t>ro’y</a:t>
            </a:r>
            <a:r>
              <a:rPr lang="en-US" dirty="0" smtClean="0"/>
              <a:t> </a:t>
            </a:r>
            <a:r>
              <a:rPr lang="en-US" dirty="0" err="1" smtClean="0"/>
              <a:t>bergan</a:t>
            </a:r>
            <a:r>
              <a:rPr lang="en-US" dirty="0" smtClean="0"/>
              <a:t> </a:t>
            </a:r>
            <a:r>
              <a:rPr lang="en-US" dirty="0" err="1" smtClean="0"/>
              <a:t>buyuk</a:t>
            </a:r>
            <a:r>
              <a:rPr lang="en-US" dirty="0" smtClean="0"/>
              <a:t> </a:t>
            </a:r>
            <a:r>
              <a:rPr lang="en-US" dirty="0" err="1" smtClean="0"/>
              <a:t>madaniy</a:t>
            </a:r>
            <a:r>
              <a:rPr lang="en-US" dirty="0" smtClean="0"/>
              <a:t> </a:t>
            </a:r>
            <a:r>
              <a:rPr lang="en-US" dirty="0" err="1" smtClean="0"/>
              <a:t>xo’jalik</a:t>
            </a:r>
            <a:r>
              <a:rPr lang="en-US" dirty="0" smtClean="0"/>
              <a:t> </a:t>
            </a:r>
            <a:r>
              <a:rPr lang="en-US" dirty="0" err="1" smtClean="0"/>
              <a:t>ixtiro</a:t>
            </a:r>
            <a:r>
              <a:rPr lang="en-US" dirty="0" smtClean="0"/>
              <a:t> </a:t>
            </a:r>
            <a:r>
              <a:rPr lang="en-US" dirty="0" err="1" smtClean="0"/>
              <a:t>edi</a:t>
            </a:r>
            <a:r>
              <a:rPr lang="en-US" dirty="0" smtClean="0"/>
              <a:t>. </a:t>
            </a:r>
            <a:r>
              <a:rPr lang="en-US" dirty="0" err="1" smtClean="0"/>
              <a:t>Yangi</a:t>
            </a:r>
            <a:r>
              <a:rPr lang="en-US" dirty="0" smtClean="0"/>
              <a:t> metal </a:t>
            </a:r>
            <a:r>
              <a:rPr lang="en-US" dirty="0" err="1" smtClean="0"/>
              <a:t>harbiy</a:t>
            </a:r>
            <a:r>
              <a:rPr lang="en-US" dirty="0" smtClean="0"/>
              <a:t> </a:t>
            </a:r>
            <a:r>
              <a:rPr lang="en-US" dirty="0" err="1" smtClean="0"/>
              <a:t>qurollarning</a:t>
            </a:r>
            <a:r>
              <a:rPr lang="en-US" dirty="0" smtClean="0"/>
              <a:t> </a:t>
            </a:r>
            <a:r>
              <a:rPr lang="en-US" dirty="0" err="1" smtClean="0"/>
              <a:t>turini</a:t>
            </a:r>
            <a:r>
              <a:rPr lang="en-US" dirty="0" smtClean="0"/>
              <a:t> </a:t>
            </a:r>
            <a:r>
              <a:rPr lang="en-US" dirty="0" err="1" smtClean="0"/>
              <a:t>ko’paytirdi</a:t>
            </a:r>
            <a:r>
              <a:rPr lang="en-US" dirty="0" smtClean="0"/>
              <a:t>, </a:t>
            </a:r>
            <a:r>
              <a:rPr lang="en-US" dirty="0" err="1" smtClean="0"/>
              <a:t>harbiy</a:t>
            </a:r>
            <a:r>
              <a:rPr lang="en-US" dirty="0" smtClean="0"/>
              <a:t> </a:t>
            </a:r>
            <a:r>
              <a:rPr lang="en-US" dirty="0" err="1" smtClean="0"/>
              <a:t>qurollarning</a:t>
            </a:r>
            <a:r>
              <a:rPr lang="en-US" dirty="0" smtClean="0"/>
              <a:t> </a:t>
            </a:r>
            <a:r>
              <a:rPr lang="en-US" dirty="0" err="1" smtClean="0"/>
              <a:t>xili</a:t>
            </a:r>
            <a:r>
              <a:rPr lang="en-US" dirty="0" smtClean="0"/>
              <a:t> </a:t>
            </a:r>
            <a:r>
              <a:rPr lang="en-US" dirty="0" err="1" smtClean="0"/>
              <a:t>va</a:t>
            </a:r>
            <a:r>
              <a:rPr lang="en-US" dirty="0" smtClean="0"/>
              <a:t> </a:t>
            </a:r>
            <a:r>
              <a:rPr lang="en-US" dirty="0" err="1" smtClean="0"/>
              <a:t>jangovarligi</a:t>
            </a:r>
            <a:r>
              <a:rPr lang="en-US" dirty="0" smtClean="0"/>
              <a:t> </a:t>
            </a:r>
            <a:r>
              <a:rPr lang="en-US" dirty="0" err="1" smtClean="0"/>
              <a:t>oshdi</a:t>
            </a:r>
            <a:r>
              <a:rPr lang="en-US" dirty="0" smtClean="0"/>
              <a:t>. </a:t>
            </a:r>
            <a:r>
              <a:rPr lang="en-US" dirty="0" err="1" smtClean="0"/>
              <a:t>Bronzadan</a:t>
            </a:r>
            <a:r>
              <a:rPr lang="en-US" dirty="0" smtClean="0"/>
              <a:t> </a:t>
            </a:r>
            <a:r>
              <a:rPr lang="en-US" dirty="0" err="1" smtClean="0"/>
              <a:t>yasalgan</a:t>
            </a:r>
            <a:r>
              <a:rPr lang="en-US" dirty="0" smtClean="0"/>
              <a:t> </a:t>
            </a:r>
            <a:r>
              <a:rPr lang="en-US" dirty="0" err="1" smtClean="0"/>
              <a:t>uy-ro’zg’or</a:t>
            </a:r>
            <a:r>
              <a:rPr lang="en-US" dirty="0" smtClean="0"/>
              <a:t> </a:t>
            </a:r>
            <a:r>
              <a:rPr lang="en-US" dirty="0" err="1" smtClean="0"/>
              <a:t>buyumlari</a:t>
            </a:r>
            <a:r>
              <a:rPr lang="en-US" dirty="0" smtClean="0"/>
              <a:t> ham </a:t>
            </a:r>
            <a:r>
              <a:rPr lang="en-US" dirty="0" err="1" smtClean="0"/>
              <a:t>paydo</a:t>
            </a:r>
            <a:r>
              <a:rPr lang="en-US" dirty="0" smtClean="0"/>
              <a:t> </a:t>
            </a:r>
            <a:r>
              <a:rPr lang="en-US" dirty="0" err="1" smtClean="0"/>
              <a:t>bo’ldi</a:t>
            </a:r>
            <a:r>
              <a:rPr lang="en-US" dirty="0" smtClean="0"/>
              <a:t>. Ammo </a:t>
            </a:r>
            <a:r>
              <a:rPr lang="en-US" dirty="0" err="1" smtClean="0"/>
              <a:t>bronza</a:t>
            </a:r>
            <a:r>
              <a:rPr lang="en-US" dirty="0" smtClean="0"/>
              <a:t> </a:t>
            </a:r>
            <a:r>
              <a:rPr lang="en-US" dirty="0" err="1" smtClean="0"/>
              <a:t>mehnat</a:t>
            </a:r>
            <a:r>
              <a:rPr lang="en-US" dirty="0" smtClean="0"/>
              <a:t> </a:t>
            </a:r>
            <a:r>
              <a:rPr lang="en-US" dirty="0" err="1" smtClean="0"/>
              <a:t>qurollari</a:t>
            </a:r>
            <a:r>
              <a:rPr lang="en-US" dirty="0" smtClean="0"/>
              <a:t> </a:t>
            </a:r>
            <a:r>
              <a:rPr lang="en-US" dirty="0" err="1" smtClean="0"/>
              <a:t>ishlab</a:t>
            </a:r>
            <a:r>
              <a:rPr lang="en-US" dirty="0" smtClean="0"/>
              <a:t> </a:t>
            </a:r>
            <a:r>
              <a:rPr lang="en-US" dirty="0" err="1" smtClean="0"/>
              <a:t>chiqarish</a:t>
            </a:r>
            <a:r>
              <a:rPr lang="en-US" dirty="0" smtClean="0"/>
              <a:t> </a:t>
            </a:r>
            <a:r>
              <a:rPr lang="en-US" dirty="0" err="1" smtClean="0"/>
              <a:t>uchun</a:t>
            </a:r>
            <a:r>
              <a:rPr lang="en-US" dirty="0" smtClean="0"/>
              <a:t> </a:t>
            </a:r>
            <a:r>
              <a:rPr lang="en-US" dirty="0" err="1" smtClean="0"/>
              <a:t>nodir</a:t>
            </a:r>
            <a:r>
              <a:rPr lang="en-US" dirty="0" smtClean="0"/>
              <a:t> </a:t>
            </a:r>
            <a:r>
              <a:rPr lang="en-US" dirty="0" err="1" smtClean="0"/>
              <a:t>va</a:t>
            </a:r>
            <a:r>
              <a:rPr lang="en-US" dirty="0" smtClean="0"/>
              <a:t> </a:t>
            </a:r>
            <a:r>
              <a:rPr lang="en-US" dirty="0" err="1" smtClean="0"/>
              <a:t>kamchil</a:t>
            </a:r>
            <a:r>
              <a:rPr lang="en-US" dirty="0" smtClean="0"/>
              <a:t> metal </a:t>
            </a:r>
            <a:r>
              <a:rPr lang="en-US" dirty="0" err="1" smtClean="0"/>
              <a:t>bo’lib</a:t>
            </a:r>
            <a:r>
              <a:rPr lang="en-US" dirty="0" smtClean="0"/>
              <a:t> </a:t>
            </a:r>
            <a:r>
              <a:rPr lang="en-US" dirty="0" err="1" smtClean="0"/>
              <a:t>qolaveradi</a:t>
            </a:r>
            <a:r>
              <a:rPr lang="en-US" dirty="0" smtClean="0"/>
              <a:t>. U </a:t>
            </a:r>
            <a:r>
              <a:rPr lang="en-US" dirty="0" err="1" smtClean="0"/>
              <a:t>mehnat</a:t>
            </a:r>
            <a:r>
              <a:rPr lang="en-US" dirty="0" smtClean="0"/>
              <a:t> </a:t>
            </a:r>
            <a:r>
              <a:rPr lang="en-US" dirty="0" err="1" smtClean="0"/>
              <a:t>qurollari</a:t>
            </a:r>
            <a:r>
              <a:rPr lang="en-US" dirty="0" smtClean="0"/>
              <a:t> </a:t>
            </a:r>
            <a:r>
              <a:rPr lang="en-US" dirty="0" err="1" smtClean="0"/>
              <a:t>yasashda</a:t>
            </a:r>
            <a:r>
              <a:rPr lang="en-US" dirty="0" smtClean="0"/>
              <a:t> tosh </a:t>
            </a:r>
            <a:r>
              <a:rPr lang="en-US" dirty="0" err="1" smtClean="0"/>
              <a:t>xomashyosini</a:t>
            </a:r>
            <a:r>
              <a:rPr lang="en-US" dirty="0" smtClean="0"/>
              <a:t> </a:t>
            </a:r>
            <a:r>
              <a:rPr lang="en-US" dirty="0" err="1" smtClean="0"/>
              <a:t>uzil-kesil</a:t>
            </a:r>
            <a:r>
              <a:rPr lang="en-US" dirty="0" smtClean="0"/>
              <a:t> </a:t>
            </a:r>
            <a:r>
              <a:rPr lang="en-US" dirty="0" err="1" smtClean="0"/>
              <a:t>siqib</a:t>
            </a:r>
            <a:r>
              <a:rPr lang="en-US" dirty="0" smtClean="0"/>
              <a:t> </a:t>
            </a:r>
            <a:r>
              <a:rPr lang="en-US" dirty="0" err="1" smtClean="0"/>
              <a:t>chiqara</a:t>
            </a:r>
            <a:r>
              <a:rPr lang="en-US" dirty="0" smtClean="0"/>
              <a:t> </a:t>
            </a:r>
            <a:r>
              <a:rPr lang="en-US" dirty="0" err="1" smtClean="0"/>
              <a:t>olmadi</a:t>
            </a:r>
            <a:r>
              <a:rPr lang="en-US" dirty="0" smtClean="0"/>
              <a:t>. </a:t>
            </a:r>
            <a:r>
              <a:rPr lang="en-US" dirty="0" err="1" smtClean="0"/>
              <a:t>Chunki</a:t>
            </a:r>
            <a:r>
              <a:rPr lang="en-US" dirty="0" smtClean="0"/>
              <a:t> </a:t>
            </a:r>
            <a:r>
              <a:rPr lang="en-US" dirty="0" err="1" smtClean="0"/>
              <a:t>dastlab</a:t>
            </a:r>
            <a:r>
              <a:rPr lang="en-US" dirty="0" smtClean="0"/>
              <a:t> </a:t>
            </a:r>
            <a:r>
              <a:rPr lang="en-US" dirty="0" err="1" smtClean="0"/>
              <a:t>bronzadan</a:t>
            </a:r>
            <a:r>
              <a:rPr lang="en-US" dirty="0" smtClean="0"/>
              <a:t> </a:t>
            </a:r>
            <a:r>
              <a:rPr lang="en-US" dirty="0" err="1" smtClean="0"/>
              <a:t>munchoqlar</a:t>
            </a:r>
            <a:r>
              <a:rPr lang="en-US" dirty="0" smtClean="0"/>
              <a:t>, </a:t>
            </a:r>
            <a:r>
              <a:rPr lang="en-US" dirty="0" err="1" smtClean="0"/>
              <a:t>uzuklar</a:t>
            </a:r>
            <a:r>
              <a:rPr lang="en-US" dirty="0" smtClean="0"/>
              <a:t>, </a:t>
            </a:r>
            <a:r>
              <a:rPr lang="en-US" dirty="0" err="1" smtClean="0"/>
              <a:t>to’g’nag’ichlar</a:t>
            </a:r>
            <a:r>
              <a:rPr lang="en-US" dirty="0" smtClean="0"/>
              <a:t> </a:t>
            </a:r>
            <a:r>
              <a:rPr lang="en-US" dirty="0" err="1" smtClean="0"/>
              <a:t>yasalgan</a:t>
            </a:r>
            <a:r>
              <a:rPr lang="en-US" dirty="0" smtClean="0"/>
              <a:t>. </a:t>
            </a:r>
            <a:r>
              <a:rPr lang="en-US" dirty="0" err="1" smtClean="0"/>
              <a:t>Ular</a:t>
            </a:r>
            <a:r>
              <a:rPr lang="en-US" dirty="0" smtClean="0"/>
              <a:t> </a:t>
            </a:r>
            <a:r>
              <a:rPr lang="en-US" dirty="0" err="1" smtClean="0"/>
              <a:t>asosan</a:t>
            </a:r>
            <a:r>
              <a:rPr lang="en-US" dirty="0" smtClean="0"/>
              <a:t> </a:t>
            </a:r>
            <a:r>
              <a:rPr lang="en-US" dirty="0" err="1" smtClean="0"/>
              <a:t>ziynat</a:t>
            </a:r>
            <a:r>
              <a:rPr lang="en-US" dirty="0" smtClean="0"/>
              <a:t> </a:t>
            </a:r>
            <a:r>
              <a:rPr lang="en-US" dirty="0" err="1" smtClean="0"/>
              <a:t>buyumlari</a:t>
            </a:r>
            <a:r>
              <a:rPr lang="en-US" dirty="0" smtClean="0"/>
              <a:t> </a:t>
            </a:r>
            <a:r>
              <a:rPr lang="en-US" dirty="0" err="1" smtClean="0"/>
              <a:t>edi</a:t>
            </a:r>
            <a:r>
              <a:rPr lang="en-US" dirty="0" smtClean="0"/>
              <a:t>. Bu </a:t>
            </a:r>
            <a:r>
              <a:rPr lang="en-US" dirty="0" err="1" smtClean="0"/>
              <a:t>davrda</a:t>
            </a:r>
            <a:r>
              <a:rPr lang="en-US" dirty="0" smtClean="0"/>
              <a:t> tosh </a:t>
            </a:r>
            <a:r>
              <a:rPr lang="en-US" dirty="0" err="1" smtClean="0"/>
              <a:t>qurollar</a:t>
            </a:r>
            <a:r>
              <a:rPr lang="en-US" dirty="0" smtClean="0"/>
              <a:t> ham </a:t>
            </a:r>
            <a:r>
              <a:rPr lang="en-US" dirty="0" err="1" smtClean="0"/>
              <a:t>ko’plab</a:t>
            </a:r>
            <a:r>
              <a:rPr lang="en-US" dirty="0" smtClean="0"/>
              <a:t> </a:t>
            </a:r>
            <a:r>
              <a:rPr lang="en-US" dirty="0" err="1" smtClean="0"/>
              <a:t>ishlatilgan</a:t>
            </a:r>
            <a:r>
              <a:rPr lang="en-US" dirty="0" smtClean="0"/>
              <a:t>. Tosh </a:t>
            </a:r>
            <a:r>
              <a:rPr lang="en-US" dirty="0" err="1" smtClean="0"/>
              <a:t>parrakchalardan</a:t>
            </a:r>
            <a:r>
              <a:rPr lang="en-US" dirty="0" smtClean="0"/>
              <a:t> </a:t>
            </a:r>
            <a:r>
              <a:rPr lang="en-US" dirty="0" err="1" smtClean="0"/>
              <a:t>keng</a:t>
            </a:r>
            <a:r>
              <a:rPr lang="en-US" dirty="0" smtClean="0"/>
              <a:t> </a:t>
            </a:r>
            <a:r>
              <a:rPr lang="en-US" dirty="0" err="1" smtClean="0"/>
              <a:t>foydalanilgan</a:t>
            </a:r>
            <a:r>
              <a:rPr lang="en-US" dirty="0" smtClean="0"/>
              <a:t>. Ammo </a:t>
            </a:r>
            <a:r>
              <a:rPr lang="en-US" dirty="0" err="1" smtClean="0"/>
              <a:t>bronzaning</a:t>
            </a:r>
            <a:r>
              <a:rPr lang="en-US" dirty="0" smtClean="0"/>
              <a:t> </a:t>
            </a:r>
            <a:r>
              <a:rPr lang="en-US" dirty="0" err="1" smtClean="0"/>
              <a:t>toshga</a:t>
            </a:r>
            <a:r>
              <a:rPr lang="en-US" dirty="0" smtClean="0"/>
              <a:t> </a:t>
            </a:r>
            <a:r>
              <a:rPr lang="en-US" dirty="0" err="1" smtClean="0"/>
              <a:t>nisbatan</a:t>
            </a:r>
            <a:r>
              <a:rPr lang="en-US" dirty="0" smtClean="0"/>
              <a:t> </a:t>
            </a:r>
            <a:r>
              <a:rPr lang="en-US" dirty="0" err="1" smtClean="0"/>
              <a:t>ustunlik</a:t>
            </a:r>
            <a:r>
              <a:rPr lang="en-US" dirty="0" smtClean="0"/>
              <a:t> </a:t>
            </a:r>
            <a:r>
              <a:rPr lang="en-US" dirty="0" err="1" smtClean="0"/>
              <a:t>tomonlari</a:t>
            </a:r>
            <a:r>
              <a:rPr lang="en-US" dirty="0" smtClean="0"/>
              <a:t>, </a:t>
            </a:r>
            <a:r>
              <a:rPr lang="en-US" dirty="0" err="1" smtClean="0"/>
              <a:t>ya’ni</a:t>
            </a:r>
            <a:r>
              <a:rPr lang="en-US" dirty="0" smtClean="0"/>
              <a:t> </a:t>
            </a:r>
            <a:r>
              <a:rPr lang="en-US" dirty="0" err="1" smtClean="0"/>
              <a:t>uning</a:t>
            </a:r>
            <a:r>
              <a:rPr lang="en-US" dirty="0" smtClean="0"/>
              <a:t> </a:t>
            </a:r>
            <a:r>
              <a:rPr lang="en-US" dirty="0" err="1" smtClean="0"/>
              <a:t>juda</a:t>
            </a:r>
            <a:r>
              <a:rPr lang="en-US" dirty="0" smtClean="0"/>
              <a:t> </a:t>
            </a:r>
            <a:r>
              <a:rPr lang="en-US" dirty="0" err="1" smtClean="0"/>
              <a:t>tez</a:t>
            </a:r>
            <a:r>
              <a:rPr lang="en-US" dirty="0" smtClean="0"/>
              <a:t> </a:t>
            </a:r>
            <a:r>
              <a:rPr lang="en-US" dirty="0" err="1" smtClean="0"/>
              <a:t>turli</a:t>
            </a:r>
            <a:r>
              <a:rPr lang="en-US" dirty="0" smtClean="0"/>
              <a:t> </a:t>
            </a:r>
            <a:r>
              <a:rPr lang="en-US" dirty="0" err="1" smtClean="0"/>
              <a:t>shaklga</a:t>
            </a:r>
            <a:r>
              <a:rPr lang="en-US" dirty="0" smtClean="0"/>
              <a:t> </a:t>
            </a:r>
            <a:r>
              <a:rPr lang="en-US" dirty="0" err="1" smtClean="0"/>
              <a:t>keltirilishi</a:t>
            </a:r>
            <a:r>
              <a:rPr lang="en-US" dirty="0" smtClean="0"/>
              <a:t>, </a:t>
            </a:r>
            <a:r>
              <a:rPr lang="en-US" dirty="0" err="1" smtClean="0"/>
              <a:t>turli</a:t>
            </a:r>
            <a:r>
              <a:rPr lang="en-US" dirty="0" smtClean="0"/>
              <a:t> </a:t>
            </a:r>
            <a:r>
              <a:rPr lang="en-US" dirty="0" err="1" smtClean="0"/>
              <a:t>ishlarda</a:t>
            </a:r>
            <a:r>
              <a:rPr lang="en-US" dirty="0" smtClean="0"/>
              <a:t> </a:t>
            </a:r>
            <a:r>
              <a:rPr lang="en-US" dirty="0" err="1" smtClean="0"/>
              <a:t>foydalanish</a:t>
            </a:r>
            <a:r>
              <a:rPr lang="en-US" dirty="0" smtClean="0"/>
              <a:t> </a:t>
            </a:r>
            <a:r>
              <a:rPr lang="en-US" dirty="0" err="1" smtClean="0"/>
              <a:t>mumkinligi</a:t>
            </a:r>
            <a:r>
              <a:rPr lang="en-US" dirty="0" smtClean="0"/>
              <a:t>, </a:t>
            </a:r>
            <a:r>
              <a:rPr lang="en-US" dirty="0" err="1" smtClean="0"/>
              <a:t>ko’p</a:t>
            </a:r>
            <a:r>
              <a:rPr lang="en-US" dirty="0" smtClean="0"/>
              <a:t> </a:t>
            </a:r>
            <a:r>
              <a:rPr lang="en-US" dirty="0" err="1" smtClean="0"/>
              <a:t>uchraydigan</a:t>
            </a:r>
            <a:r>
              <a:rPr lang="en-US" dirty="0" smtClean="0"/>
              <a:t> </a:t>
            </a:r>
            <a:r>
              <a:rPr lang="en-US" dirty="0" err="1" smtClean="0"/>
              <a:t>keskir</a:t>
            </a:r>
            <a:r>
              <a:rPr lang="en-US" dirty="0" smtClean="0"/>
              <a:t> </a:t>
            </a:r>
            <a:r>
              <a:rPr lang="en-US" dirty="0" err="1" smtClean="0"/>
              <a:t>va</a:t>
            </a:r>
            <a:r>
              <a:rPr lang="en-US" dirty="0" smtClean="0"/>
              <a:t> </a:t>
            </a:r>
            <a:r>
              <a:rPr lang="en-US" dirty="0" err="1" smtClean="0"/>
              <a:t>qattiq</a:t>
            </a:r>
            <a:r>
              <a:rPr lang="en-US" dirty="0" smtClean="0"/>
              <a:t> tosh </a:t>
            </a:r>
            <a:r>
              <a:rPr lang="en-US" dirty="0" err="1" smtClean="0"/>
              <a:t>qurollarni</a:t>
            </a:r>
            <a:r>
              <a:rPr lang="en-US" dirty="0" smtClean="0"/>
              <a:t> </a:t>
            </a:r>
            <a:r>
              <a:rPr lang="en-US" dirty="0" err="1" smtClean="0"/>
              <a:t>kamyobligi</a:t>
            </a:r>
            <a:r>
              <a:rPr lang="en-US" dirty="0" smtClean="0"/>
              <a:t>, </a:t>
            </a:r>
            <a:r>
              <a:rPr lang="en-US" dirty="0" err="1" smtClean="0"/>
              <a:t>mo’rtligi</a:t>
            </a:r>
            <a:r>
              <a:rPr lang="en-US" dirty="0" smtClean="0"/>
              <a:t> </a:t>
            </a:r>
            <a:r>
              <a:rPr lang="en-US" dirty="0" err="1" smtClean="0"/>
              <a:t>va</a:t>
            </a:r>
            <a:r>
              <a:rPr lang="en-US" dirty="0" smtClean="0"/>
              <a:t> </a:t>
            </a:r>
            <a:r>
              <a:rPr lang="en-US" dirty="0" err="1" smtClean="0"/>
              <a:t>tez</a:t>
            </a:r>
            <a:r>
              <a:rPr lang="en-US" dirty="0" smtClean="0"/>
              <a:t> </a:t>
            </a:r>
            <a:r>
              <a:rPr lang="en-US" dirty="0" err="1" smtClean="0"/>
              <a:t>sinishi</a:t>
            </a:r>
            <a:r>
              <a:rPr lang="en-US" dirty="0" smtClean="0"/>
              <a:t> </a:t>
            </a:r>
            <a:r>
              <a:rPr lang="en-US" dirty="0" err="1" smtClean="0"/>
              <a:t>kabi</a:t>
            </a:r>
            <a:r>
              <a:rPr lang="en-US" dirty="0" smtClean="0"/>
              <a:t> </a:t>
            </a:r>
            <a:r>
              <a:rPr lang="en-US" dirty="0" err="1" smtClean="0"/>
              <a:t>xususiyatga</a:t>
            </a:r>
            <a:r>
              <a:rPr lang="en-US" dirty="0" smtClean="0"/>
              <a:t> </a:t>
            </a:r>
            <a:r>
              <a:rPr lang="en-US" dirty="0" err="1" smtClean="0"/>
              <a:t>ega</a:t>
            </a:r>
            <a:r>
              <a:rPr lang="en-US" dirty="0" smtClean="0"/>
              <a:t> </a:t>
            </a:r>
            <a:r>
              <a:rPr lang="en-US" dirty="0" err="1" smtClean="0"/>
              <a:t>bo’lgan</a:t>
            </a:r>
            <a:r>
              <a:rPr lang="en-US" dirty="0" smtClean="0"/>
              <a:t> (</a:t>
            </a:r>
            <a:r>
              <a:rPr lang="en-US" dirty="0" err="1" smtClean="0"/>
              <a:t>bronza</a:t>
            </a:r>
            <a:r>
              <a:rPr lang="en-US" dirty="0" smtClean="0"/>
              <a:t>) metal </a:t>
            </a:r>
            <a:r>
              <a:rPr lang="en-US" dirty="0" err="1" smtClean="0"/>
              <a:t>siqib</a:t>
            </a:r>
            <a:r>
              <a:rPr lang="en-US" dirty="0" smtClean="0"/>
              <a:t> </a:t>
            </a:r>
            <a:r>
              <a:rPr lang="en-US" dirty="0" err="1" smtClean="0"/>
              <a:t>chiqara</a:t>
            </a:r>
            <a:r>
              <a:rPr lang="en-US" dirty="0" smtClean="0"/>
              <a:t> </a:t>
            </a:r>
            <a:r>
              <a:rPr lang="en-US" dirty="0" err="1" smtClean="0"/>
              <a:t>olmagan</a:t>
            </a:r>
            <a:r>
              <a:rPr lang="en-US" dirty="0" smtClean="0"/>
              <a:t>.</a:t>
            </a:r>
            <a:endParaRPr lang="ru-RU" dirty="0" smtClean="0"/>
          </a:p>
          <a:p>
            <a:endParaRPr lang="ru-RU" dirty="0"/>
          </a:p>
        </p:txBody>
      </p:sp>
    </p:spTree>
  </p:cSld>
  <p:clrMapOvr>
    <a:masterClrMapping/>
  </p:clrMapOvr>
  <p:transition>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Sopol</a:t>
            </a:r>
            <a:r>
              <a:rPr lang="en-US" dirty="0" smtClean="0"/>
              <a:t> </a:t>
            </a:r>
            <a:r>
              <a:rPr lang="en-US" dirty="0" err="1" smtClean="0"/>
              <a:t>quvurlar</a:t>
            </a:r>
            <a:r>
              <a:rPr lang="en-US" dirty="0" smtClean="0"/>
              <a:t>. </a:t>
            </a:r>
            <a:r>
              <a:rPr lang="en-US" dirty="0" err="1" smtClean="0"/>
              <a:t>Jarqo’ton</a:t>
            </a:r>
            <a:endParaRPr lang="ru-RU" dirty="0"/>
          </a:p>
        </p:txBody>
      </p:sp>
      <p:pic>
        <p:nvPicPr>
          <p:cNvPr id="33794" name="Picture 2" descr="DSC03833"/>
          <p:cNvPicPr>
            <a:picLocks noChangeAspect="1" noChangeArrowheads="1"/>
          </p:cNvPicPr>
          <p:nvPr/>
        </p:nvPicPr>
        <p:blipFill>
          <a:blip r:embed="rId2" cstate="print"/>
          <a:srcRect t="-1218" r="4907"/>
          <a:stretch>
            <a:fillRect/>
          </a:stretch>
        </p:blipFill>
        <p:spPr bwMode="auto">
          <a:xfrm>
            <a:off x="1428728" y="2214554"/>
            <a:ext cx="6357982" cy="3714776"/>
          </a:xfrm>
          <a:prstGeom prst="rect">
            <a:avLst/>
          </a:prstGeom>
          <a:noFill/>
          <a:ln w="9525">
            <a:noFill/>
            <a:miter lim="800000"/>
            <a:headEnd/>
            <a:tailEnd/>
          </a:ln>
        </p:spPr>
      </p:pic>
    </p:spTree>
  </p:cSld>
  <p:clrMapOvr>
    <a:masterClrMapping/>
  </p:clrMapOvr>
  <p:transition>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es-ES" dirty="0" smtClean="0"/>
              <a:t>Bronza davrida ibtidoiy jamiyat </a:t>
            </a:r>
            <a:r>
              <a:rPr lang="en-US" dirty="0" smtClean="0"/>
              <a:t>x</a:t>
            </a:r>
            <a:r>
              <a:rPr lang="es-ES" dirty="0" smtClean="0"/>
              <a:t>o’jalik va madaniy taraqqiyoti yuqori darajada bo’lgan. Bronza davri urug’chilik jamoasi xarobalari o’rnida dastlabki sinfiy jamiyat vujudga kelganligini ko’rsatuvchi dalillar arxeologlar tomonidan aniq langan. Bronza davrida mulkiy tabaqalanish jarayoni natijasida ibtidoiy jamoa tuzumidan quldorlik tuzumiga o’tish ro’y beradi. Bu jarayonlarni o’rganishda turli hududlarda topilgan bronza davri arxeologik manbalari katta ahamiyatga egadir. </a:t>
            </a:r>
            <a:endParaRPr lang="ru-RU" dirty="0" smtClean="0"/>
          </a:p>
          <a:p>
            <a:endParaRPr lang="ru-RU" dirty="0"/>
          </a:p>
        </p:txBody>
      </p:sp>
    </p:spTree>
  </p:cSld>
  <p:clrMapOvr>
    <a:masterClrMapping/>
  </p:clrMapOvr>
  <p:transition>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SC03989"/>
          <p:cNvPicPr>
            <a:picLocks noGrp="1" noChangeAspect="1" noChangeArrowheads="1"/>
          </p:cNvPicPr>
          <p:nvPr>
            <p:ph idx="1"/>
          </p:nvPr>
        </p:nvPicPr>
        <p:blipFill>
          <a:blip r:embed="rId2">
            <a:lum bright="18000" contrast="18000"/>
          </a:blip>
          <a:srcRect/>
          <a:stretch>
            <a:fillRect/>
          </a:stretch>
        </p:blipFill>
        <p:spPr bwMode="auto">
          <a:xfrm>
            <a:off x="2285984" y="785794"/>
            <a:ext cx="4071966" cy="4822065"/>
          </a:xfrm>
          <a:prstGeom prst="rect">
            <a:avLst/>
          </a:prstGeom>
          <a:noFill/>
          <a:ln w="9525">
            <a:noFill/>
            <a:miter lim="800000"/>
            <a:headEnd/>
            <a:tailEnd/>
          </a:ln>
        </p:spPr>
      </p:pic>
      <p:sp>
        <p:nvSpPr>
          <p:cNvPr id="5" name="Прямоугольник 4"/>
          <p:cNvSpPr/>
          <p:nvPr/>
        </p:nvSpPr>
        <p:spPr>
          <a:xfrm>
            <a:off x="2076990" y="5572140"/>
            <a:ext cx="4243661"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Qimmatbaho</a:t>
            </a: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toshlardan</a:t>
            </a: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yasalgan</a:t>
            </a:r>
            <a:endPar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munchoqlar</a:t>
            </a: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Jarqo’ton</a:t>
            </a:r>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TEMIR</a:t>
            </a:r>
            <a:endParaRPr lang="ru-RU" dirty="0"/>
          </a:p>
        </p:txBody>
      </p:sp>
      <p:sp>
        <p:nvSpPr>
          <p:cNvPr id="3" name="Содержимое 2"/>
          <p:cNvSpPr>
            <a:spLocks noGrp="1"/>
          </p:cNvSpPr>
          <p:nvPr>
            <p:ph idx="1"/>
          </p:nvPr>
        </p:nvSpPr>
        <p:spPr/>
        <p:txBody>
          <a:bodyPr>
            <a:normAutofit fontScale="62500" lnSpcReduction="20000"/>
          </a:bodyPr>
          <a:lstStyle/>
          <a:p>
            <a:r>
              <a:rPr lang="ru-RU" i="1" dirty="0" smtClean="0"/>
              <a:t> </a:t>
            </a:r>
          </a:p>
          <a:p>
            <a:r>
              <a:rPr lang="en-US" i="1" dirty="0" err="1" smtClean="0"/>
              <a:t>Metall</a:t>
            </a:r>
            <a:r>
              <a:rPr lang="en-US" i="1" dirty="0" smtClean="0"/>
              <a:t> </a:t>
            </a:r>
            <a:r>
              <a:rPr lang="en-US" i="1" dirty="0" err="1" smtClean="0"/>
              <a:t>bilan</a:t>
            </a:r>
            <a:r>
              <a:rPr lang="en-US" i="1" dirty="0" smtClean="0"/>
              <a:t> </a:t>
            </a:r>
            <a:r>
              <a:rPr lang="en-US" i="1" dirty="0" err="1" smtClean="0"/>
              <a:t>qadimgi</a:t>
            </a:r>
            <a:r>
              <a:rPr lang="en-US" i="1" dirty="0" smtClean="0"/>
              <a:t> </a:t>
            </a:r>
            <a:r>
              <a:rPr lang="en-US" i="1" dirty="0" err="1" smtClean="0"/>
              <a:t>odamlar</a:t>
            </a:r>
            <a:r>
              <a:rPr lang="en-US" i="1" dirty="0" smtClean="0"/>
              <a:t> </a:t>
            </a:r>
            <a:r>
              <a:rPr lang="en-US" i="1" dirty="0" err="1" smtClean="0"/>
              <a:t>neolit</a:t>
            </a:r>
            <a:r>
              <a:rPr lang="en-US" i="1" dirty="0" smtClean="0"/>
              <a:t> </a:t>
            </a:r>
            <a:r>
              <a:rPr lang="en-US" i="1" dirty="0" err="1" smtClean="0"/>
              <a:t>davridayoq</a:t>
            </a:r>
            <a:r>
              <a:rPr lang="en-US" i="1" dirty="0" smtClean="0"/>
              <a:t> </a:t>
            </a:r>
            <a:r>
              <a:rPr lang="en-US" i="1" dirty="0" err="1" smtClean="0"/>
              <a:t>tanish</a:t>
            </a:r>
            <a:r>
              <a:rPr lang="en-US" i="1" dirty="0" smtClean="0"/>
              <a:t> </a:t>
            </a:r>
            <a:r>
              <a:rPr lang="en-US" i="1" dirty="0" err="1" smtClean="0"/>
              <a:t>edi</a:t>
            </a:r>
            <a:r>
              <a:rPr lang="en-US" i="1" dirty="0" smtClean="0"/>
              <a:t>. Ammo </a:t>
            </a:r>
            <a:r>
              <a:rPr lang="en-US" i="1" dirty="0" err="1" smtClean="0"/>
              <a:t>metallurgiyaning</a:t>
            </a:r>
            <a:r>
              <a:rPr lang="en-US" i="1" dirty="0" smtClean="0"/>
              <a:t> </a:t>
            </a:r>
            <a:r>
              <a:rPr lang="en-US" i="1" dirty="0" err="1" smtClean="0"/>
              <a:t>kashf</a:t>
            </a:r>
            <a:r>
              <a:rPr lang="en-US" i="1" dirty="0" smtClean="0"/>
              <a:t> </a:t>
            </a:r>
            <a:r>
              <a:rPr lang="en-US" i="1" dirty="0" err="1" smtClean="0"/>
              <a:t>etilishi</a:t>
            </a:r>
            <a:r>
              <a:rPr lang="en-US" i="1" dirty="0" smtClean="0"/>
              <a:t> </a:t>
            </a:r>
            <a:r>
              <a:rPr lang="en-US" i="1" dirty="0" err="1" smtClean="0"/>
              <a:t>va</a:t>
            </a:r>
            <a:r>
              <a:rPr lang="en-US" i="1" dirty="0" smtClean="0"/>
              <a:t> </a:t>
            </a:r>
            <a:r>
              <a:rPr lang="en-US" i="1" dirty="0" err="1" smtClean="0"/>
              <a:t>murakkab</a:t>
            </a:r>
            <a:r>
              <a:rPr lang="en-US" i="1" dirty="0" smtClean="0"/>
              <a:t> </a:t>
            </a:r>
            <a:r>
              <a:rPr lang="en-US" i="1" dirty="0" err="1" smtClean="0"/>
              <a:t>metallurgiya</a:t>
            </a:r>
            <a:r>
              <a:rPr lang="en-US" i="1" dirty="0" smtClean="0"/>
              <a:t> </a:t>
            </a:r>
            <a:r>
              <a:rPr lang="en-US" i="1" dirty="0" err="1" smtClean="0"/>
              <a:t>ko’nikmasining</a:t>
            </a:r>
            <a:r>
              <a:rPr lang="en-US" i="1" dirty="0" smtClean="0"/>
              <a:t> </a:t>
            </a:r>
            <a:r>
              <a:rPr lang="en-US" i="1" dirty="0" err="1" smtClean="0"/>
              <a:t>o’zlashtirilishi</a:t>
            </a:r>
            <a:r>
              <a:rPr lang="en-US" i="1" dirty="0" smtClean="0"/>
              <a:t> </a:t>
            </a:r>
            <a:r>
              <a:rPr lang="en-US" i="1" dirty="0" err="1" smtClean="0"/>
              <a:t>keyingi</a:t>
            </a:r>
            <a:r>
              <a:rPr lang="en-US" i="1" dirty="0" smtClean="0"/>
              <a:t> </a:t>
            </a:r>
            <a:r>
              <a:rPr lang="en-US" i="1" dirty="0" err="1" smtClean="0"/>
              <a:t>davrlarda</a:t>
            </a:r>
            <a:r>
              <a:rPr lang="en-US" i="1" dirty="0" smtClean="0"/>
              <a:t> </a:t>
            </a:r>
            <a:r>
              <a:rPr lang="en-US" i="1" dirty="0" err="1" smtClean="0"/>
              <a:t>amalga</a:t>
            </a:r>
            <a:r>
              <a:rPr lang="en-US" i="1" dirty="0" smtClean="0"/>
              <a:t> </a:t>
            </a:r>
            <a:r>
              <a:rPr lang="en-US" i="1" dirty="0" err="1" smtClean="0"/>
              <a:t>oshdi</a:t>
            </a:r>
            <a:r>
              <a:rPr lang="en-US" i="1" dirty="0" smtClean="0"/>
              <a:t>. </a:t>
            </a:r>
            <a:endParaRPr lang="ru-RU" i="1" dirty="0" smtClean="0"/>
          </a:p>
          <a:p>
            <a:r>
              <a:rPr lang="en-US" i="1" dirty="0" err="1" smtClean="0"/>
              <a:t>Temir</a:t>
            </a:r>
            <a:r>
              <a:rPr lang="en-US" i="1" dirty="0" smtClean="0"/>
              <a:t> </a:t>
            </a:r>
            <a:r>
              <a:rPr lang="en-US" i="1" dirty="0" err="1" smtClean="0"/>
              <a:t>o’ziga</a:t>
            </a:r>
            <a:r>
              <a:rPr lang="en-US" i="1" dirty="0" smtClean="0"/>
              <a:t> </a:t>
            </a:r>
            <a:r>
              <a:rPr lang="en-US" i="1" dirty="0" err="1" smtClean="0"/>
              <a:t>xos</a:t>
            </a:r>
            <a:r>
              <a:rPr lang="en-US" i="1" dirty="0" smtClean="0"/>
              <a:t> metall. </a:t>
            </a:r>
            <a:r>
              <a:rPr lang="en-US" i="1" dirty="0" err="1" smtClean="0"/>
              <a:t>Uning</a:t>
            </a:r>
            <a:r>
              <a:rPr lang="en-US" i="1" dirty="0" smtClean="0"/>
              <a:t> </a:t>
            </a:r>
            <a:r>
              <a:rPr lang="en-US" i="1" dirty="0" err="1" smtClean="0"/>
              <a:t>xususiyatlari</a:t>
            </a:r>
            <a:r>
              <a:rPr lang="en-US" i="1" dirty="0" smtClean="0"/>
              <a:t> </a:t>
            </a:r>
            <a:r>
              <a:rPr lang="en-US" i="1" dirty="0" err="1" smtClean="0"/>
              <a:t>boshqa</a:t>
            </a:r>
            <a:r>
              <a:rPr lang="en-US" i="1" dirty="0" smtClean="0"/>
              <a:t> </a:t>
            </a:r>
            <a:r>
              <a:rPr lang="en-US" i="1" dirty="0" err="1" smtClean="0"/>
              <a:t>metallarga</a:t>
            </a:r>
            <a:r>
              <a:rPr lang="en-US" i="1" dirty="0" smtClean="0"/>
              <a:t> </a:t>
            </a:r>
            <a:r>
              <a:rPr lang="en-US" i="1" dirty="0" err="1" smtClean="0"/>
              <a:t>nisbatan</a:t>
            </a:r>
            <a:r>
              <a:rPr lang="en-US" i="1" dirty="0" smtClean="0"/>
              <a:t> </a:t>
            </a:r>
            <a:r>
              <a:rPr lang="en-US" i="1" dirty="0" err="1" smtClean="0"/>
              <a:t>afzalligini</a:t>
            </a:r>
            <a:r>
              <a:rPr lang="en-US" i="1" dirty="0" smtClean="0"/>
              <a:t> </a:t>
            </a:r>
            <a:r>
              <a:rPr lang="en-US" i="1" dirty="0" err="1" smtClean="0"/>
              <a:t>belgilaydi</a:t>
            </a:r>
            <a:r>
              <a:rPr lang="en-US" i="1" dirty="0" smtClean="0"/>
              <a:t>. </a:t>
            </a:r>
            <a:r>
              <a:rPr lang="en-US" i="1" dirty="0" err="1" smtClean="0"/>
              <a:t>Temir</a:t>
            </a:r>
            <a:r>
              <a:rPr lang="en-US" i="1" dirty="0" smtClean="0"/>
              <a:t> </a:t>
            </a:r>
            <a:r>
              <a:rPr lang="en-US" i="1" dirty="0" err="1" smtClean="0"/>
              <a:t>metali</a:t>
            </a:r>
            <a:r>
              <a:rPr lang="en-US" i="1" dirty="0" smtClean="0"/>
              <a:t> </a:t>
            </a:r>
            <a:r>
              <a:rPr lang="en-US" i="1" dirty="0" err="1" smtClean="0"/>
              <a:t>tabiatda</a:t>
            </a:r>
            <a:r>
              <a:rPr lang="en-US" i="1" dirty="0" smtClean="0"/>
              <a:t> </a:t>
            </a:r>
            <a:r>
              <a:rPr lang="en-US" i="1" dirty="0" err="1" smtClean="0"/>
              <a:t>ko’p</a:t>
            </a:r>
            <a:r>
              <a:rPr lang="en-US" i="1" dirty="0" smtClean="0"/>
              <a:t> </a:t>
            </a:r>
            <a:r>
              <a:rPr lang="en-US" i="1" dirty="0" err="1" smtClean="0"/>
              <a:t>uchraydi</a:t>
            </a:r>
            <a:r>
              <a:rPr lang="en-US" i="1" dirty="0" smtClean="0"/>
              <a:t>. </a:t>
            </a:r>
            <a:r>
              <a:rPr lang="en-US" i="1" dirty="0" err="1" smtClean="0"/>
              <a:t>Albatta</a:t>
            </a:r>
            <a:r>
              <a:rPr lang="en-US" i="1" dirty="0" smtClean="0"/>
              <a:t>, u </a:t>
            </a:r>
            <a:r>
              <a:rPr lang="en-US" i="1" dirty="0" err="1" smtClean="0"/>
              <a:t>tayyor</a:t>
            </a:r>
            <a:r>
              <a:rPr lang="en-US" i="1" dirty="0" smtClean="0"/>
              <a:t> </a:t>
            </a:r>
            <a:r>
              <a:rPr lang="en-US" i="1" dirty="0" err="1" smtClean="0"/>
              <a:t>shaklda</a:t>
            </a:r>
            <a:r>
              <a:rPr lang="en-US" i="1" dirty="0" smtClean="0"/>
              <a:t> </a:t>
            </a:r>
            <a:r>
              <a:rPr lang="en-US" i="1" dirty="0" err="1" smtClean="0"/>
              <a:t>emas</a:t>
            </a:r>
            <a:r>
              <a:rPr lang="en-US" i="1" dirty="0" smtClean="0"/>
              <a:t>, </a:t>
            </a:r>
            <a:r>
              <a:rPr lang="en-US" i="1" dirty="0" err="1" smtClean="0"/>
              <a:t>balki</a:t>
            </a:r>
            <a:r>
              <a:rPr lang="en-US" i="1" dirty="0" smtClean="0"/>
              <a:t> </a:t>
            </a:r>
            <a:r>
              <a:rPr lang="en-US" i="1" dirty="0" err="1" smtClean="0"/>
              <a:t>ma’dan</a:t>
            </a:r>
            <a:r>
              <a:rPr lang="en-US" i="1" dirty="0" smtClean="0"/>
              <a:t> </a:t>
            </a:r>
            <a:r>
              <a:rPr lang="en-US" i="1" dirty="0" err="1" smtClean="0"/>
              <a:t>shaklida</a:t>
            </a:r>
            <a:r>
              <a:rPr lang="en-US" i="1" dirty="0" smtClean="0"/>
              <a:t> </a:t>
            </a:r>
            <a:r>
              <a:rPr lang="en-US" i="1" dirty="0" err="1" smtClean="0"/>
              <a:t>keng</a:t>
            </a:r>
            <a:r>
              <a:rPr lang="en-US" i="1" dirty="0" smtClean="0"/>
              <a:t> </a:t>
            </a:r>
            <a:r>
              <a:rPr lang="en-US" i="1" dirty="0" err="1" smtClean="0"/>
              <a:t>tarqalgan</a:t>
            </a:r>
            <a:r>
              <a:rPr lang="en-US" i="1" dirty="0" smtClean="0"/>
              <a:t> </a:t>
            </a:r>
            <a:r>
              <a:rPr lang="en-US" i="1" dirty="0" err="1" smtClean="0"/>
              <a:t>edi</a:t>
            </a:r>
            <a:r>
              <a:rPr lang="en-US" i="1" dirty="0" smtClean="0"/>
              <a:t>. </a:t>
            </a:r>
            <a:r>
              <a:rPr lang="es-ES" i="1" dirty="0" smtClean="0"/>
              <a:t>Temir ma’danidan ajratib quyuq holatda olingan va sandonlarda toblangan. Bizga  ma’lumki bronza buyumlar suyuq holatda qoliplarga  quyilar edi. Temirning erish temperaturasi  1534°S bo’lib, undan yasalgan jang va mehnat qurollari  o’zining qattiqligi, o’tkirligi bilan avval mavjud bo’lgan qurollarga nisbatan ustuvor xususiyatlarga ega bo’lgan. Temirning yangi metall turi sifatida kashf etilishi o’z zamonasining moddiy madaniyatini o’zgartiribgina qolmay, texnika uchun yangi imkoniyatlar tug’dirdi. Keyingi ming yilliklarda yuz bergan ijtimoiy-iqtisodiy o’zgarishlar uchun zamin yaratdi. </a:t>
            </a:r>
            <a:endParaRPr lang="ru-RU" i="1" dirty="0" smtClean="0"/>
          </a:p>
          <a:p>
            <a:endParaRPr lang="ru-RU" i="1"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s-ES" sz="1800" dirty="0" smtClean="0"/>
              <a:t>Dehqonchilik – ilk temir davrida ishlab chiqarishning vujudga kelgan birinchi tarmog’i bo’lib, temir metalini ishlatilishi unda alohida o’rin tutgan.</a:t>
            </a:r>
          </a:p>
          <a:p>
            <a:r>
              <a:rPr lang="es-ES" sz="1800" dirty="0" smtClean="0"/>
              <a:t>Ishlab chiqarishning ikkinchi tarmog’i hunarmandchilik bo’lib, ilk temir davrida u dehqonchilikdan ajralib, alohida ixtisoslikka aylanadi. Hunarmandchilik asosan temirchilik kasbidan boshlanadi.</a:t>
            </a:r>
          </a:p>
          <a:p>
            <a:endParaRPr lang="es-ES" sz="1800" dirty="0" smtClean="0"/>
          </a:p>
          <a:p>
            <a:r>
              <a:rPr lang="en-GB" sz="1800" dirty="0" err="1" smtClean="0"/>
              <a:t>O’rta</a:t>
            </a:r>
            <a:r>
              <a:rPr lang="en-GB" sz="1800" dirty="0" smtClean="0"/>
              <a:t> </a:t>
            </a:r>
            <a:r>
              <a:rPr lang="en-GB" sz="1800" dirty="0" err="1" smtClean="0"/>
              <a:t>Osiyoda</a:t>
            </a:r>
            <a:r>
              <a:rPr lang="en-GB" sz="1800" dirty="0" smtClean="0"/>
              <a:t> </a:t>
            </a:r>
            <a:r>
              <a:rPr lang="en-GB" sz="1800" dirty="0" err="1" smtClean="0"/>
              <a:t>temirdan</a:t>
            </a:r>
            <a:r>
              <a:rPr lang="en-GB" sz="1800" dirty="0" smtClean="0"/>
              <a:t> </a:t>
            </a:r>
            <a:r>
              <a:rPr lang="en-GB" sz="1800" dirty="0" err="1" smtClean="0"/>
              <a:t>ishlangan</a:t>
            </a:r>
            <a:r>
              <a:rPr lang="en-GB" sz="1800" dirty="0" smtClean="0"/>
              <a:t> </a:t>
            </a:r>
            <a:r>
              <a:rPr lang="en-GB" sz="1800" dirty="0" err="1" smtClean="0"/>
              <a:t>dastlabki</a:t>
            </a:r>
            <a:r>
              <a:rPr lang="en-GB" sz="1800" dirty="0" smtClean="0"/>
              <a:t>, </a:t>
            </a:r>
            <a:r>
              <a:rPr lang="en-GB" sz="1800" dirty="0" err="1" smtClean="0"/>
              <a:t>mehnat</a:t>
            </a:r>
            <a:r>
              <a:rPr lang="en-GB" sz="1800" dirty="0" smtClean="0"/>
              <a:t> </a:t>
            </a:r>
            <a:r>
              <a:rPr lang="en-GB" sz="1800" dirty="0" err="1" smtClean="0"/>
              <a:t>qurollari</a:t>
            </a:r>
            <a:r>
              <a:rPr lang="en-GB" sz="1800" dirty="0" smtClean="0"/>
              <a:t> </a:t>
            </a:r>
            <a:r>
              <a:rPr lang="en-GB" sz="1800" dirty="0" err="1" smtClean="0"/>
              <a:t>miloddan</a:t>
            </a:r>
            <a:r>
              <a:rPr lang="en-GB" sz="1800" dirty="0" smtClean="0"/>
              <a:t> </a:t>
            </a:r>
            <a:r>
              <a:rPr lang="en-GB" sz="1800" dirty="0" err="1" smtClean="0"/>
              <a:t>avvalgi</a:t>
            </a:r>
            <a:r>
              <a:rPr lang="en-GB" sz="1800" dirty="0" smtClean="0"/>
              <a:t> IX-VIII </a:t>
            </a:r>
            <a:r>
              <a:rPr lang="en-GB" sz="1800" dirty="0" err="1" smtClean="0"/>
              <a:t>asrlarga</a:t>
            </a:r>
            <a:r>
              <a:rPr lang="en-GB" sz="1800" dirty="0" smtClean="0"/>
              <a:t> </a:t>
            </a:r>
            <a:r>
              <a:rPr lang="en-GB" sz="1800" dirty="0" err="1" smtClean="0"/>
              <a:t>mansub</a:t>
            </a:r>
            <a:r>
              <a:rPr lang="en-GB" sz="1800" dirty="0" smtClean="0"/>
              <a:t> </a:t>
            </a:r>
            <a:r>
              <a:rPr lang="en-GB" sz="1800" dirty="0" err="1" smtClean="0"/>
              <a:t>bo’lgan</a:t>
            </a:r>
            <a:r>
              <a:rPr lang="en-GB" sz="1800" dirty="0" smtClean="0"/>
              <a:t> </a:t>
            </a:r>
            <a:r>
              <a:rPr lang="en-GB" sz="1800" dirty="0" err="1" smtClean="0"/>
              <a:t>yodgorliklardan</a:t>
            </a:r>
            <a:r>
              <a:rPr lang="en-GB" sz="1800" dirty="0" smtClean="0"/>
              <a:t> </a:t>
            </a:r>
            <a:r>
              <a:rPr lang="en-GB" sz="1800" dirty="0" err="1" smtClean="0"/>
              <a:t>topilgan</a:t>
            </a:r>
            <a:r>
              <a:rPr lang="en-GB" sz="1800" dirty="0" smtClean="0"/>
              <a:t>. Ammo </a:t>
            </a:r>
            <a:r>
              <a:rPr lang="en-GB" sz="1800" dirty="0" err="1" smtClean="0"/>
              <a:t>aksariyat</a:t>
            </a:r>
            <a:r>
              <a:rPr lang="en-GB" sz="1800" dirty="0" smtClean="0"/>
              <a:t> </a:t>
            </a:r>
            <a:r>
              <a:rPr lang="en-GB" sz="1800" dirty="0" err="1" smtClean="0"/>
              <a:t>buyumlar</a:t>
            </a:r>
            <a:r>
              <a:rPr lang="en-GB" sz="1800" dirty="0" smtClean="0"/>
              <a:t> </a:t>
            </a:r>
            <a:r>
              <a:rPr lang="en-GB" sz="1800" dirty="0" err="1" smtClean="0"/>
              <a:t>miloddan</a:t>
            </a:r>
            <a:r>
              <a:rPr lang="en-GB" sz="1800" dirty="0" smtClean="0"/>
              <a:t> </a:t>
            </a:r>
            <a:r>
              <a:rPr lang="en-GB" sz="1800" dirty="0" err="1" smtClean="0"/>
              <a:t>avvalgi</a:t>
            </a:r>
            <a:r>
              <a:rPr lang="en-GB" sz="1800" dirty="0" smtClean="0"/>
              <a:t> VII-VI </a:t>
            </a:r>
            <a:r>
              <a:rPr lang="en-GB" sz="1800" dirty="0" err="1" smtClean="0"/>
              <a:t>asrlarga</a:t>
            </a:r>
            <a:r>
              <a:rPr lang="en-GB" sz="1800" dirty="0" smtClean="0"/>
              <a:t> </a:t>
            </a:r>
            <a:r>
              <a:rPr lang="en-GB" sz="1800" dirty="0" err="1" smtClean="0"/>
              <a:t>oiddir</a:t>
            </a:r>
            <a:r>
              <a:rPr lang="en-GB" sz="1800" dirty="0" smtClean="0"/>
              <a:t>. </a:t>
            </a:r>
            <a:r>
              <a:rPr lang="en-GB" sz="1800" dirty="0" err="1" smtClean="0"/>
              <a:t>O’rta</a:t>
            </a:r>
            <a:r>
              <a:rPr lang="en-GB" sz="1800" dirty="0" smtClean="0"/>
              <a:t> </a:t>
            </a:r>
            <a:r>
              <a:rPr lang="en-GB" sz="1800" dirty="0" err="1" smtClean="0"/>
              <a:t>Osiyoda</a:t>
            </a:r>
            <a:r>
              <a:rPr lang="en-GB" sz="1800" dirty="0" smtClean="0"/>
              <a:t> ilk </a:t>
            </a:r>
            <a:r>
              <a:rPr lang="en-GB" sz="1800" dirty="0" err="1" smtClean="0"/>
              <a:t>temir</a:t>
            </a:r>
            <a:r>
              <a:rPr lang="en-GB" sz="1800" dirty="0" smtClean="0"/>
              <a:t> </a:t>
            </a:r>
            <a:r>
              <a:rPr lang="en-GB" sz="1800" dirty="0" err="1" smtClean="0"/>
              <a:t>davri</a:t>
            </a:r>
            <a:r>
              <a:rPr lang="en-GB" sz="1800" dirty="0" smtClean="0"/>
              <a:t> </a:t>
            </a:r>
            <a:r>
              <a:rPr lang="en-GB" sz="1800" dirty="0" err="1" smtClean="0"/>
              <a:t>miloddan</a:t>
            </a:r>
            <a:r>
              <a:rPr lang="en-GB" sz="1800" dirty="0" smtClean="0"/>
              <a:t> </a:t>
            </a:r>
            <a:r>
              <a:rPr lang="en-GB" sz="1800" dirty="0" err="1" smtClean="0"/>
              <a:t>avvalgi</a:t>
            </a:r>
            <a:r>
              <a:rPr lang="en-GB" sz="1800" dirty="0" smtClean="0"/>
              <a:t> I </a:t>
            </a:r>
            <a:r>
              <a:rPr lang="en-GB" sz="1800" dirty="0" err="1" smtClean="0"/>
              <a:t>ming</a:t>
            </a:r>
            <a:r>
              <a:rPr lang="en-GB" sz="1800" dirty="0" smtClean="0"/>
              <a:t> </a:t>
            </a:r>
            <a:r>
              <a:rPr lang="en-GB" sz="1800" dirty="0" err="1" smtClean="0"/>
              <a:t>yillik</a:t>
            </a:r>
            <a:r>
              <a:rPr lang="en-GB" sz="1800" dirty="0" smtClean="0"/>
              <a:t> </a:t>
            </a:r>
            <a:r>
              <a:rPr lang="en-GB" sz="1800" dirty="0" err="1" smtClean="0"/>
              <a:t>bilan</a:t>
            </a:r>
            <a:r>
              <a:rPr lang="en-GB" sz="1800" dirty="0" smtClean="0"/>
              <a:t> </a:t>
            </a:r>
            <a:r>
              <a:rPr lang="en-GB" sz="1800" dirty="0" err="1" smtClean="0"/>
              <a:t>belgilanadi</a:t>
            </a:r>
            <a:r>
              <a:rPr lang="en-GB" sz="1800" dirty="0" smtClean="0"/>
              <a:t>. </a:t>
            </a:r>
            <a:r>
              <a:rPr lang="en-GB" sz="1800" b="1" dirty="0" err="1" smtClean="0"/>
              <a:t>Anov</a:t>
            </a:r>
            <a:r>
              <a:rPr lang="en-GB" sz="1800" b="1" dirty="0" smtClean="0"/>
              <a:t>, </a:t>
            </a:r>
            <a:r>
              <a:rPr lang="en-GB" sz="1800" b="1" dirty="0" err="1" smtClean="0"/>
              <a:t>Dalvarzin</a:t>
            </a:r>
            <a:r>
              <a:rPr lang="en-GB" sz="1800" b="1" dirty="0" smtClean="0"/>
              <a:t>, </a:t>
            </a:r>
            <a:r>
              <a:rPr lang="en-GB" sz="1800" b="1" dirty="0" err="1" smtClean="0"/>
              <a:t>Daratepa</a:t>
            </a:r>
            <a:r>
              <a:rPr lang="en-GB" sz="1800" b="1" dirty="0" smtClean="0"/>
              <a:t>, </a:t>
            </a:r>
            <a:r>
              <a:rPr lang="en-GB" sz="1800" b="1" dirty="0" err="1" smtClean="0"/>
              <a:t>Quyisoy</a:t>
            </a:r>
            <a:r>
              <a:rPr lang="en-GB" sz="1800" dirty="0" smtClean="0"/>
              <a:t> </a:t>
            </a:r>
            <a:r>
              <a:rPr lang="en-GB" sz="1800" dirty="0" err="1" smtClean="0"/>
              <a:t>kabi</a:t>
            </a:r>
            <a:r>
              <a:rPr lang="en-GB" sz="1800" dirty="0" smtClean="0"/>
              <a:t> </a:t>
            </a:r>
            <a:r>
              <a:rPr lang="en-GB" sz="1800" dirty="0" err="1" smtClean="0"/>
              <a:t>o’nlab</a:t>
            </a:r>
            <a:r>
              <a:rPr lang="en-GB" sz="1800" dirty="0" smtClean="0"/>
              <a:t> </a:t>
            </a:r>
            <a:r>
              <a:rPr lang="en-GB" sz="1800" dirty="0" err="1" smtClean="0"/>
              <a:t>yodgorliklar</a:t>
            </a:r>
            <a:r>
              <a:rPr lang="en-GB" sz="1800" dirty="0" smtClean="0"/>
              <a:t> </a:t>
            </a:r>
            <a:r>
              <a:rPr lang="en-GB" sz="1800" dirty="0" err="1" smtClean="0"/>
              <a:t>Turkmaniston</a:t>
            </a:r>
            <a:r>
              <a:rPr lang="en-GB" sz="1800" dirty="0" smtClean="0"/>
              <a:t> </a:t>
            </a:r>
            <a:r>
              <a:rPr lang="en-GB" sz="1800" dirty="0" err="1" smtClean="0"/>
              <a:t>Respublikasining</a:t>
            </a:r>
            <a:r>
              <a:rPr lang="en-GB" sz="1800" dirty="0" smtClean="0"/>
              <a:t> </a:t>
            </a:r>
            <a:r>
              <a:rPr lang="en-GB" sz="1800" dirty="0" err="1" smtClean="0"/>
              <a:t>janubiy</a:t>
            </a:r>
            <a:r>
              <a:rPr lang="en-GB" sz="1800" dirty="0" smtClean="0"/>
              <a:t>, </a:t>
            </a:r>
            <a:r>
              <a:rPr lang="en-GB" sz="1800" dirty="0" err="1" smtClean="0"/>
              <a:t>O’zbekistonning</a:t>
            </a:r>
            <a:r>
              <a:rPr lang="en-GB" sz="1800" dirty="0" smtClean="0"/>
              <a:t> </a:t>
            </a:r>
            <a:r>
              <a:rPr lang="en-GB" sz="1800" dirty="0" err="1" smtClean="0"/>
              <a:t>Qashqadaryo</a:t>
            </a:r>
            <a:r>
              <a:rPr lang="en-GB" sz="1800" dirty="0" smtClean="0"/>
              <a:t> </a:t>
            </a:r>
            <a:r>
              <a:rPr lang="en-GB" sz="1800" dirty="0" err="1" smtClean="0"/>
              <a:t>va</a:t>
            </a:r>
            <a:r>
              <a:rPr lang="en-GB" sz="1800" dirty="0" smtClean="0"/>
              <a:t> </a:t>
            </a:r>
            <a:r>
              <a:rPr lang="en-GB" sz="1800" dirty="0" err="1" smtClean="0"/>
              <a:t>Zarafshon</a:t>
            </a:r>
            <a:r>
              <a:rPr lang="en-GB" sz="1800" dirty="0" smtClean="0"/>
              <a:t> </a:t>
            </a:r>
            <a:r>
              <a:rPr lang="en-GB" sz="1800" dirty="0" err="1" smtClean="0"/>
              <a:t>vohasi</a:t>
            </a:r>
            <a:r>
              <a:rPr lang="en-GB" sz="1800" dirty="0" smtClean="0"/>
              <a:t>, </a:t>
            </a:r>
            <a:r>
              <a:rPr lang="en-GB" sz="1800" dirty="0" err="1" smtClean="0"/>
              <a:t>Farg’ona</a:t>
            </a:r>
            <a:r>
              <a:rPr lang="en-GB" sz="1800" dirty="0" smtClean="0"/>
              <a:t> </a:t>
            </a:r>
            <a:r>
              <a:rPr lang="en-GB" sz="1800" dirty="0" err="1" smtClean="0"/>
              <a:t>vodiysi</a:t>
            </a:r>
            <a:r>
              <a:rPr lang="en-GB" sz="1800" dirty="0" smtClean="0"/>
              <a:t> </a:t>
            </a:r>
            <a:r>
              <a:rPr lang="en-GB" sz="1800" dirty="0" err="1" smtClean="0"/>
              <a:t>hamda</a:t>
            </a:r>
            <a:r>
              <a:rPr lang="en-GB" sz="1800" dirty="0" smtClean="0"/>
              <a:t> Toshkent </a:t>
            </a:r>
            <a:r>
              <a:rPr lang="en-GB" sz="1800" dirty="0" err="1" smtClean="0"/>
              <a:t>va</a:t>
            </a:r>
            <a:r>
              <a:rPr lang="en-GB" sz="1800" dirty="0" smtClean="0"/>
              <a:t> </a:t>
            </a:r>
            <a:r>
              <a:rPr lang="en-GB" sz="1800" dirty="0" err="1" smtClean="0"/>
              <a:t>Xorazm</a:t>
            </a:r>
            <a:r>
              <a:rPr lang="en-GB" sz="1800" dirty="0" smtClean="0"/>
              <a:t> </a:t>
            </a:r>
            <a:r>
              <a:rPr lang="en-GB" sz="1800" dirty="0" err="1" smtClean="0"/>
              <a:t>viloyatlari</a:t>
            </a:r>
            <a:r>
              <a:rPr lang="en-GB" sz="1800" dirty="0" smtClean="0"/>
              <a:t> </a:t>
            </a:r>
            <a:r>
              <a:rPr lang="en-GB" sz="1800" dirty="0" err="1" smtClean="0"/>
              <a:t>hududlarida</a:t>
            </a:r>
            <a:r>
              <a:rPr lang="en-GB" sz="1800" dirty="0" smtClean="0"/>
              <a:t> </a:t>
            </a:r>
            <a:r>
              <a:rPr lang="en-GB" sz="1800" dirty="0" err="1" smtClean="0"/>
              <a:t>o’rganilgan</a:t>
            </a:r>
            <a:r>
              <a:rPr lang="en-GB" sz="1800" dirty="0" smtClean="0"/>
              <a:t>.</a:t>
            </a:r>
            <a:endParaRPr lang="ru-RU" sz="1800" dirty="0" smtClean="0"/>
          </a:p>
          <a:p>
            <a:endParaRPr lang="ru-RU" sz="1800" dirty="0"/>
          </a:p>
        </p:txBody>
      </p:sp>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CHUST MADANIYATI</a:t>
            </a:r>
            <a:endParaRPr lang="ru-RU" dirty="0"/>
          </a:p>
        </p:txBody>
      </p:sp>
      <p:sp>
        <p:nvSpPr>
          <p:cNvPr id="3" name="Содержимое 2"/>
          <p:cNvSpPr>
            <a:spLocks noGrp="1"/>
          </p:cNvSpPr>
          <p:nvPr>
            <p:ph idx="1"/>
          </p:nvPr>
        </p:nvSpPr>
        <p:spPr/>
        <p:txBody>
          <a:bodyPr>
            <a:normAutofit fontScale="47500" lnSpcReduction="20000"/>
          </a:bodyPr>
          <a:lstStyle/>
          <a:p>
            <a:r>
              <a:rPr lang="en-GB" dirty="0" err="1" smtClean="0"/>
              <a:t>Miloddan</a:t>
            </a:r>
            <a:r>
              <a:rPr lang="en-GB" dirty="0" smtClean="0"/>
              <a:t> </a:t>
            </a:r>
            <a:r>
              <a:rPr lang="en-GB" dirty="0" err="1" smtClean="0"/>
              <a:t>avvalgi</a:t>
            </a:r>
            <a:r>
              <a:rPr lang="en-GB" dirty="0" smtClean="0"/>
              <a:t> II </a:t>
            </a:r>
            <a:r>
              <a:rPr lang="en-GB" dirty="0" err="1" smtClean="0"/>
              <a:t>ming</a:t>
            </a:r>
            <a:r>
              <a:rPr lang="en-GB" dirty="0" smtClean="0"/>
              <a:t> </a:t>
            </a:r>
            <a:r>
              <a:rPr lang="en-GB" dirty="0" err="1" smtClean="0"/>
              <a:t>yillikning</a:t>
            </a:r>
            <a:r>
              <a:rPr lang="en-GB" dirty="0" smtClean="0"/>
              <a:t> </a:t>
            </a:r>
            <a:r>
              <a:rPr lang="en-GB" dirty="0" err="1" smtClean="0"/>
              <a:t>oxirlarida</a:t>
            </a:r>
            <a:r>
              <a:rPr lang="en-GB" dirty="0" smtClean="0"/>
              <a:t> </a:t>
            </a:r>
            <a:r>
              <a:rPr lang="en-GB" dirty="0" err="1" smtClean="0"/>
              <a:t>va</a:t>
            </a:r>
            <a:r>
              <a:rPr lang="en-GB" dirty="0" smtClean="0"/>
              <a:t> </a:t>
            </a:r>
            <a:r>
              <a:rPr lang="en-GB" dirty="0" err="1" smtClean="0"/>
              <a:t>miloddan</a:t>
            </a:r>
            <a:r>
              <a:rPr lang="en-GB" dirty="0" smtClean="0"/>
              <a:t> </a:t>
            </a:r>
            <a:r>
              <a:rPr lang="en-GB" dirty="0" err="1" smtClean="0"/>
              <a:t>avvalgi</a:t>
            </a:r>
            <a:r>
              <a:rPr lang="en-GB" dirty="0" smtClean="0"/>
              <a:t> I </a:t>
            </a:r>
            <a:r>
              <a:rPr lang="en-GB" dirty="0" err="1" smtClean="0"/>
              <a:t>ming</a:t>
            </a:r>
            <a:r>
              <a:rPr lang="en-GB" dirty="0" smtClean="0"/>
              <a:t> </a:t>
            </a:r>
            <a:r>
              <a:rPr lang="en-GB" dirty="0" err="1" smtClean="0"/>
              <a:t>yillikning</a:t>
            </a:r>
            <a:r>
              <a:rPr lang="en-GB" dirty="0" smtClean="0"/>
              <a:t> </a:t>
            </a:r>
            <a:r>
              <a:rPr lang="en-GB" dirty="0" err="1" smtClean="0"/>
              <a:t>boshlarida</a:t>
            </a:r>
            <a:r>
              <a:rPr lang="en-GB" dirty="0" smtClean="0"/>
              <a:t> </a:t>
            </a:r>
            <a:r>
              <a:rPr lang="en-GB" dirty="0" err="1" smtClean="0"/>
              <a:t>Farg’ona</a:t>
            </a:r>
            <a:r>
              <a:rPr lang="en-GB" dirty="0" smtClean="0"/>
              <a:t> </a:t>
            </a:r>
            <a:r>
              <a:rPr lang="en-GB" dirty="0" err="1" smtClean="0"/>
              <a:t>vodiysida</a:t>
            </a:r>
            <a:r>
              <a:rPr lang="en-GB" dirty="0" smtClean="0"/>
              <a:t> </a:t>
            </a:r>
            <a:r>
              <a:rPr lang="en-GB" b="1" dirty="0" err="1" smtClean="0"/>
              <a:t>Chust</a:t>
            </a:r>
            <a:r>
              <a:rPr lang="en-GB" b="1" dirty="0" smtClean="0"/>
              <a:t> </a:t>
            </a:r>
            <a:r>
              <a:rPr lang="en-GB" b="1" dirty="0" err="1" smtClean="0"/>
              <a:t>madaniyati</a:t>
            </a:r>
            <a:r>
              <a:rPr lang="en-GB" dirty="0" smtClean="0"/>
              <a:t> </a:t>
            </a:r>
            <a:r>
              <a:rPr lang="en-GB" dirty="0" err="1" smtClean="0"/>
              <a:t>Qadimgi</a:t>
            </a:r>
            <a:r>
              <a:rPr lang="en-GB" dirty="0" smtClean="0"/>
              <a:t> </a:t>
            </a:r>
            <a:r>
              <a:rPr lang="en-GB" dirty="0" err="1" smtClean="0"/>
              <a:t>Farg’onadagi</a:t>
            </a:r>
            <a:r>
              <a:rPr lang="en-GB" dirty="0" smtClean="0"/>
              <a:t> ilk </a:t>
            </a:r>
            <a:r>
              <a:rPr lang="en-GB" dirty="0" err="1" smtClean="0"/>
              <a:t>dehqonchilik</a:t>
            </a:r>
            <a:r>
              <a:rPr lang="en-GB" dirty="0" smtClean="0"/>
              <a:t> </a:t>
            </a:r>
            <a:r>
              <a:rPr lang="en-GB" dirty="0" err="1" smtClean="0"/>
              <a:t>madaniyati</a:t>
            </a:r>
            <a:r>
              <a:rPr lang="en-GB" dirty="0" smtClean="0"/>
              <a:t> </a:t>
            </a:r>
            <a:r>
              <a:rPr lang="en-GB" dirty="0" err="1" smtClean="0"/>
              <a:t>bo’lib</a:t>
            </a:r>
            <a:r>
              <a:rPr lang="en-GB" dirty="0" smtClean="0"/>
              <a:t>, </a:t>
            </a:r>
            <a:r>
              <a:rPr lang="en-GB" dirty="0" err="1" smtClean="0"/>
              <a:t>bobodehqonlarning</a:t>
            </a:r>
            <a:r>
              <a:rPr lang="en-GB" dirty="0" smtClean="0"/>
              <a:t> </a:t>
            </a:r>
            <a:r>
              <a:rPr lang="en-GB" dirty="0" err="1" smtClean="0"/>
              <a:t>dastlabki</a:t>
            </a:r>
            <a:r>
              <a:rPr lang="en-GB" dirty="0" smtClean="0"/>
              <a:t> </a:t>
            </a:r>
            <a:r>
              <a:rPr lang="en-GB" dirty="0" err="1" smtClean="0"/>
              <a:t>qishlog’i</a:t>
            </a:r>
            <a:r>
              <a:rPr lang="en-GB" dirty="0" smtClean="0"/>
              <a:t> 1951 </a:t>
            </a:r>
            <a:r>
              <a:rPr lang="en-GB" dirty="0" err="1" smtClean="0"/>
              <a:t>yilda</a:t>
            </a:r>
            <a:r>
              <a:rPr lang="en-GB" dirty="0" smtClean="0"/>
              <a:t> </a:t>
            </a:r>
            <a:r>
              <a:rPr lang="en-GB" dirty="0" err="1" smtClean="0"/>
              <a:t>arxeolog</a:t>
            </a:r>
            <a:r>
              <a:rPr lang="en-GB" dirty="0" smtClean="0"/>
              <a:t> </a:t>
            </a:r>
            <a:r>
              <a:rPr lang="en-GB" b="1" dirty="0" err="1" smtClean="0"/>
              <a:t>M.Ye.Voronev</a:t>
            </a:r>
            <a:r>
              <a:rPr lang="en-GB" dirty="0" smtClean="0"/>
              <a:t> </a:t>
            </a:r>
            <a:r>
              <a:rPr lang="en-GB" dirty="0" err="1" smtClean="0"/>
              <a:t>tomonidan</a:t>
            </a:r>
            <a:r>
              <a:rPr lang="en-GB" dirty="0" smtClean="0"/>
              <a:t> </a:t>
            </a:r>
            <a:r>
              <a:rPr lang="en-GB" dirty="0" err="1" smtClean="0"/>
              <a:t>Chust</a:t>
            </a:r>
            <a:r>
              <a:rPr lang="en-GB" dirty="0" smtClean="0"/>
              <a:t> </a:t>
            </a:r>
            <a:r>
              <a:rPr lang="en-GB" dirty="0" err="1" smtClean="0"/>
              <a:t>shahri</a:t>
            </a:r>
            <a:r>
              <a:rPr lang="en-GB" dirty="0" smtClean="0"/>
              <a:t> </a:t>
            </a:r>
            <a:r>
              <a:rPr lang="en-GB" dirty="0" err="1" smtClean="0"/>
              <a:t>yaqinidagi</a:t>
            </a:r>
            <a:r>
              <a:rPr lang="en-GB" dirty="0" smtClean="0"/>
              <a:t> </a:t>
            </a:r>
            <a:r>
              <a:rPr lang="en-GB" dirty="0" err="1" smtClean="0"/>
              <a:t>Buvanamozor</a:t>
            </a:r>
            <a:r>
              <a:rPr lang="en-GB" dirty="0" smtClean="0"/>
              <a:t> </a:t>
            </a:r>
            <a:r>
              <a:rPr lang="en-GB" dirty="0" err="1" smtClean="0"/>
              <a:t>deb</a:t>
            </a:r>
            <a:r>
              <a:rPr lang="en-GB" dirty="0" smtClean="0"/>
              <a:t> </a:t>
            </a:r>
            <a:r>
              <a:rPr lang="en-GB" dirty="0" err="1" smtClean="0"/>
              <a:t>atalgan</a:t>
            </a:r>
            <a:r>
              <a:rPr lang="en-GB" dirty="0" smtClean="0"/>
              <a:t> </a:t>
            </a:r>
            <a:r>
              <a:rPr lang="en-GB" dirty="0" err="1" smtClean="0"/>
              <a:t>buloq</a:t>
            </a:r>
            <a:r>
              <a:rPr lang="en-GB" dirty="0" smtClean="0"/>
              <a:t> </a:t>
            </a:r>
            <a:r>
              <a:rPr lang="en-GB" dirty="0" err="1" smtClean="0"/>
              <a:t>yoqasidan</a:t>
            </a:r>
            <a:r>
              <a:rPr lang="en-GB" dirty="0" smtClean="0"/>
              <a:t> </a:t>
            </a:r>
            <a:r>
              <a:rPr lang="en-GB" dirty="0" err="1" smtClean="0"/>
              <a:t>topib</a:t>
            </a:r>
            <a:r>
              <a:rPr lang="en-GB" dirty="0" smtClean="0"/>
              <a:t> </a:t>
            </a:r>
            <a:r>
              <a:rPr lang="en-GB" dirty="0" err="1" smtClean="0"/>
              <a:t>o’rganiladi</a:t>
            </a:r>
            <a:r>
              <a:rPr lang="en-GB" dirty="0" smtClean="0"/>
              <a:t>. Bu </a:t>
            </a:r>
            <a:r>
              <a:rPr lang="en-GB" dirty="0" err="1" smtClean="0"/>
              <a:t>madaniyatga</a:t>
            </a:r>
            <a:r>
              <a:rPr lang="en-GB" dirty="0" smtClean="0"/>
              <a:t> </a:t>
            </a:r>
            <a:r>
              <a:rPr lang="en-GB" dirty="0" err="1" smtClean="0"/>
              <a:t>tegishli</a:t>
            </a:r>
            <a:r>
              <a:rPr lang="en-GB" dirty="0" smtClean="0"/>
              <a:t> </a:t>
            </a:r>
            <a:r>
              <a:rPr lang="en-GB" dirty="0" err="1" smtClean="0"/>
              <a:t>bo’lgan</a:t>
            </a:r>
            <a:r>
              <a:rPr lang="en-GB" dirty="0" smtClean="0"/>
              <a:t> </a:t>
            </a:r>
            <a:r>
              <a:rPr lang="en-GB" dirty="0" err="1" smtClean="0"/>
              <a:t>yodgorliklar</a:t>
            </a:r>
            <a:r>
              <a:rPr lang="en-GB" dirty="0" smtClean="0"/>
              <a:t>  Namangan, </a:t>
            </a:r>
            <a:r>
              <a:rPr lang="en-GB" dirty="0" err="1" smtClean="0"/>
              <a:t>Andijon</a:t>
            </a:r>
            <a:r>
              <a:rPr lang="en-GB" dirty="0" smtClean="0"/>
              <a:t>, </a:t>
            </a:r>
            <a:r>
              <a:rPr lang="en-GB" dirty="0" err="1" smtClean="0"/>
              <a:t>Farg’ona</a:t>
            </a:r>
            <a:r>
              <a:rPr lang="en-GB" dirty="0" smtClean="0"/>
              <a:t> </a:t>
            </a:r>
            <a:r>
              <a:rPr lang="en-GB" dirty="0" err="1" smtClean="0"/>
              <a:t>viloyatlarida</a:t>
            </a:r>
            <a:r>
              <a:rPr lang="en-GB" dirty="0" smtClean="0"/>
              <a:t> 70 </a:t>
            </a:r>
            <a:r>
              <a:rPr lang="en-GB" dirty="0" err="1" smtClean="0"/>
              <a:t>dan</a:t>
            </a:r>
            <a:r>
              <a:rPr lang="en-GB" dirty="0" smtClean="0"/>
              <a:t> </a:t>
            </a:r>
            <a:r>
              <a:rPr lang="en-GB" dirty="0" err="1" smtClean="0"/>
              <a:t>ortiq</a:t>
            </a:r>
            <a:r>
              <a:rPr lang="en-GB" dirty="0" smtClean="0"/>
              <a:t> </a:t>
            </a:r>
            <a:r>
              <a:rPr lang="en-GB" dirty="0" err="1" smtClean="0"/>
              <a:t>bo’lib</a:t>
            </a:r>
            <a:r>
              <a:rPr lang="en-GB" dirty="0" smtClean="0"/>
              <a:t>, </a:t>
            </a:r>
            <a:r>
              <a:rPr lang="en-GB" dirty="0" err="1" smtClean="0"/>
              <a:t>ulardan</a:t>
            </a:r>
            <a:r>
              <a:rPr lang="en-GB" dirty="0" smtClean="0"/>
              <a:t> 10 </a:t>
            </a:r>
            <a:r>
              <a:rPr lang="en-GB" dirty="0" err="1" smtClean="0"/>
              <a:t>ga</a:t>
            </a:r>
            <a:r>
              <a:rPr lang="en-GB" dirty="0" smtClean="0"/>
              <a:t> </a:t>
            </a:r>
            <a:r>
              <a:rPr lang="en-GB" dirty="0" err="1" smtClean="0"/>
              <a:t>yaqini</a:t>
            </a:r>
            <a:r>
              <a:rPr lang="en-GB" dirty="0" smtClean="0"/>
              <a:t> </a:t>
            </a:r>
            <a:r>
              <a:rPr lang="en-GB" dirty="0" err="1" smtClean="0"/>
              <a:t>arxeologlar</a:t>
            </a:r>
            <a:r>
              <a:rPr lang="en-GB" dirty="0" smtClean="0"/>
              <a:t> </a:t>
            </a:r>
            <a:r>
              <a:rPr lang="en-GB" b="1" dirty="0" err="1" smtClean="0"/>
              <a:t>V.Sprishevskiy</a:t>
            </a:r>
            <a:r>
              <a:rPr lang="en-GB" b="1" dirty="0" smtClean="0"/>
              <a:t>, </a:t>
            </a:r>
            <a:r>
              <a:rPr lang="en-GB" b="1" dirty="0" err="1" smtClean="0"/>
              <a:t>B.Matboboev</a:t>
            </a:r>
            <a:r>
              <a:rPr lang="en-GB" b="1" dirty="0" smtClean="0"/>
              <a:t>, </a:t>
            </a:r>
            <a:r>
              <a:rPr lang="en-GB" b="1" dirty="0" err="1" smtClean="0"/>
              <a:t>Yu.Zadneprovskiy</a:t>
            </a:r>
            <a:r>
              <a:rPr lang="en-GB" dirty="0" err="1" smtClean="0"/>
              <a:t>lar</a:t>
            </a:r>
            <a:r>
              <a:rPr lang="en-GB" dirty="0" smtClean="0"/>
              <a:t> </a:t>
            </a:r>
            <a:r>
              <a:rPr lang="en-GB" dirty="0" err="1" smtClean="0"/>
              <a:t>tomonidan</a:t>
            </a:r>
            <a:r>
              <a:rPr lang="en-GB" dirty="0" smtClean="0"/>
              <a:t> </a:t>
            </a:r>
            <a:r>
              <a:rPr lang="en-GB" dirty="0" err="1" smtClean="0"/>
              <a:t>tadqiq</a:t>
            </a:r>
            <a:r>
              <a:rPr lang="en-GB" dirty="0" smtClean="0"/>
              <a:t> </a:t>
            </a:r>
            <a:r>
              <a:rPr lang="en-GB" dirty="0" err="1" smtClean="0"/>
              <a:t>etilgan</a:t>
            </a:r>
            <a:r>
              <a:rPr lang="en-GB" dirty="0" smtClean="0"/>
              <a:t>.</a:t>
            </a:r>
            <a:endParaRPr lang="ru-RU" dirty="0" smtClean="0"/>
          </a:p>
          <a:p>
            <a:r>
              <a:rPr lang="en-GB" dirty="0" err="1" smtClean="0"/>
              <a:t>Chust</a:t>
            </a:r>
            <a:r>
              <a:rPr lang="en-GB" dirty="0" smtClean="0"/>
              <a:t> </a:t>
            </a:r>
            <a:r>
              <a:rPr lang="en-GB" dirty="0" err="1" smtClean="0"/>
              <a:t>madaniyatini</a:t>
            </a:r>
            <a:r>
              <a:rPr lang="en-GB" dirty="0" smtClean="0"/>
              <a:t> </a:t>
            </a:r>
            <a:r>
              <a:rPr lang="en-GB" dirty="0" err="1" smtClean="0"/>
              <a:t>yaratgan</a:t>
            </a:r>
            <a:r>
              <a:rPr lang="en-GB" dirty="0" smtClean="0"/>
              <a:t> </a:t>
            </a:r>
            <a:r>
              <a:rPr lang="en-GB" dirty="0" err="1" smtClean="0"/>
              <a:t>dehqonlar</a:t>
            </a:r>
            <a:r>
              <a:rPr lang="en-GB" dirty="0" smtClean="0"/>
              <a:t> </a:t>
            </a:r>
            <a:r>
              <a:rPr lang="en-GB" dirty="0" err="1" smtClean="0"/>
              <a:t>yerto’la</a:t>
            </a:r>
            <a:r>
              <a:rPr lang="en-GB" dirty="0" smtClean="0"/>
              <a:t>, </a:t>
            </a:r>
            <a:r>
              <a:rPr lang="en-GB" dirty="0" err="1" smtClean="0"/>
              <a:t>paxsa</a:t>
            </a:r>
            <a:r>
              <a:rPr lang="en-GB" dirty="0" smtClean="0"/>
              <a:t> </a:t>
            </a:r>
            <a:r>
              <a:rPr lang="en-GB" dirty="0" err="1" smtClean="0"/>
              <a:t>va</a:t>
            </a:r>
            <a:r>
              <a:rPr lang="en-GB" dirty="0" smtClean="0"/>
              <a:t> </a:t>
            </a:r>
            <a:r>
              <a:rPr lang="en-GB" dirty="0" err="1" smtClean="0"/>
              <a:t>xom</a:t>
            </a:r>
            <a:r>
              <a:rPr lang="en-GB" dirty="0" smtClean="0"/>
              <a:t> </a:t>
            </a:r>
            <a:r>
              <a:rPr lang="en-GB" dirty="0" err="1" smtClean="0"/>
              <a:t>g’ishdan</a:t>
            </a:r>
            <a:r>
              <a:rPr lang="en-GB" dirty="0" smtClean="0"/>
              <a:t> </a:t>
            </a:r>
            <a:r>
              <a:rPr lang="en-GB" dirty="0" err="1" smtClean="0"/>
              <a:t>qurilgan</a:t>
            </a:r>
            <a:r>
              <a:rPr lang="en-GB" dirty="0" smtClean="0"/>
              <a:t> </a:t>
            </a:r>
            <a:r>
              <a:rPr lang="en-GB" dirty="0" err="1" smtClean="0"/>
              <a:t>uylarda</a:t>
            </a:r>
            <a:r>
              <a:rPr lang="en-GB" dirty="0" smtClean="0"/>
              <a:t> </a:t>
            </a:r>
            <a:r>
              <a:rPr lang="en-GB" dirty="0" err="1" smtClean="0"/>
              <a:t>yashagan</a:t>
            </a:r>
            <a:r>
              <a:rPr lang="en-GB" dirty="0" smtClean="0"/>
              <a:t>. </a:t>
            </a:r>
            <a:r>
              <a:rPr lang="en-GB" dirty="0" err="1" smtClean="0"/>
              <a:t>Chust</a:t>
            </a:r>
            <a:r>
              <a:rPr lang="en-GB" dirty="0" smtClean="0"/>
              <a:t> </a:t>
            </a:r>
            <a:r>
              <a:rPr lang="en-GB" dirty="0" err="1" smtClean="0"/>
              <a:t>qishloqlari</a:t>
            </a:r>
            <a:r>
              <a:rPr lang="en-GB" dirty="0" smtClean="0"/>
              <a:t> </a:t>
            </a:r>
            <a:r>
              <a:rPr lang="en-GB" dirty="0" err="1" smtClean="0"/>
              <a:t>atrofi</a:t>
            </a:r>
            <a:r>
              <a:rPr lang="en-GB" dirty="0" smtClean="0"/>
              <a:t> </a:t>
            </a:r>
            <a:r>
              <a:rPr lang="en-GB" dirty="0" err="1" smtClean="0"/>
              <a:t>mudofaa</a:t>
            </a:r>
            <a:r>
              <a:rPr lang="en-GB" dirty="0" smtClean="0"/>
              <a:t> </a:t>
            </a:r>
            <a:r>
              <a:rPr lang="en-GB" dirty="0" err="1" smtClean="0"/>
              <a:t>devorlari</a:t>
            </a:r>
            <a:r>
              <a:rPr lang="en-GB" dirty="0" smtClean="0"/>
              <a:t> </a:t>
            </a:r>
            <a:r>
              <a:rPr lang="en-GB" dirty="0" err="1" smtClean="0"/>
              <a:t>bilan</a:t>
            </a:r>
            <a:r>
              <a:rPr lang="en-GB" dirty="0" smtClean="0"/>
              <a:t> </a:t>
            </a:r>
            <a:r>
              <a:rPr lang="en-GB" dirty="0" err="1" smtClean="0"/>
              <a:t>o’ralgan</a:t>
            </a:r>
            <a:r>
              <a:rPr lang="en-GB" dirty="0" smtClean="0"/>
              <a:t>. </a:t>
            </a:r>
            <a:r>
              <a:rPr lang="en-GB" dirty="0" err="1" smtClean="0"/>
              <a:t>Chustda</a:t>
            </a:r>
            <a:r>
              <a:rPr lang="en-GB" dirty="0" smtClean="0"/>
              <a:t> </a:t>
            </a:r>
            <a:r>
              <a:rPr lang="en-GB" dirty="0" err="1" smtClean="0"/>
              <a:t>xom</a:t>
            </a:r>
            <a:r>
              <a:rPr lang="en-GB" dirty="0" smtClean="0"/>
              <a:t> </a:t>
            </a:r>
            <a:r>
              <a:rPr lang="en-GB" dirty="0" err="1" smtClean="0"/>
              <a:t>g’ishdan</a:t>
            </a:r>
            <a:r>
              <a:rPr lang="en-GB" dirty="0" smtClean="0"/>
              <a:t> </a:t>
            </a:r>
            <a:r>
              <a:rPr lang="en-GB" dirty="0" err="1" smtClean="0"/>
              <a:t>ishlangan</a:t>
            </a:r>
            <a:r>
              <a:rPr lang="en-GB" dirty="0" smtClean="0"/>
              <a:t> </a:t>
            </a:r>
            <a:r>
              <a:rPr lang="en-GB" dirty="0" err="1" smtClean="0"/>
              <a:t>devorlarning</a:t>
            </a:r>
            <a:r>
              <a:rPr lang="en-GB" dirty="0" smtClean="0"/>
              <a:t> </a:t>
            </a:r>
            <a:r>
              <a:rPr lang="en-GB" dirty="0" err="1" smtClean="0"/>
              <a:t>qalinligi</a:t>
            </a:r>
            <a:r>
              <a:rPr lang="en-GB" dirty="0" smtClean="0"/>
              <a:t> 3 m, </a:t>
            </a:r>
            <a:r>
              <a:rPr lang="en-GB" dirty="0" err="1" smtClean="0"/>
              <a:t>balandligi</a:t>
            </a:r>
            <a:r>
              <a:rPr lang="en-GB" dirty="0" smtClean="0"/>
              <a:t> 3,5 </a:t>
            </a:r>
            <a:r>
              <a:rPr lang="en-GB" dirty="0" err="1" smtClean="0"/>
              <a:t>metrga</a:t>
            </a:r>
            <a:r>
              <a:rPr lang="en-GB" dirty="0" smtClean="0"/>
              <a:t> </a:t>
            </a:r>
            <a:r>
              <a:rPr lang="en-GB" dirty="0" err="1" smtClean="0"/>
              <a:t>teng</a:t>
            </a:r>
            <a:r>
              <a:rPr lang="en-GB" dirty="0" smtClean="0"/>
              <a:t> </a:t>
            </a:r>
            <a:r>
              <a:rPr lang="en-GB" dirty="0" err="1" smtClean="0"/>
              <a:t>bo’lgan</a:t>
            </a:r>
            <a:r>
              <a:rPr lang="en-GB" dirty="0" smtClean="0"/>
              <a:t>. </a:t>
            </a:r>
            <a:r>
              <a:rPr lang="en-GB" dirty="0" err="1" smtClean="0"/>
              <a:t>Chust</a:t>
            </a:r>
            <a:r>
              <a:rPr lang="en-GB" dirty="0" smtClean="0"/>
              <a:t> </a:t>
            </a:r>
            <a:r>
              <a:rPr lang="en-GB" dirty="0" err="1" smtClean="0"/>
              <a:t>madaniyatiga</a:t>
            </a:r>
            <a:r>
              <a:rPr lang="en-GB" dirty="0" smtClean="0"/>
              <a:t> </a:t>
            </a:r>
            <a:r>
              <a:rPr lang="en-GB" dirty="0" err="1" smtClean="0"/>
              <a:t>mansub</a:t>
            </a:r>
            <a:r>
              <a:rPr lang="en-GB" dirty="0" smtClean="0"/>
              <a:t> </a:t>
            </a:r>
            <a:r>
              <a:rPr lang="en-GB" dirty="0" err="1" smtClean="0"/>
              <a:t>bo’lgan</a:t>
            </a:r>
            <a:r>
              <a:rPr lang="en-GB" dirty="0" smtClean="0"/>
              <a:t> </a:t>
            </a:r>
            <a:r>
              <a:rPr lang="en-GB" dirty="0" err="1" smtClean="0"/>
              <a:t>Dalvarzintepa</a:t>
            </a:r>
            <a:r>
              <a:rPr lang="en-GB" dirty="0" smtClean="0"/>
              <a:t> </a:t>
            </a:r>
            <a:r>
              <a:rPr lang="en-GB" dirty="0" err="1" smtClean="0"/>
              <a:t>yodgorligida</a:t>
            </a:r>
            <a:r>
              <a:rPr lang="en-GB" dirty="0" smtClean="0"/>
              <a:t> </a:t>
            </a:r>
            <a:r>
              <a:rPr lang="en-GB" dirty="0" err="1" smtClean="0"/>
              <a:t>mudofaa</a:t>
            </a:r>
            <a:r>
              <a:rPr lang="en-GB" dirty="0" smtClean="0"/>
              <a:t> </a:t>
            </a:r>
            <a:r>
              <a:rPr lang="en-GB" dirty="0" err="1" smtClean="0"/>
              <a:t>devorining</a:t>
            </a:r>
            <a:r>
              <a:rPr lang="en-GB" dirty="0" smtClean="0"/>
              <a:t> </a:t>
            </a:r>
            <a:r>
              <a:rPr lang="en-GB" dirty="0" err="1" smtClean="0"/>
              <a:t>qoldig’i</a:t>
            </a:r>
            <a:r>
              <a:rPr lang="en-GB" dirty="0" smtClean="0"/>
              <a:t> </a:t>
            </a:r>
            <a:r>
              <a:rPr lang="en-GB" dirty="0" err="1" smtClean="0"/>
              <a:t>qazib</a:t>
            </a:r>
            <a:r>
              <a:rPr lang="en-GB" dirty="0" smtClean="0"/>
              <a:t> </a:t>
            </a:r>
            <a:r>
              <a:rPr lang="en-GB" dirty="0" err="1" smtClean="0"/>
              <a:t>olingan</a:t>
            </a:r>
            <a:r>
              <a:rPr lang="en-GB" dirty="0" smtClean="0"/>
              <a:t>. </a:t>
            </a:r>
            <a:r>
              <a:rPr lang="en-GB" dirty="0" err="1" smtClean="0"/>
              <a:t>Uning</a:t>
            </a:r>
            <a:r>
              <a:rPr lang="en-GB" dirty="0" smtClean="0"/>
              <a:t> </a:t>
            </a:r>
            <a:r>
              <a:rPr lang="en-GB" dirty="0" err="1" smtClean="0"/>
              <a:t>eni</a:t>
            </a:r>
            <a:r>
              <a:rPr lang="en-GB" dirty="0" smtClean="0"/>
              <a:t> 4,6 m, </a:t>
            </a:r>
            <a:r>
              <a:rPr lang="en-GB" dirty="0" err="1" smtClean="0"/>
              <a:t>balandligi</a:t>
            </a:r>
            <a:r>
              <a:rPr lang="en-GB" dirty="0" smtClean="0"/>
              <a:t> 2,5 m </a:t>
            </a:r>
            <a:r>
              <a:rPr lang="en-GB" dirty="0" err="1" smtClean="0"/>
              <a:t>ni</a:t>
            </a:r>
            <a:r>
              <a:rPr lang="en-GB" dirty="0" smtClean="0"/>
              <a:t> </a:t>
            </a:r>
            <a:r>
              <a:rPr lang="en-GB" dirty="0" err="1" smtClean="0"/>
              <a:t>tashkil</a:t>
            </a:r>
            <a:r>
              <a:rPr lang="en-GB" dirty="0" smtClean="0"/>
              <a:t> </a:t>
            </a:r>
            <a:r>
              <a:rPr lang="en-GB" dirty="0" err="1" smtClean="0"/>
              <a:t>etadi</a:t>
            </a:r>
            <a:r>
              <a:rPr lang="en-GB" dirty="0" smtClean="0"/>
              <a:t>.</a:t>
            </a:r>
            <a:endParaRPr lang="ru-RU" dirty="0" smtClean="0"/>
          </a:p>
          <a:p>
            <a:r>
              <a:rPr lang="en-GB" dirty="0" err="1" smtClean="0"/>
              <a:t>Chust</a:t>
            </a:r>
            <a:r>
              <a:rPr lang="en-GB" dirty="0" smtClean="0"/>
              <a:t> </a:t>
            </a:r>
            <a:r>
              <a:rPr lang="en-GB" dirty="0" err="1" smtClean="0"/>
              <a:t>madaniyatiga</a:t>
            </a:r>
            <a:r>
              <a:rPr lang="en-GB" dirty="0" smtClean="0"/>
              <a:t> </a:t>
            </a:r>
            <a:r>
              <a:rPr lang="en-GB" dirty="0" err="1" smtClean="0"/>
              <a:t>mansub</a:t>
            </a:r>
            <a:r>
              <a:rPr lang="en-GB" dirty="0" smtClean="0"/>
              <a:t> </a:t>
            </a:r>
            <a:r>
              <a:rPr lang="en-GB" dirty="0" err="1" smtClean="0"/>
              <a:t>bo’lgan</a:t>
            </a:r>
            <a:r>
              <a:rPr lang="en-GB" dirty="0" smtClean="0"/>
              <a:t> </a:t>
            </a:r>
            <a:r>
              <a:rPr lang="en-GB" dirty="0" err="1" smtClean="0"/>
              <a:t>yodgorliklardan</a:t>
            </a:r>
            <a:r>
              <a:rPr lang="en-GB" dirty="0" smtClean="0"/>
              <a:t> tosh </a:t>
            </a:r>
            <a:r>
              <a:rPr lang="en-GB" dirty="0" err="1" smtClean="0"/>
              <a:t>va</a:t>
            </a:r>
            <a:r>
              <a:rPr lang="en-GB" dirty="0" smtClean="0"/>
              <a:t> </a:t>
            </a:r>
            <a:r>
              <a:rPr lang="en-GB" dirty="0" err="1" smtClean="0"/>
              <a:t>jez</a:t>
            </a:r>
            <a:r>
              <a:rPr lang="en-GB" dirty="0" smtClean="0"/>
              <a:t> </a:t>
            </a:r>
            <a:r>
              <a:rPr lang="en-GB" dirty="0" err="1" smtClean="0"/>
              <a:t>o’roqlar</a:t>
            </a:r>
            <a:r>
              <a:rPr lang="en-GB" dirty="0" smtClean="0"/>
              <a:t>, </a:t>
            </a:r>
            <a:r>
              <a:rPr lang="en-GB" dirty="0" err="1" smtClean="0"/>
              <a:t>pichoqlar</a:t>
            </a:r>
            <a:r>
              <a:rPr lang="en-GB" dirty="0" smtClean="0"/>
              <a:t>, tosh </a:t>
            </a:r>
            <a:r>
              <a:rPr lang="en-GB" dirty="0" err="1" smtClean="0"/>
              <a:t>yorg’uchoqlar</a:t>
            </a:r>
            <a:r>
              <a:rPr lang="en-GB" dirty="0" smtClean="0"/>
              <a:t> </a:t>
            </a:r>
            <a:r>
              <a:rPr lang="en-GB" dirty="0" err="1" smtClean="0"/>
              <a:t>hamda</a:t>
            </a:r>
            <a:r>
              <a:rPr lang="en-GB" dirty="0" smtClean="0"/>
              <a:t> </a:t>
            </a:r>
            <a:r>
              <a:rPr lang="en-GB" dirty="0" err="1" smtClean="0"/>
              <a:t>arpa</a:t>
            </a:r>
            <a:r>
              <a:rPr lang="en-GB" dirty="0" smtClean="0"/>
              <a:t>, </a:t>
            </a:r>
            <a:r>
              <a:rPr lang="en-GB" dirty="0" err="1" smtClean="0"/>
              <a:t>bug’doy</a:t>
            </a:r>
            <a:r>
              <a:rPr lang="en-GB" dirty="0" smtClean="0"/>
              <a:t>, </a:t>
            </a:r>
            <a:r>
              <a:rPr lang="en-GB" dirty="0" err="1" smtClean="0"/>
              <a:t>tariq</a:t>
            </a:r>
            <a:r>
              <a:rPr lang="en-GB" dirty="0" smtClean="0"/>
              <a:t> </a:t>
            </a:r>
            <a:r>
              <a:rPr lang="en-GB" dirty="0" err="1" smtClean="0"/>
              <a:t>donlari</a:t>
            </a:r>
            <a:r>
              <a:rPr lang="en-GB" dirty="0" smtClean="0"/>
              <a:t> </a:t>
            </a:r>
            <a:r>
              <a:rPr lang="en-GB" dirty="0" err="1" smtClean="0"/>
              <a:t>va</a:t>
            </a:r>
            <a:r>
              <a:rPr lang="en-GB" dirty="0" smtClean="0"/>
              <a:t> </a:t>
            </a:r>
            <a:r>
              <a:rPr lang="en-GB" dirty="0" err="1" smtClean="0"/>
              <a:t>ular</a:t>
            </a:r>
            <a:r>
              <a:rPr lang="en-GB" dirty="0" smtClean="0"/>
              <a:t> </a:t>
            </a:r>
            <a:r>
              <a:rPr lang="en-GB" dirty="0" err="1" smtClean="0"/>
              <a:t>uchun</a:t>
            </a:r>
            <a:r>
              <a:rPr lang="en-GB" dirty="0" smtClean="0"/>
              <a:t> </a:t>
            </a:r>
            <a:r>
              <a:rPr lang="en-GB" dirty="0" err="1" smtClean="0"/>
              <a:t>kovlangan</a:t>
            </a:r>
            <a:r>
              <a:rPr lang="en-GB" dirty="0" smtClean="0"/>
              <a:t> </a:t>
            </a:r>
            <a:r>
              <a:rPr lang="en-GB" dirty="0" err="1" smtClean="0"/>
              <a:t>o’ralarning</a:t>
            </a:r>
            <a:r>
              <a:rPr lang="en-GB" dirty="0" smtClean="0"/>
              <a:t> </a:t>
            </a:r>
            <a:r>
              <a:rPr lang="en-GB" dirty="0" err="1" smtClean="0"/>
              <a:t>topilishi</a:t>
            </a:r>
            <a:r>
              <a:rPr lang="en-GB" dirty="0" smtClean="0"/>
              <a:t> </a:t>
            </a:r>
            <a:r>
              <a:rPr lang="en-GB" dirty="0" err="1" smtClean="0"/>
              <a:t>aholining</a:t>
            </a:r>
            <a:r>
              <a:rPr lang="en-GB" dirty="0" smtClean="0"/>
              <a:t> </a:t>
            </a:r>
            <a:r>
              <a:rPr lang="en-GB" dirty="0" err="1" smtClean="0"/>
              <a:t>asosan</a:t>
            </a:r>
            <a:r>
              <a:rPr lang="en-GB" dirty="0" smtClean="0"/>
              <a:t> </a:t>
            </a:r>
            <a:r>
              <a:rPr lang="en-GB" dirty="0" err="1" smtClean="0"/>
              <a:t>dehqonchilik</a:t>
            </a:r>
            <a:r>
              <a:rPr lang="en-GB" dirty="0" smtClean="0"/>
              <a:t> </a:t>
            </a:r>
            <a:r>
              <a:rPr lang="en-GB" dirty="0" err="1" smtClean="0"/>
              <a:t>bilan</a:t>
            </a:r>
            <a:r>
              <a:rPr lang="en-GB" dirty="0" smtClean="0"/>
              <a:t> </a:t>
            </a:r>
            <a:r>
              <a:rPr lang="en-GB" dirty="0" err="1" smtClean="0"/>
              <a:t>shug’ullanganligidan</a:t>
            </a:r>
            <a:r>
              <a:rPr lang="en-GB" dirty="0" smtClean="0"/>
              <a:t> </a:t>
            </a:r>
            <a:r>
              <a:rPr lang="en-GB" dirty="0" err="1" smtClean="0"/>
              <a:t>guvohlik</a:t>
            </a:r>
            <a:r>
              <a:rPr lang="en-GB" dirty="0" smtClean="0"/>
              <a:t> </a:t>
            </a:r>
            <a:r>
              <a:rPr lang="en-GB" dirty="0" err="1" smtClean="0"/>
              <a:t>beradi</a:t>
            </a:r>
            <a:r>
              <a:rPr lang="en-GB" dirty="0" smtClean="0"/>
              <a:t>.</a:t>
            </a:r>
            <a:endParaRPr lang="ru-RU" dirty="0" smtClean="0"/>
          </a:p>
          <a:p>
            <a:r>
              <a:rPr lang="en-GB" dirty="0" err="1" smtClean="0"/>
              <a:t>Chust</a:t>
            </a:r>
            <a:r>
              <a:rPr lang="en-GB" dirty="0" smtClean="0"/>
              <a:t> </a:t>
            </a:r>
            <a:r>
              <a:rPr lang="en-GB" dirty="0" err="1" smtClean="0"/>
              <a:t>madaniyatida</a:t>
            </a:r>
            <a:r>
              <a:rPr lang="en-GB" dirty="0" smtClean="0"/>
              <a:t> </a:t>
            </a:r>
            <a:r>
              <a:rPr lang="en-GB" dirty="0" err="1" smtClean="0"/>
              <a:t>metall</a:t>
            </a:r>
            <a:r>
              <a:rPr lang="en-GB" dirty="0" smtClean="0"/>
              <a:t> </a:t>
            </a:r>
            <a:r>
              <a:rPr lang="en-GB" dirty="0" err="1" smtClean="0"/>
              <a:t>bilan</a:t>
            </a:r>
            <a:r>
              <a:rPr lang="en-GB" dirty="0" smtClean="0"/>
              <a:t> </a:t>
            </a:r>
            <a:r>
              <a:rPr lang="en-GB" dirty="0" err="1" smtClean="0"/>
              <a:t>bog’liq</a:t>
            </a:r>
            <a:r>
              <a:rPr lang="en-GB" dirty="0" smtClean="0"/>
              <a:t> </a:t>
            </a:r>
            <a:r>
              <a:rPr lang="en-GB" dirty="0" err="1" smtClean="0"/>
              <a:t>hunarmandchilik</a:t>
            </a:r>
            <a:r>
              <a:rPr lang="en-GB" dirty="0" smtClean="0"/>
              <a:t> </a:t>
            </a:r>
            <a:r>
              <a:rPr lang="en-GB" dirty="0" err="1" smtClean="0"/>
              <a:t>rivojlangan</a:t>
            </a:r>
            <a:r>
              <a:rPr lang="en-GB" dirty="0" smtClean="0"/>
              <a:t>. </a:t>
            </a:r>
            <a:r>
              <a:rPr lang="en-GB" dirty="0" err="1" smtClean="0"/>
              <a:t>Ot</a:t>
            </a:r>
            <a:r>
              <a:rPr lang="en-GB" dirty="0" smtClean="0"/>
              <a:t> </a:t>
            </a:r>
            <a:r>
              <a:rPr lang="en-GB" dirty="0" err="1" smtClean="0"/>
              <a:t>uzangilari</a:t>
            </a:r>
            <a:r>
              <a:rPr lang="en-GB" dirty="0" smtClean="0"/>
              <a:t> </a:t>
            </a:r>
            <a:r>
              <a:rPr lang="en-GB" dirty="0" err="1" smtClean="0"/>
              <a:t>va</a:t>
            </a:r>
            <a:r>
              <a:rPr lang="en-GB" dirty="0" smtClean="0"/>
              <a:t> </a:t>
            </a:r>
            <a:r>
              <a:rPr lang="en-GB" dirty="0" err="1" smtClean="0"/>
              <a:t>suvlig’i</a:t>
            </a:r>
            <a:r>
              <a:rPr lang="en-GB" dirty="0" smtClean="0"/>
              <a:t>, </a:t>
            </a:r>
            <a:r>
              <a:rPr lang="en-GB" dirty="0" err="1" smtClean="0"/>
              <a:t>oyna</a:t>
            </a:r>
            <a:r>
              <a:rPr lang="en-GB" dirty="0" smtClean="0"/>
              <a:t>, </a:t>
            </a:r>
            <a:r>
              <a:rPr lang="en-GB" dirty="0" err="1" smtClean="0"/>
              <a:t>bilaguzuk</a:t>
            </a:r>
            <a:r>
              <a:rPr lang="en-GB" dirty="0" smtClean="0"/>
              <a:t>, </a:t>
            </a:r>
            <a:r>
              <a:rPr lang="en-GB" dirty="0" err="1" smtClean="0"/>
              <a:t>sirg’a</a:t>
            </a:r>
            <a:r>
              <a:rPr lang="en-GB" dirty="0" smtClean="0"/>
              <a:t>, </a:t>
            </a:r>
            <a:r>
              <a:rPr lang="en-GB" dirty="0" err="1" smtClean="0"/>
              <a:t>qarmoq</a:t>
            </a:r>
            <a:r>
              <a:rPr lang="en-GB" dirty="0" smtClean="0"/>
              <a:t> </a:t>
            </a:r>
            <a:r>
              <a:rPr lang="en-GB" dirty="0" err="1" smtClean="0"/>
              <a:t>va</a:t>
            </a:r>
            <a:r>
              <a:rPr lang="en-GB" dirty="0" smtClean="0"/>
              <a:t> </a:t>
            </a:r>
            <a:r>
              <a:rPr lang="en-GB" dirty="0" err="1" smtClean="0"/>
              <a:t>hokazolar</a:t>
            </a:r>
            <a:r>
              <a:rPr lang="en-GB" dirty="0" smtClean="0"/>
              <a:t> </a:t>
            </a:r>
            <a:r>
              <a:rPr lang="en-GB" dirty="0" err="1" smtClean="0"/>
              <a:t>keng</a:t>
            </a:r>
            <a:r>
              <a:rPr lang="en-GB" dirty="0" smtClean="0"/>
              <a:t> </a:t>
            </a:r>
            <a:r>
              <a:rPr lang="en-GB" dirty="0" err="1" smtClean="0"/>
              <a:t>tarqalgan</a:t>
            </a:r>
            <a:r>
              <a:rPr lang="en-GB" dirty="0" smtClean="0"/>
              <a:t>. </a:t>
            </a:r>
            <a:r>
              <a:rPr lang="es-ES" dirty="0" smtClean="0"/>
              <a:t>Kulolchilik sohasi ham taraqqiy topadi. Idishlar qo’lda yasalgan va sirlangan. Sopol idishlar uy xo’jaligida ishlatilgan qozon, xumcha, ko’za, tovoqlar bo’lib, ularga gul va geometrik chiziqlar chizilgan. Chust aholisi hayotida to’qimachilik rivojlangan. To’qimachilik dastgohiga tegishli urchuq toshlar, moki va suyak taroqlar barcha makonlardan topiladi.</a:t>
            </a:r>
            <a:endParaRPr lang="ru-RU" dirty="0" smtClean="0"/>
          </a:p>
          <a:p>
            <a:endParaRPr lang="ru-RU" dirty="0"/>
          </a:p>
        </p:txBody>
      </p:sp>
    </p:spTree>
  </p:cSld>
  <p:clrMapOvr>
    <a:masterClrMapping/>
  </p:clrMapOvr>
  <p:transition>
    <p:blind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err="1" smtClean="0"/>
              <a:t>Surxandaryo</a:t>
            </a:r>
            <a:r>
              <a:rPr lang="en-US" sz="2400" dirty="0" smtClean="0"/>
              <a:t>. Ilk </a:t>
            </a:r>
            <a:r>
              <a:rPr lang="en-US" sz="2400" dirty="0" err="1" smtClean="0"/>
              <a:t>temir</a:t>
            </a:r>
            <a:r>
              <a:rPr lang="en-US" sz="2400" dirty="0" smtClean="0"/>
              <a:t> </a:t>
            </a:r>
            <a:r>
              <a:rPr lang="en-US" sz="2400" dirty="0" err="1" smtClean="0"/>
              <a:t>davri</a:t>
            </a:r>
            <a:r>
              <a:rPr lang="en-US" sz="2400" dirty="0" smtClean="0"/>
              <a:t> </a:t>
            </a:r>
            <a:r>
              <a:rPr lang="en-US" sz="2400" dirty="0" err="1" smtClean="0"/>
              <a:t>inshootining</a:t>
            </a:r>
            <a:r>
              <a:rPr lang="en-US" sz="2400" dirty="0" smtClean="0"/>
              <a:t> </a:t>
            </a:r>
            <a:r>
              <a:rPr lang="en-US" sz="2400" dirty="0" err="1" smtClean="0"/>
              <a:t>rekonstruksiyasi.Qizilcha</a:t>
            </a:r>
            <a:r>
              <a:rPr lang="en-US" sz="2400" dirty="0" smtClean="0"/>
              <a:t>. </a:t>
            </a:r>
            <a:endParaRPr lang="ru-RU" sz="2400" dirty="0"/>
          </a:p>
        </p:txBody>
      </p:sp>
      <p:pic>
        <p:nvPicPr>
          <p:cNvPr id="34818" name="Picture 2"/>
          <p:cNvPicPr>
            <a:picLocks noChangeAspect="1" noChangeArrowheads="1"/>
          </p:cNvPicPr>
          <p:nvPr/>
        </p:nvPicPr>
        <p:blipFill>
          <a:blip r:embed="rId3"/>
          <a:srcRect/>
          <a:stretch>
            <a:fillRect/>
          </a:stretch>
        </p:blipFill>
        <p:spPr bwMode="auto">
          <a:xfrm>
            <a:off x="1214414" y="1710420"/>
            <a:ext cx="6643734" cy="4361786"/>
          </a:xfrm>
          <a:prstGeom prst="rect">
            <a:avLst/>
          </a:prstGeom>
          <a:noFill/>
          <a:ln w="9525">
            <a:noFill/>
            <a:miter lim="800000"/>
            <a:headEnd/>
            <a:tailEnd/>
          </a:ln>
        </p:spPr>
      </p:pic>
    </p:spTree>
  </p:cSld>
  <p:clrMapOvr>
    <a:masterClrMapping/>
  </p:clrMapOvr>
  <p:transition>
    <p:strips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Eneolit</a:t>
            </a:r>
            <a:endParaRPr lang="ru-RU" dirty="0"/>
          </a:p>
        </p:txBody>
      </p:sp>
      <p:sp>
        <p:nvSpPr>
          <p:cNvPr id="3" name="Содержимое 2"/>
          <p:cNvSpPr>
            <a:spLocks noGrp="1"/>
          </p:cNvSpPr>
          <p:nvPr>
            <p:ph idx="1"/>
          </p:nvPr>
        </p:nvSpPr>
        <p:spPr>
          <a:xfrm>
            <a:off x="457200" y="1285860"/>
            <a:ext cx="8229600" cy="4886657"/>
          </a:xfrm>
        </p:spPr>
        <p:txBody>
          <a:bodyPr>
            <a:noAutofit/>
          </a:bodyPr>
          <a:lstStyle/>
          <a:p>
            <a:r>
              <a:rPr lang="es-ES" sz="2100" b="1" dirty="0" smtClean="0"/>
              <a:t>Enolit</a:t>
            </a:r>
            <a:r>
              <a:rPr lang="es-ES" sz="2100" dirty="0" smtClean="0"/>
              <a:t> – lotin va yunoncha so’zlaridan yasalgan bo’lib, «</a:t>
            </a:r>
            <a:r>
              <a:rPr lang="es-ES" sz="2100" b="1" dirty="0" smtClean="0"/>
              <a:t>alneus</a:t>
            </a:r>
            <a:r>
              <a:rPr lang="es-ES" sz="2100" dirty="0" smtClean="0"/>
              <a:t>» - lotincha mis, «</a:t>
            </a:r>
            <a:r>
              <a:rPr lang="es-ES" sz="2100" b="1" dirty="0" smtClean="0"/>
              <a:t>litos</a:t>
            </a:r>
            <a:r>
              <a:rPr lang="es-ES" sz="2100" dirty="0" smtClean="0"/>
              <a:t>» - yunoncha tosh degan ma’noni anglatadi.</a:t>
            </a:r>
            <a:r>
              <a:rPr lang="en-GB" sz="2100" dirty="0" smtClean="0"/>
              <a:t> </a:t>
            </a:r>
            <a:r>
              <a:rPr lang="en-GB" sz="2100" dirty="0" err="1" smtClean="0"/>
              <a:t>Eneolit</a:t>
            </a:r>
            <a:r>
              <a:rPr lang="en-GB" sz="2100" dirty="0" smtClean="0"/>
              <a:t> </a:t>
            </a:r>
            <a:r>
              <a:rPr lang="en-GB" sz="2100" dirty="0" err="1" smtClean="0"/>
              <a:t>neolit</a:t>
            </a:r>
            <a:r>
              <a:rPr lang="en-GB" sz="2100" dirty="0" smtClean="0"/>
              <a:t> </a:t>
            </a:r>
            <a:r>
              <a:rPr lang="en-GB" sz="2100" dirty="0" err="1" smtClean="0"/>
              <a:t>bilan</a:t>
            </a:r>
            <a:r>
              <a:rPr lang="en-GB" sz="2100" dirty="0" smtClean="0"/>
              <a:t> </a:t>
            </a:r>
            <a:r>
              <a:rPr lang="en-GB" sz="2100" dirty="0" err="1" smtClean="0"/>
              <a:t>bir</a:t>
            </a:r>
            <a:r>
              <a:rPr lang="en-GB" sz="2100" dirty="0" smtClean="0"/>
              <a:t> </a:t>
            </a:r>
            <a:r>
              <a:rPr lang="en-GB" sz="2100" dirty="0" err="1" smtClean="0"/>
              <a:t>vaqtga</a:t>
            </a:r>
            <a:r>
              <a:rPr lang="en-GB" sz="2100" dirty="0" smtClean="0"/>
              <a:t> </a:t>
            </a:r>
            <a:r>
              <a:rPr lang="en-GB" sz="2100" dirty="0" err="1" smtClean="0"/>
              <a:t>to’g’ri</a:t>
            </a:r>
            <a:r>
              <a:rPr lang="en-GB" sz="2100" dirty="0" smtClean="0"/>
              <a:t> </a:t>
            </a:r>
            <a:r>
              <a:rPr lang="en-GB" sz="2100" dirty="0" err="1" smtClean="0"/>
              <a:t>keladi</a:t>
            </a:r>
            <a:r>
              <a:rPr lang="en-GB" sz="2100" dirty="0" smtClean="0"/>
              <a:t>. Ammo </a:t>
            </a:r>
            <a:r>
              <a:rPr lang="en-GB" sz="2100" dirty="0" err="1" smtClean="0"/>
              <a:t>ular</a:t>
            </a:r>
            <a:r>
              <a:rPr lang="en-GB" sz="2100" dirty="0" smtClean="0"/>
              <a:t> </a:t>
            </a:r>
            <a:r>
              <a:rPr lang="en-GB" sz="2100" dirty="0" err="1" smtClean="0"/>
              <a:t>orasida</a:t>
            </a:r>
            <a:r>
              <a:rPr lang="en-GB" sz="2100" dirty="0" smtClean="0"/>
              <a:t> </a:t>
            </a:r>
            <a:r>
              <a:rPr lang="en-GB" sz="2100" dirty="0" err="1" smtClean="0"/>
              <a:t>xronologik</a:t>
            </a:r>
            <a:r>
              <a:rPr lang="en-GB" sz="2100" dirty="0" smtClean="0"/>
              <a:t> </a:t>
            </a:r>
            <a:r>
              <a:rPr lang="en-GB" sz="2100" dirty="0" err="1" smtClean="0"/>
              <a:t>jihatdan</a:t>
            </a:r>
            <a:r>
              <a:rPr lang="en-GB" sz="2100" dirty="0" smtClean="0"/>
              <a:t> </a:t>
            </a:r>
            <a:r>
              <a:rPr lang="en-GB" sz="2100" dirty="0" err="1" smtClean="0"/>
              <a:t>katta</a:t>
            </a:r>
            <a:r>
              <a:rPr lang="en-GB" sz="2100" dirty="0" smtClean="0"/>
              <a:t> </a:t>
            </a:r>
            <a:r>
              <a:rPr lang="en-GB" sz="2100" dirty="0" err="1" smtClean="0"/>
              <a:t>farq</a:t>
            </a:r>
            <a:r>
              <a:rPr lang="en-GB" sz="2100" dirty="0" smtClean="0"/>
              <a:t> </a:t>
            </a:r>
            <a:r>
              <a:rPr lang="en-GB" sz="2100" dirty="0" err="1" smtClean="0"/>
              <a:t>bo’lmasada</a:t>
            </a:r>
            <a:r>
              <a:rPr lang="en-GB" sz="2100" dirty="0" smtClean="0"/>
              <a:t>, </a:t>
            </a:r>
            <a:r>
              <a:rPr lang="en-GB" sz="2100" dirty="0" err="1" smtClean="0"/>
              <a:t>madaniy</a:t>
            </a:r>
            <a:r>
              <a:rPr lang="en-GB" sz="2100" dirty="0" smtClean="0"/>
              <a:t> </a:t>
            </a:r>
            <a:r>
              <a:rPr lang="en-GB" sz="2100" dirty="0" err="1" smtClean="0"/>
              <a:t>darajalari</a:t>
            </a:r>
            <a:r>
              <a:rPr lang="en-GB" sz="2100" dirty="0" smtClean="0"/>
              <a:t> </a:t>
            </a:r>
            <a:r>
              <a:rPr lang="en-GB" sz="2100" dirty="0" err="1" smtClean="0"/>
              <a:t>jihatidan</a:t>
            </a:r>
            <a:r>
              <a:rPr lang="en-GB" sz="2100" dirty="0" smtClean="0"/>
              <a:t> </a:t>
            </a:r>
            <a:r>
              <a:rPr lang="en-GB" sz="2100" dirty="0" err="1" smtClean="0"/>
              <a:t>bir-biridan</a:t>
            </a:r>
            <a:r>
              <a:rPr lang="en-GB" sz="2100" dirty="0" smtClean="0"/>
              <a:t> </a:t>
            </a:r>
            <a:r>
              <a:rPr lang="en-GB" sz="2100" dirty="0" err="1" smtClean="0"/>
              <a:t>farqlanadi</a:t>
            </a:r>
            <a:r>
              <a:rPr lang="en-GB" sz="2100" dirty="0" smtClean="0"/>
              <a:t>. </a:t>
            </a:r>
            <a:r>
              <a:rPr lang="en-GB" sz="2100" b="1" dirty="0" smtClean="0"/>
              <a:t>Mil. </a:t>
            </a:r>
            <a:r>
              <a:rPr lang="en-GB" sz="2100" b="1" dirty="0" err="1" smtClean="0"/>
              <a:t>avv</a:t>
            </a:r>
            <a:r>
              <a:rPr lang="en-GB" sz="2100" b="1" dirty="0" smtClean="0"/>
              <a:t> IV </a:t>
            </a:r>
            <a:r>
              <a:rPr lang="en-GB" sz="2100" b="1" dirty="0" err="1" smtClean="0"/>
              <a:t>ming</a:t>
            </a:r>
            <a:r>
              <a:rPr lang="en-GB" sz="2100" b="1" dirty="0" smtClean="0"/>
              <a:t> </a:t>
            </a:r>
            <a:r>
              <a:rPr lang="en-GB" sz="2100" b="1" dirty="0" err="1" smtClean="0"/>
              <a:t>yillikda</a:t>
            </a:r>
            <a:r>
              <a:rPr lang="en-GB" sz="2100" dirty="0" smtClean="0"/>
              <a:t> (</a:t>
            </a:r>
            <a:r>
              <a:rPr lang="en-GB" sz="2100" dirty="0" err="1" smtClean="0"/>
              <a:t>mis</a:t>
            </a:r>
            <a:r>
              <a:rPr lang="en-GB" sz="2100" dirty="0" smtClean="0"/>
              <a:t>) </a:t>
            </a:r>
            <a:r>
              <a:rPr lang="en-GB" sz="2100" dirty="0" err="1" smtClean="0"/>
              <a:t>metallning</a:t>
            </a:r>
            <a:r>
              <a:rPr lang="en-GB" sz="2100" dirty="0" smtClean="0"/>
              <a:t> </a:t>
            </a:r>
            <a:r>
              <a:rPr lang="en-GB" sz="2100" dirty="0" err="1" smtClean="0"/>
              <a:t>qimmatli</a:t>
            </a:r>
            <a:r>
              <a:rPr lang="en-GB" sz="2100" dirty="0" smtClean="0"/>
              <a:t> </a:t>
            </a:r>
            <a:r>
              <a:rPr lang="en-GB" sz="2100" dirty="0" err="1" smtClean="0"/>
              <a:t>xususiyatlari</a:t>
            </a:r>
            <a:r>
              <a:rPr lang="en-GB" sz="2100" dirty="0" smtClean="0"/>
              <a:t> </a:t>
            </a:r>
            <a:r>
              <a:rPr lang="en-GB" sz="2100" dirty="0" err="1" smtClean="0"/>
              <a:t>bilib</a:t>
            </a:r>
            <a:r>
              <a:rPr lang="en-GB" sz="2100" dirty="0" smtClean="0"/>
              <a:t> </a:t>
            </a:r>
            <a:r>
              <a:rPr lang="en-GB" sz="2100" dirty="0" err="1" smtClean="0"/>
              <a:t>olingan</a:t>
            </a:r>
            <a:r>
              <a:rPr lang="en-GB" sz="2100" dirty="0" smtClean="0"/>
              <a:t>. </a:t>
            </a:r>
            <a:r>
              <a:rPr lang="en-GB" sz="2100" dirty="0" err="1" smtClean="0"/>
              <a:t>Natijada</a:t>
            </a:r>
            <a:r>
              <a:rPr lang="en-GB" sz="2100" dirty="0" smtClean="0"/>
              <a:t> </a:t>
            </a:r>
            <a:r>
              <a:rPr lang="en-GB" sz="2100" dirty="0" err="1" smtClean="0"/>
              <a:t>dastlabki</a:t>
            </a:r>
            <a:r>
              <a:rPr lang="en-GB" sz="2100" dirty="0" smtClean="0"/>
              <a:t> </a:t>
            </a:r>
            <a:r>
              <a:rPr lang="en-GB" sz="2100" dirty="0" err="1" smtClean="0"/>
              <a:t>metallurgiyaga</a:t>
            </a:r>
            <a:r>
              <a:rPr lang="en-GB" sz="2100" dirty="0" smtClean="0"/>
              <a:t> </a:t>
            </a:r>
            <a:r>
              <a:rPr lang="en-GB" sz="2100" dirty="0" err="1" smtClean="0"/>
              <a:t>asos</a:t>
            </a:r>
            <a:r>
              <a:rPr lang="en-GB" sz="2100" dirty="0" smtClean="0"/>
              <a:t> </a:t>
            </a:r>
            <a:r>
              <a:rPr lang="en-GB" sz="2100" dirty="0" err="1" smtClean="0"/>
              <a:t>solingan</a:t>
            </a:r>
            <a:r>
              <a:rPr lang="en-GB" sz="2100" dirty="0" smtClean="0"/>
              <a:t>.</a:t>
            </a:r>
          </a:p>
          <a:p>
            <a:r>
              <a:rPr lang="es-ES" sz="2100" dirty="0" smtClean="0"/>
              <a:t>Mis-tosh davrida odamlar metall bilan tanishadi. Ungacha ibtidoiy odamlar 2-3 million yillar davomida faqat toshdan, yog’ochdan va suyakdan yasalgan qurollardan foydalangan edilar. Mis qurollar qattiq, kuchli bo’lmay, ayrim xususiyatlari jihatdan tosh qurollarga nisbatan pastroq darajada bo’lsa-da, o’zining shakli, ishlab chiqarish jarayonida qo’llanishidagi qulayligi, shuningdek juda tez turli shaklga kelishi oson  bo’lganligi uchun ham chaqmoqtosh qurollar bilan parellel holda ishlatila boshlangan.</a:t>
            </a:r>
            <a:endParaRPr lang="ru-RU" sz="2100" dirty="0" smtClean="0"/>
          </a:p>
          <a:p>
            <a:endParaRPr lang="ru-RU" sz="2100" dirty="0" smtClean="0"/>
          </a:p>
          <a:p>
            <a:endParaRPr lang="ru-RU" sz="2100" dirty="0"/>
          </a:p>
        </p:txBody>
      </p:sp>
    </p:spTree>
  </p:cSld>
  <p:clrMapOvr>
    <a:masterClrMapping/>
  </p:clrMapOvr>
  <p:transition>
    <p:wheel spokes="3"/>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Tog’ </a:t>
            </a:r>
            <a:r>
              <a:rPr lang="en-US" dirty="0" err="1" smtClean="0"/>
              <a:t>echkilari</a:t>
            </a:r>
            <a:r>
              <a:rPr lang="en-US" dirty="0" smtClean="0"/>
              <a:t> </a:t>
            </a:r>
            <a:r>
              <a:rPr lang="en-US" dirty="0" err="1" smtClean="0"/>
              <a:t>tasviri</a:t>
            </a:r>
            <a:r>
              <a:rPr lang="en-US" dirty="0" smtClean="0"/>
              <a:t>. </a:t>
            </a:r>
            <a:r>
              <a:rPr lang="en-US" dirty="0" err="1" smtClean="0"/>
              <a:t>Saymalitosh</a:t>
            </a:r>
            <a:r>
              <a:rPr lang="en-US" dirty="0" smtClean="0"/>
              <a:t> Mill.avv. V-I </a:t>
            </a:r>
            <a:r>
              <a:rPr lang="en-US" dirty="0" err="1" smtClean="0"/>
              <a:t>asrlar</a:t>
            </a:r>
            <a:endParaRPr lang="ru-RU" dirty="0"/>
          </a:p>
        </p:txBody>
      </p:sp>
      <p:pic>
        <p:nvPicPr>
          <p:cNvPr id="8194" name="Picture 2" descr="DSC04020"/>
          <p:cNvPicPr>
            <a:picLocks noChangeAspect="1" noChangeArrowheads="1"/>
          </p:cNvPicPr>
          <p:nvPr/>
        </p:nvPicPr>
        <p:blipFill>
          <a:blip r:embed="rId2">
            <a:lum bright="12000" contrast="12000"/>
          </a:blip>
          <a:srcRect/>
          <a:stretch>
            <a:fillRect/>
          </a:stretch>
        </p:blipFill>
        <p:spPr bwMode="auto">
          <a:xfrm>
            <a:off x="2786050" y="1571612"/>
            <a:ext cx="3581400" cy="4787900"/>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err="1" smtClean="0"/>
              <a:t>Lahat</a:t>
            </a:r>
            <a:r>
              <a:rPr lang="en-US" dirty="0" smtClean="0"/>
              <a:t> </a:t>
            </a:r>
            <a:r>
              <a:rPr lang="en-US" dirty="0" err="1" smtClean="0"/>
              <a:t>qabr</a:t>
            </a:r>
            <a:r>
              <a:rPr lang="en-US" dirty="0" smtClean="0"/>
              <a:t>. </a:t>
            </a:r>
            <a:r>
              <a:rPr lang="en-US" dirty="0" err="1" smtClean="0"/>
              <a:t>Qovunchi</a:t>
            </a:r>
            <a:r>
              <a:rPr lang="en-US" dirty="0" smtClean="0"/>
              <a:t> </a:t>
            </a:r>
            <a:r>
              <a:rPr lang="en-US" dirty="0" err="1" smtClean="0"/>
              <a:t>madaniyati</a:t>
            </a:r>
            <a:endParaRPr lang="ru-RU" dirty="0"/>
          </a:p>
        </p:txBody>
      </p:sp>
      <p:pic>
        <p:nvPicPr>
          <p:cNvPr id="5122" name="Picture 2" descr="P1030924"/>
          <p:cNvPicPr>
            <a:picLocks noChangeAspect="1" noChangeArrowheads="1"/>
          </p:cNvPicPr>
          <p:nvPr/>
        </p:nvPicPr>
        <p:blipFill>
          <a:blip r:embed="rId2"/>
          <a:srcRect/>
          <a:stretch>
            <a:fillRect/>
          </a:stretch>
        </p:blipFill>
        <p:spPr bwMode="auto">
          <a:xfrm>
            <a:off x="1714480" y="1571612"/>
            <a:ext cx="5346700" cy="4013200"/>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000" dirty="0" err="1" smtClean="0"/>
              <a:t>Saymalitosh</a:t>
            </a:r>
            <a:r>
              <a:rPr lang="en-US" sz="2000" dirty="0" smtClean="0"/>
              <a:t> </a:t>
            </a:r>
            <a:r>
              <a:rPr lang="en-US" sz="2000" dirty="0" err="1" smtClean="0"/>
              <a:t>mil.avv.II</a:t>
            </a:r>
            <a:r>
              <a:rPr lang="en-US" sz="2000" dirty="0" smtClean="0"/>
              <a:t> </a:t>
            </a:r>
            <a:r>
              <a:rPr lang="en-US" sz="2000" dirty="0" err="1" smtClean="0"/>
              <a:t>mingyillik</a:t>
            </a:r>
            <a:r>
              <a:rPr lang="en-US" sz="2000" dirty="0" smtClean="0"/>
              <a:t>. </a:t>
            </a:r>
            <a:r>
              <a:rPr lang="en-US" sz="2000" dirty="0" err="1" smtClean="0"/>
              <a:t>Odam</a:t>
            </a:r>
            <a:r>
              <a:rPr lang="en-US" sz="2000" dirty="0" smtClean="0"/>
              <a:t>, </a:t>
            </a:r>
            <a:r>
              <a:rPr lang="en-US" sz="2000" dirty="0" err="1" smtClean="0"/>
              <a:t>ho’kiz</a:t>
            </a:r>
            <a:r>
              <a:rPr lang="en-US" sz="2000" dirty="0" smtClean="0"/>
              <a:t>, </a:t>
            </a:r>
            <a:r>
              <a:rPr lang="en-US" sz="2000" dirty="0" err="1" smtClean="0"/>
              <a:t>echki</a:t>
            </a:r>
            <a:r>
              <a:rPr lang="en-US" sz="2000" dirty="0" smtClean="0"/>
              <a:t>, </a:t>
            </a:r>
            <a:r>
              <a:rPr lang="en-US" sz="2000" dirty="0" err="1" smtClean="0"/>
              <a:t>qoplon</a:t>
            </a:r>
            <a:r>
              <a:rPr lang="en-US" sz="2000" dirty="0" smtClean="0"/>
              <a:t>, it, </a:t>
            </a:r>
            <a:r>
              <a:rPr lang="en-US" sz="2000" dirty="0" err="1" smtClean="0"/>
              <a:t>omoch</a:t>
            </a:r>
            <a:r>
              <a:rPr lang="en-US" sz="2000" dirty="0" smtClean="0"/>
              <a:t> </a:t>
            </a:r>
            <a:r>
              <a:rPr lang="en-US" sz="2000" dirty="0" err="1" smtClean="0"/>
              <a:t>va</a:t>
            </a:r>
            <a:r>
              <a:rPr lang="en-US" sz="2000" dirty="0" smtClean="0"/>
              <a:t> </a:t>
            </a:r>
            <a:r>
              <a:rPr lang="en-US" sz="2000" dirty="0" err="1" smtClean="0"/>
              <a:t>boshqa</a:t>
            </a:r>
            <a:r>
              <a:rPr lang="en-US" sz="2000" dirty="0" smtClean="0"/>
              <a:t> </a:t>
            </a:r>
            <a:r>
              <a:rPr lang="en-US" sz="2000" dirty="0" err="1" smtClean="0"/>
              <a:t>narsalar</a:t>
            </a:r>
            <a:r>
              <a:rPr lang="en-US" sz="2000" dirty="0" smtClean="0"/>
              <a:t> </a:t>
            </a:r>
            <a:r>
              <a:rPr lang="en-US" sz="2000" dirty="0" err="1" smtClean="0"/>
              <a:t>tasviri</a:t>
            </a:r>
            <a:r>
              <a:rPr lang="en-US" sz="2000" dirty="0" smtClean="0"/>
              <a:t>.  </a:t>
            </a:r>
            <a:br>
              <a:rPr lang="en-US" sz="2000" dirty="0" smtClean="0"/>
            </a:br>
            <a:endParaRPr lang="ru-RU" sz="2000" dirty="0"/>
          </a:p>
        </p:txBody>
      </p:sp>
      <p:pic>
        <p:nvPicPr>
          <p:cNvPr id="4" name="Picture 3" descr="DSC04021"/>
          <p:cNvPicPr>
            <a:picLocks noGrp="1" noChangeAspect="1" noChangeArrowheads="1"/>
          </p:cNvPicPr>
          <p:nvPr>
            <p:ph idx="1"/>
          </p:nvPr>
        </p:nvPicPr>
        <p:blipFill>
          <a:blip r:embed="rId2"/>
          <a:srcRect/>
          <a:stretch>
            <a:fillRect/>
          </a:stretch>
        </p:blipFill>
        <p:spPr bwMode="auto">
          <a:xfrm>
            <a:off x="1285852" y="1861329"/>
            <a:ext cx="6572295" cy="4139439"/>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Kenataf</a:t>
            </a:r>
            <a:r>
              <a:rPr lang="en-US" dirty="0" smtClean="0"/>
              <a:t> </a:t>
            </a:r>
            <a:r>
              <a:rPr lang="en-US" dirty="0" err="1" smtClean="0"/>
              <a:t>qabr</a:t>
            </a:r>
            <a:endParaRPr lang="ru-RU" dirty="0"/>
          </a:p>
        </p:txBody>
      </p:sp>
      <p:pic>
        <p:nvPicPr>
          <p:cNvPr id="4" name="Picture 3" descr="DSC03978"/>
          <p:cNvPicPr>
            <a:picLocks noGrp="1" noChangeAspect="1" noChangeArrowheads="1"/>
          </p:cNvPicPr>
          <p:nvPr>
            <p:ph idx="1"/>
          </p:nvPr>
        </p:nvPicPr>
        <p:blipFill>
          <a:blip r:embed="rId2"/>
          <a:srcRect/>
          <a:stretch>
            <a:fillRect/>
          </a:stretch>
        </p:blipFill>
        <p:spPr bwMode="auto">
          <a:xfrm>
            <a:off x="2838450" y="1970881"/>
            <a:ext cx="3467100" cy="3876675"/>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1752" y="1428736"/>
            <a:ext cx="8503920" cy="4670312"/>
          </a:xfrm>
        </p:spPr>
        <p:txBody>
          <a:bodyPr>
            <a:normAutofit fontScale="77500" lnSpcReduction="20000"/>
          </a:bodyPr>
          <a:lstStyle/>
          <a:p>
            <a:r>
              <a:rPr lang="es-ES" dirty="0" smtClean="0"/>
              <a:t>Eneolit davriga xos bo’lgan birinchi xususiyat bevosita unumdor xo’jalik shakli – dehqonchilik mashg’ulotiga borib taqaladi. Eneolit davrida dehqonchilikda motiga bilan ishlov berish ustun darajada bo’lgan. Ammo o’z xususiyatiga ko’ra misdan foydalanish mehnat unumdorligini oshirishga xizmat qilgan bo’lsa-da, dehqonchilikda motiga tishi sifatida toshdan foydalanilgan. Mis qurollar tosh qurollarga nisbatan takomillashgan bo’lsa-da, u kuchli, og’ir va qattiq qurollar yasashga yaroqsiz edi. Mis o’z xususiyatiga ko’ra yumshoq va juda tez o’z shaklini o’zgartirgan. Shuning uchun ham motiga tishi sifatida toshdan foydalanilgan.</a:t>
            </a:r>
            <a:endParaRPr lang="ru-RU" dirty="0" smtClean="0"/>
          </a:p>
          <a:p>
            <a:endParaRPr lang="ru-RU" dirty="0"/>
          </a:p>
        </p:txBody>
      </p:sp>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p:cNvPicPr>
            <a:picLocks noChangeAspect="1" noChangeArrowheads="1"/>
          </p:cNvPicPr>
          <p:nvPr/>
        </p:nvPicPr>
        <p:blipFill>
          <a:blip r:embed="rId2"/>
          <a:srcRect/>
          <a:stretch>
            <a:fillRect/>
          </a:stretch>
        </p:blipFill>
        <p:spPr bwMode="auto">
          <a:xfrm>
            <a:off x="1000100" y="1643050"/>
            <a:ext cx="7358114" cy="4572032"/>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074" name="Picture 2" descr="DSC07351"/>
          <p:cNvPicPr>
            <a:picLocks noChangeAspect="1" noChangeArrowheads="1"/>
          </p:cNvPicPr>
          <p:nvPr/>
        </p:nvPicPr>
        <p:blipFill>
          <a:blip r:embed="rId2"/>
          <a:srcRect/>
          <a:stretch>
            <a:fillRect/>
          </a:stretch>
        </p:blipFill>
        <p:spPr bwMode="auto">
          <a:xfrm>
            <a:off x="1000101" y="1714487"/>
            <a:ext cx="7514806" cy="4296701"/>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es-ES" dirty="0" smtClean="0"/>
              <a:t>Ma’lumki, eneolit davrida Markaziy Osiyo aholisi madaniyati bir bosqich yuqori ko’tarilgan. Lekin ularning ijtimoiy-madaniy taraqqiyoti bir xil darajada bo’lmagan. Bu davrda unumdor xo’jalikka asoslangan qabilalar tezroq rivojlangan. Qo’shimcha ho’jalik bilan mashg’ul bo’lgan kishilar madaniy jihatdan bir necha yuz yillar orqada bo’lgan. Urug’ munosabatlari ham tobora taraqqiy topib, kengaya boshlagan. Endi kichik-kichik oilalardan iborat bo’lgan urug’ makonlari o’rniga bir necha urug’lar yashagan yirik manzillar paydo bo’ladi, ular jamoa birlashmalarini tashkil etadi. O’troq hayot ko’nikmalarini egallayotgan qabilalarning xom g’ishtdan yoki paxsalardan qurilgan  katta-katta uylari paydo bo’ladi.</a:t>
            </a:r>
            <a:endParaRPr lang="ru-RU" dirty="0" smtClean="0"/>
          </a:p>
          <a:p>
            <a:r>
              <a:rPr lang="es-ES" dirty="0" smtClean="0"/>
              <a:t>Yirik jamoa birlashmalari yashagan makonlardan ko’plab mehnat ov qurollari, zeb-ziynat buyumlari topilgan. Moddiy topilmalar ichida ayollarning ijtimoiy hayotdagi e’tibori va mavqeini ko’rsatuvchi haykalchalari ham bo’lgan.</a:t>
            </a:r>
            <a:endParaRPr lang="ru-RU" dirty="0" smtClean="0"/>
          </a:p>
          <a:p>
            <a:endParaRPr lang="ru-RU" dirty="0"/>
          </a:p>
        </p:txBody>
      </p:sp>
    </p:spTree>
  </p:cSld>
  <p:clrMapOvr>
    <a:masterClrMapping/>
  </p:clrMapOvr>
  <p:transition>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SARAZM </a:t>
            </a:r>
            <a:r>
              <a:rPr lang="en-US" dirty="0" err="1" smtClean="0"/>
              <a:t>madaniyati</a:t>
            </a:r>
            <a:r>
              <a:rPr lang="en-US" dirty="0" smtClean="0"/>
              <a:t>     </a:t>
            </a:r>
            <a:endParaRPr lang="ru-RU" dirty="0"/>
          </a:p>
        </p:txBody>
      </p:sp>
      <p:sp>
        <p:nvSpPr>
          <p:cNvPr id="3" name="Содержимое 2"/>
          <p:cNvSpPr>
            <a:spLocks noGrp="1"/>
          </p:cNvSpPr>
          <p:nvPr>
            <p:ph idx="1"/>
          </p:nvPr>
        </p:nvSpPr>
        <p:spPr/>
        <p:txBody>
          <a:bodyPr>
            <a:normAutofit fontScale="47500" lnSpcReduction="20000"/>
          </a:bodyPr>
          <a:lstStyle/>
          <a:p>
            <a:r>
              <a:rPr lang="en-GB" b="1" dirty="0" smtClean="0"/>
              <a:t>1977 </a:t>
            </a:r>
            <a:r>
              <a:rPr lang="en-GB" b="1" dirty="0" err="1" smtClean="0"/>
              <a:t>yilda</a:t>
            </a:r>
            <a:r>
              <a:rPr lang="en-GB" b="1" dirty="0" smtClean="0"/>
              <a:t> </a:t>
            </a:r>
            <a:r>
              <a:rPr lang="en-GB" b="1" dirty="0" err="1" smtClean="0"/>
              <a:t>Yuqori</a:t>
            </a:r>
            <a:r>
              <a:rPr lang="en-GB" b="1" dirty="0" smtClean="0"/>
              <a:t> </a:t>
            </a:r>
            <a:r>
              <a:rPr lang="en-GB" b="1" dirty="0" err="1" smtClean="0"/>
              <a:t>Zarafshon</a:t>
            </a:r>
            <a:r>
              <a:rPr lang="en-GB" b="1" dirty="0" smtClean="0"/>
              <a:t> </a:t>
            </a:r>
            <a:r>
              <a:rPr lang="en-GB" dirty="0" smtClean="0"/>
              <a:t>(</a:t>
            </a:r>
            <a:r>
              <a:rPr lang="en-GB" dirty="0" err="1" smtClean="0"/>
              <a:t>Tojikiston</a:t>
            </a:r>
            <a:r>
              <a:rPr lang="en-GB" dirty="0" smtClean="0"/>
              <a:t> </a:t>
            </a:r>
            <a:r>
              <a:rPr lang="en-GB" dirty="0" err="1" smtClean="0"/>
              <a:t>bilan</a:t>
            </a:r>
            <a:r>
              <a:rPr lang="en-GB" dirty="0" smtClean="0"/>
              <a:t> </a:t>
            </a:r>
            <a:r>
              <a:rPr lang="en-GB" dirty="0" err="1" smtClean="0"/>
              <a:t>O’zbekiston</a:t>
            </a:r>
            <a:r>
              <a:rPr lang="en-GB" dirty="0" smtClean="0"/>
              <a:t> </a:t>
            </a:r>
            <a:r>
              <a:rPr lang="en-GB" dirty="0" err="1" smtClean="0"/>
              <a:t>chegarasida</a:t>
            </a:r>
            <a:r>
              <a:rPr lang="en-GB" dirty="0" smtClean="0"/>
              <a:t>) </a:t>
            </a:r>
            <a:r>
              <a:rPr lang="en-GB" dirty="0" err="1" smtClean="0"/>
              <a:t>hududida</a:t>
            </a:r>
            <a:r>
              <a:rPr lang="en-GB" dirty="0" smtClean="0"/>
              <a:t> </a:t>
            </a:r>
            <a:r>
              <a:rPr lang="en-GB" b="1" dirty="0" err="1" smtClean="0"/>
              <a:t>Sarazm</a:t>
            </a:r>
            <a:r>
              <a:rPr lang="en-GB" dirty="0" smtClean="0"/>
              <a:t> </a:t>
            </a:r>
            <a:r>
              <a:rPr lang="en-GB" dirty="0" err="1" smtClean="0"/>
              <a:t>qishlog’i</a:t>
            </a:r>
            <a:r>
              <a:rPr lang="en-GB" dirty="0" smtClean="0"/>
              <a:t> </a:t>
            </a:r>
            <a:r>
              <a:rPr lang="en-GB" dirty="0" err="1" smtClean="0"/>
              <a:t>xarobasi</a:t>
            </a:r>
            <a:r>
              <a:rPr lang="en-GB" dirty="0" smtClean="0"/>
              <a:t> </a:t>
            </a:r>
            <a:r>
              <a:rPr lang="en-GB" dirty="0" err="1" smtClean="0"/>
              <a:t>topilgan</a:t>
            </a:r>
            <a:r>
              <a:rPr lang="en-GB" dirty="0" smtClean="0"/>
              <a:t>. U </a:t>
            </a:r>
            <a:r>
              <a:rPr lang="en-GB" dirty="0" err="1" smtClean="0"/>
              <a:t>eneolit</a:t>
            </a:r>
            <a:r>
              <a:rPr lang="en-GB" dirty="0" smtClean="0"/>
              <a:t> </a:t>
            </a:r>
            <a:r>
              <a:rPr lang="en-GB" dirty="0" err="1" smtClean="0"/>
              <a:t>davriga</a:t>
            </a:r>
            <a:r>
              <a:rPr lang="en-GB" dirty="0" smtClean="0"/>
              <a:t> </a:t>
            </a:r>
            <a:r>
              <a:rPr lang="en-GB" dirty="0" err="1" smtClean="0"/>
              <a:t>oid</a:t>
            </a:r>
            <a:r>
              <a:rPr lang="en-GB" dirty="0" smtClean="0"/>
              <a:t> </a:t>
            </a:r>
            <a:r>
              <a:rPr lang="en-GB" dirty="0" err="1" smtClean="0"/>
              <a:t>muhim</a:t>
            </a:r>
            <a:r>
              <a:rPr lang="en-GB" dirty="0" smtClean="0"/>
              <a:t> </a:t>
            </a:r>
            <a:r>
              <a:rPr lang="en-GB" dirty="0" err="1" smtClean="0"/>
              <a:t>yodgorlik</a:t>
            </a:r>
            <a:r>
              <a:rPr lang="en-GB" dirty="0" smtClean="0"/>
              <a:t> </a:t>
            </a:r>
            <a:r>
              <a:rPr lang="en-GB" dirty="0" err="1" smtClean="0"/>
              <a:t>bo’lib</a:t>
            </a:r>
            <a:r>
              <a:rPr lang="en-GB" dirty="0" smtClean="0"/>
              <a:t>, </a:t>
            </a:r>
            <a:r>
              <a:rPr lang="en-GB" dirty="0" err="1" smtClean="0"/>
              <a:t>o’rganilgan</a:t>
            </a:r>
            <a:r>
              <a:rPr lang="en-GB" dirty="0" smtClean="0"/>
              <a:t> </a:t>
            </a:r>
            <a:r>
              <a:rPr lang="en-GB" dirty="0" err="1" smtClean="0"/>
              <a:t>moddiy</a:t>
            </a:r>
            <a:r>
              <a:rPr lang="en-GB" dirty="0" smtClean="0"/>
              <a:t> </a:t>
            </a:r>
            <a:r>
              <a:rPr lang="en-GB" dirty="0" err="1" smtClean="0"/>
              <a:t>manbalar</a:t>
            </a:r>
            <a:r>
              <a:rPr lang="en-GB" dirty="0" smtClean="0"/>
              <a:t> </a:t>
            </a:r>
            <a:r>
              <a:rPr lang="en-GB" dirty="0" err="1" smtClean="0"/>
              <a:t>O’zbekistonda</a:t>
            </a:r>
            <a:r>
              <a:rPr lang="en-GB" dirty="0" smtClean="0"/>
              <a:t> </a:t>
            </a:r>
            <a:r>
              <a:rPr lang="en-GB" dirty="0" err="1" smtClean="0"/>
              <a:t>dehqonchilik</a:t>
            </a:r>
            <a:r>
              <a:rPr lang="en-GB" dirty="0" smtClean="0"/>
              <a:t> </a:t>
            </a:r>
            <a:r>
              <a:rPr lang="en-GB" dirty="0" err="1" smtClean="0"/>
              <a:t>qabilalarining</a:t>
            </a:r>
            <a:r>
              <a:rPr lang="en-GB" dirty="0" smtClean="0"/>
              <a:t> </a:t>
            </a:r>
            <a:r>
              <a:rPr lang="en-GB" dirty="0" err="1" smtClean="0"/>
              <a:t>O’rta</a:t>
            </a:r>
            <a:r>
              <a:rPr lang="en-GB" dirty="0" smtClean="0"/>
              <a:t> </a:t>
            </a:r>
            <a:r>
              <a:rPr lang="en-GB" dirty="0" err="1" smtClean="0"/>
              <a:t>Osiyoning</a:t>
            </a:r>
            <a:r>
              <a:rPr lang="en-GB" dirty="0" smtClean="0"/>
              <a:t> </a:t>
            </a:r>
            <a:r>
              <a:rPr lang="en-GB" dirty="0" err="1" smtClean="0"/>
              <a:t>shimoli-sharqiy</a:t>
            </a:r>
            <a:r>
              <a:rPr lang="en-GB" dirty="0" smtClean="0"/>
              <a:t> </a:t>
            </a:r>
            <a:r>
              <a:rPr lang="en-GB" dirty="0" err="1" smtClean="0"/>
              <a:t>hududlariga</a:t>
            </a:r>
            <a:r>
              <a:rPr lang="en-GB" dirty="0" smtClean="0"/>
              <a:t> </a:t>
            </a:r>
            <a:r>
              <a:rPr lang="en-GB" dirty="0" err="1" smtClean="0"/>
              <a:t>siljiganini</a:t>
            </a:r>
            <a:r>
              <a:rPr lang="en-GB" dirty="0" smtClean="0"/>
              <a:t> </a:t>
            </a:r>
            <a:r>
              <a:rPr lang="en-GB" dirty="0" err="1" smtClean="0"/>
              <a:t>ko’rsa-tadi</a:t>
            </a:r>
            <a:r>
              <a:rPr lang="en-GB" dirty="0" smtClean="0"/>
              <a:t>. </a:t>
            </a:r>
            <a:r>
              <a:rPr lang="en-GB" dirty="0" err="1" smtClean="0"/>
              <a:t>Chunki</a:t>
            </a:r>
            <a:r>
              <a:rPr lang="en-GB" dirty="0" smtClean="0"/>
              <a:t>, </a:t>
            </a:r>
            <a:r>
              <a:rPr lang="en-GB" dirty="0" err="1" smtClean="0"/>
              <a:t>shimol</a:t>
            </a:r>
            <a:r>
              <a:rPr lang="en-GB" dirty="0" smtClean="0"/>
              <a:t> </a:t>
            </a:r>
            <a:r>
              <a:rPr lang="en-GB" dirty="0" err="1" smtClean="0"/>
              <a:t>ziroatchilari</a:t>
            </a:r>
            <a:r>
              <a:rPr lang="en-GB" dirty="0" smtClean="0"/>
              <a:t> </a:t>
            </a:r>
            <a:r>
              <a:rPr lang="en-GB" dirty="0" err="1" smtClean="0"/>
              <a:t>janubiy</a:t>
            </a:r>
            <a:r>
              <a:rPr lang="en-GB" dirty="0" smtClean="0"/>
              <a:t> </a:t>
            </a:r>
            <a:r>
              <a:rPr lang="en-GB" dirty="0" err="1" smtClean="0"/>
              <a:t>O’rta</a:t>
            </a:r>
            <a:r>
              <a:rPr lang="en-GB" dirty="0" smtClean="0"/>
              <a:t> </a:t>
            </a:r>
            <a:r>
              <a:rPr lang="en-GB" dirty="0" err="1" smtClean="0"/>
              <a:t>Osiyoning</a:t>
            </a:r>
            <a:r>
              <a:rPr lang="en-GB" dirty="0" smtClean="0"/>
              <a:t> </a:t>
            </a:r>
            <a:r>
              <a:rPr lang="en-GB" dirty="0" err="1" smtClean="0"/>
              <a:t>Turkmaniston</a:t>
            </a:r>
            <a:r>
              <a:rPr lang="en-GB" dirty="0" smtClean="0"/>
              <a:t> </a:t>
            </a:r>
            <a:r>
              <a:rPr lang="en-GB" dirty="0" err="1" smtClean="0"/>
              <a:t>deh-qonchilik</a:t>
            </a:r>
            <a:r>
              <a:rPr lang="en-GB" dirty="0" smtClean="0"/>
              <a:t> </a:t>
            </a:r>
            <a:r>
              <a:rPr lang="en-GB" dirty="0" err="1" smtClean="0"/>
              <a:t>markazlari</a:t>
            </a:r>
            <a:r>
              <a:rPr lang="en-GB" dirty="0" smtClean="0"/>
              <a:t> </a:t>
            </a:r>
            <a:r>
              <a:rPr lang="en-GB" dirty="0" err="1" smtClean="0"/>
              <a:t>bilan</a:t>
            </a:r>
            <a:r>
              <a:rPr lang="en-GB" dirty="0" smtClean="0"/>
              <a:t> </a:t>
            </a:r>
            <a:r>
              <a:rPr lang="en-GB" dirty="0" err="1" smtClean="0"/>
              <a:t>bog’langan</a:t>
            </a:r>
            <a:r>
              <a:rPr lang="en-GB" dirty="0" smtClean="0"/>
              <a:t> </a:t>
            </a:r>
            <a:r>
              <a:rPr lang="en-GB" dirty="0" err="1" smtClean="0"/>
              <a:t>edi</a:t>
            </a:r>
            <a:r>
              <a:rPr lang="en-GB" dirty="0" smtClean="0"/>
              <a:t>. </a:t>
            </a:r>
            <a:r>
              <a:rPr lang="en-GB" dirty="0" err="1" smtClean="0"/>
              <a:t>Sarazm</a:t>
            </a:r>
            <a:r>
              <a:rPr lang="en-GB" dirty="0" smtClean="0"/>
              <a:t> </a:t>
            </a:r>
            <a:r>
              <a:rPr lang="en-GB" dirty="0" err="1" smtClean="0"/>
              <a:t>yodgorlikligini</a:t>
            </a:r>
            <a:r>
              <a:rPr lang="en-GB" dirty="0" smtClean="0"/>
              <a:t> </a:t>
            </a:r>
            <a:r>
              <a:rPr lang="en-GB" dirty="0" err="1" smtClean="0"/>
              <a:t>olimlar</a:t>
            </a:r>
            <a:r>
              <a:rPr lang="en-GB" dirty="0" smtClean="0"/>
              <a:t> </a:t>
            </a:r>
            <a:r>
              <a:rPr lang="en-GB" dirty="0" err="1" smtClean="0"/>
              <a:t>to’rt</a:t>
            </a:r>
            <a:r>
              <a:rPr lang="en-GB" dirty="0" smtClean="0"/>
              <a:t> </a:t>
            </a:r>
            <a:r>
              <a:rPr lang="en-GB" dirty="0" err="1" smtClean="0"/>
              <a:t>bosqichga</a:t>
            </a:r>
            <a:r>
              <a:rPr lang="en-GB" dirty="0" smtClean="0"/>
              <a:t> </a:t>
            </a:r>
            <a:r>
              <a:rPr lang="en-GB" dirty="0" err="1" smtClean="0"/>
              <a:t>bo’ladi</a:t>
            </a:r>
            <a:r>
              <a:rPr lang="en-GB" dirty="0" smtClean="0"/>
              <a:t>. Bu </a:t>
            </a:r>
            <a:r>
              <a:rPr lang="en-GB" dirty="0" err="1" smtClean="0"/>
              <a:t>yodgorlik</a:t>
            </a:r>
            <a:r>
              <a:rPr lang="en-GB" dirty="0" smtClean="0"/>
              <a:t> </a:t>
            </a:r>
            <a:r>
              <a:rPr lang="en-GB" dirty="0" err="1" smtClean="0"/>
              <a:t>AQSh</a:t>
            </a:r>
            <a:r>
              <a:rPr lang="en-GB" dirty="0" smtClean="0"/>
              <a:t>, </a:t>
            </a:r>
            <a:r>
              <a:rPr lang="en-GB" dirty="0" err="1" smtClean="0"/>
              <a:t>Fransiya</a:t>
            </a:r>
            <a:r>
              <a:rPr lang="en-GB" dirty="0" smtClean="0"/>
              <a:t> </a:t>
            </a:r>
            <a:r>
              <a:rPr lang="en-GB" dirty="0" err="1" smtClean="0"/>
              <a:t>olimlarini</a:t>
            </a:r>
            <a:r>
              <a:rPr lang="en-GB" dirty="0" smtClean="0"/>
              <a:t> ham </a:t>
            </a:r>
            <a:r>
              <a:rPr lang="en-GB" dirty="0" err="1" smtClean="0"/>
              <a:t>e’tiborini</a:t>
            </a:r>
            <a:r>
              <a:rPr lang="en-GB" dirty="0" smtClean="0"/>
              <a:t> </a:t>
            </a:r>
            <a:r>
              <a:rPr lang="en-GB" dirty="0" err="1" smtClean="0"/>
              <a:t>tortgan</a:t>
            </a:r>
            <a:r>
              <a:rPr lang="en-GB" dirty="0" smtClean="0"/>
              <a:t>, </a:t>
            </a:r>
            <a:r>
              <a:rPr lang="en-GB" dirty="0" err="1" smtClean="0"/>
              <a:t>ular</a:t>
            </a:r>
            <a:r>
              <a:rPr lang="en-GB" dirty="0" smtClean="0"/>
              <a:t> ham </a:t>
            </a:r>
            <a:r>
              <a:rPr lang="en-GB" dirty="0" err="1" smtClean="0"/>
              <a:t>turli</a:t>
            </a:r>
            <a:r>
              <a:rPr lang="en-GB" dirty="0" smtClean="0"/>
              <a:t> </a:t>
            </a:r>
            <a:r>
              <a:rPr lang="en-GB" dirty="0" err="1" smtClean="0"/>
              <a:t>yillarda</a:t>
            </a:r>
            <a:r>
              <a:rPr lang="en-GB" dirty="0" smtClean="0"/>
              <a:t> </a:t>
            </a:r>
            <a:r>
              <a:rPr lang="en-GB" dirty="0" err="1" smtClean="0"/>
              <a:t>ilmiy</a:t>
            </a:r>
            <a:r>
              <a:rPr lang="en-GB" dirty="0" smtClean="0"/>
              <a:t> </a:t>
            </a:r>
            <a:r>
              <a:rPr lang="en-GB" dirty="0" err="1" smtClean="0"/>
              <a:t>izlanishlar</a:t>
            </a:r>
            <a:r>
              <a:rPr lang="en-GB" dirty="0" smtClean="0"/>
              <a:t> </a:t>
            </a:r>
            <a:r>
              <a:rPr lang="en-GB" dirty="0" err="1" smtClean="0"/>
              <a:t>olib</a:t>
            </a:r>
            <a:r>
              <a:rPr lang="en-GB" dirty="0" smtClean="0"/>
              <a:t> </a:t>
            </a:r>
            <a:r>
              <a:rPr lang="en-GB" dirty="0" err="1" smtClean="0"/>
              <a:t>borgan</a:t>
            </a:r>
            <a:r>
              <a:rPr lang="en-GB" dirty="0" smtClean="0"/>
              <a:t>. </a:t>
            </a:r>
            <a:r>
              <a:rPr lang="en-GB" dirty="0" err="1" smtClean="0"/>
              <a:t>Sarazm</a:t>
            </a:r>
            <a:r>
              <a:rPr lang="en-GB" dirty="0" smtClean="0"/>
              <a:t> </a:t>
            </a:r>
            <a:r>
              <a:rPr lang="en-GB" dirty="0" err="1" smtClean="0"/>
              <a:t>yodgorligi</a:t>
            </a:r>
            <a:r>
              <a:rPr lang="en-GB" dirty="0" smtClean="0"/>
              <a:t> </a:t>
            </a:r>
            <a:r>
              <a:rPr lang="en-GB" dirty="0" err="1" smtClean="0"/>
              <a:t>eneolit</a:t>
            </a:r>
            <a:r>
              <a:rPr lang="en-GB" dirty="0" smtClean="0"/>
              <a:t> </a:t>
            </a:r>
            <a:r>
              <a:rPr lang="en-GB" dirty="0" err="1" smtClean="0"/>
              <a:t>davridan</a:t>
            </a:r>
            <a:r>
              <a:rPr lang="en-GB" dirty="0" smtClean="0"/>
              <a:t> ilk </a:t>
            </a:r>
            <a:r>
              <a:rPr lang="en-GB" dirty="0" err="1" smtClean="0"/>
              <a:t>bronza</a:t>
            </a:r>
            <a:r>
              <a:rPr lang="en-GB" dirty="0" smtClean="0"/>
              <a:t> </a:t>
            </a:r>
            <a:r>
              <a:rPr lang="en-GB" dirty="0" err="1" smtClean="0"/>
              <a:t>davrigacha</a:t>
            </a:r>
            <a:r>
              <a:rPr lang="en-GB" dirty="0" smtClean="0"/>
              <a:t> </a:t>
            </a:r>
            <a:r>
              <a:rPr lang="en-GB" dirty="0" err="1" smtClean="0"/>
              <a:t>yashagan</a:t>
            </a:r>
            <a:r>
              <a:rPr lang="en-GB" dirty="0" smtClean="0"/>
              <a:t> </a:t>
            </a:r>
            <a:r>
              <a:rPr lang="en-GB" dirty="0" err="1" smtClean="0"/>
              <a:t>bobodehqonlar</a:t>
            </a:r>
            <a:r>
              <a:rPr lang="en-GB" dirty="0" smtClean="0"/>
              <a:t> </a:t>
            </a:r>
            <a:r>
              <a:rPr lang="en-GB" dirty="0" err="1" smtClean="0"/>
              <a:t>manzilgohi</a:t>
            </a:r>
            <a:r>
              <a:rPr lang="en-GB" dirty="0" smtClean="0"/>
              <a:t> </a:t>
            </a:r>
            <a:r>
              <a:rPr lang="en-GB" dirty="0" err="1" smtClean="0"/>
              <a:t>ekanligi</a:t>
            </a:r>
            <a:r>
              <a:rPr lang="en-GB" dirty="0" smtClean="0"/>
              <a:t> </a:t>
            </a:r>
            <a:r>
              <a:rPr lang="en-GB" dirty="0" err="1" smtClean="0"/>
              <a:t>aniqlangan</a:t>
            </a:r>
            <a:r>
              <a:rPr lang="en-GB" dirty="0" smtClean="0"/>
              <a:t>.</a:t>
            </a:r>
            <a:endParaRPr lang="ru-RU" dirty="0" smtClean="0"/>
          </a:p>
          <a:p>
            <a:r>
              <a:rPr lang="en-GB" b="1" dirty="0" err="1" smtClean="0"/>
              <a:t>Sarazm</a:t>
            </a:r>
            <a:r>
              <a:rPr lang="en-GB" b="1" dirty="0" smtClean="0"/>
              <a:t> 90 </a:t>
            </a:r>
            <a:r>
              <a:rPr lang="en-GB" b="1" dirty="0" err="1" smtClean="0"/>
              <a:t>ga</a:t>
            </a:r>
            <a:r>
              <a:rPr lang="en-GB" b="1" dirty="0" smtClean="0"/>
              <a:t> </a:t>
            </a:r>
            <a:r>
              <a:rPr lang="en-GB" b="1" dirty="0" err="1" smtClean="0"/>
              <a:t>maydon</a:t>
            </a:r>
            <a:r>
              <a:rPr lang="en-GB" dirty="0" err="1" smtClean="0"/>
              <a:t>ni</a:t>
            </a:r>
            <a:r>
              <a:rPr lang="en-GB" dirty="0" smtClean="0"/>
              <a:t> </a:t>
            </a:r>
            <a:r>
              <a:rPr lang="en-GB" dirty="0" err="1" smtClean="0"/>
              <a:t>egallagan</a:t>
            </a:r>
            <a:r>
              <a:rPr lang="en-GB" dirty="0" smtClean="0"/>
              <a:t>, 10 </a:t>
            </a:r>
            <a:r>
              <a:rPr lang="en-GB" dirty="0" err="1" smtClean="0"/>
              <a:t>ta</a:t>
            </a:r>
            <a:r>
              <a:rPr lang="en-GB" dirty="0" smtClean="0"/>
              <a:t> </a:t>
            </a:r>
            <a:r>
              <a:rPr lang="en-GB" dirty="0" err="1" smtClean="0"/>
              <a:t>tepalikdan</a:t>
            </a:r>
            <a:r>
              <a:rPr lang="en-GB" dirty="0" smtClean="0"/>
              <a:t> </a:t>
            </a:r>
            <a:r>
              <a:rPr lang="en-GB" dirty="0" err="1" smtClean="0"/>
              <a:t>iborat</a:t>
            </a:r>
            <a:r>
              <a:rPr lang="en-GB" dirty="0" smtClean="0"/>
              <a:t> </a:t>
            </a:r>
            <a:r>
              <a:rPr lang="en-GB" dirty="0" err="1" smtClean="0"/>
              <a:t>yodgorlikdir</a:t>
            </a:r>
            <a:r>
              <a:rPr lang="en-GB" dirty="0" smtClean="0"/>
              <a:t>. </a:t>
            </a:r>
            <a:r>
              <a:rPr lang="en-GB" dirty="0" err="1" smtClean="0"/>
              <a:t>Sarazm</a:t>
            </a:r>
            <a:r>
              <a:rPr lang="en-GB" dirty="0" smtClean="0"/>
              <a:t> I </a:t>
            </a:r>
            <a:r>
              <a:rPr lang="en-GB" dirty="0" err="1" smtClean="0"/>
              <a:t>eneolit</a:t>
            </a:r>
            <a:r>
              <a:rPr lang="en-GB" dirty="0" smtClean="0"/>
              <a:t> </a:t>
            </a:r>
            <a:r>
              <a:rPr lang="en-GB" dirty="0" err="1" smtClean="0"/>
              <a:t>davriga</a:t>
            </a:r>
            <a:r>
              <a:rPr lang="en-GB" dirty="0" smtClean="0"/>
              <a:t> </a:t>
            </a:r>
            <a:r>
              <a:rPr lang="en-GB" dirty="0" err="1" smtClean="0"/>
              <a:t>oid</a:t>
            </a:r>
            <a:r>
              <a:rPr lang="en-GB" dirty="0" smtClean="0"/>
              <a:t> </a:t>
            </a:r>
            <a:r>
              <a:rPr lang="en-GB" dirty="0" err="1" smtClean="0"/>
              <a:t>bo’lib</a:t>
            </a:r>
            <a:r>
              <a:rPr lang="en-GB" dirty="0" smtClean="0"/>
              <a:t>, </a:t>
            </a:r>
            <a:r>
              <a:rPr lang="en-GB" dirty="0" err="1" smtClean="0"/>
              <a:t>bu</a:t>
            </a:r>
            <a:r>
              <a:rPr lang="en-GB" dirty="0" smtClean="0"/>
              <a:t> </a:t>
            </a:r>
            <a:r>
              <a:rPr lang="en-GB" dirty="0" err="1" smtClean="0"/>
              <a:t>erdan</a:t>
            </a:r>
            <a:r>
              <a:rPr lang="en-GB" dirty="0" smtClean="0"/>
              <a:t> </a:t>
            </a:r>
            <a:r>
              <a:rPr lang="en-GB" dirty="0" err="1" smtClean="0"/>
              <a:t>topilgan</a:t>
            </a:r>
            <a:r>
              <a:rPr lang="en-GB" dirty="0" smtClean="0"/>
              <a:t> </a:t>
            </a:r>
            <a:r>
              <a:rPr lang="en-GB" dirty="0" err="1" smtClean="0"/>
              <a:t>idishlarda</a:t>
            </a:r>
            <a:r>
              <a:rPr lang="en-GB" dirty="0" smtClean="0"/>
              <a:t> </a:t>
            </a:r>
            <a:r>
              <a:rPr lang="en-GB" dirty="0" err="1" smtClean="0"/>
              <a:t>qora</a:t>
            </a:r>
            <a:r>
              <a:rPr lang="en-GB" dirty="0" smtClean="0"/>
              <a:t> </a:t>
            </a:r>
            <a:r>
              <a:rPr lang="en-GB" dirty="0" err="1" smtClean="0"/>
              <a:t>va</a:t>
            </a:r>
            <a:r>
              <a:rPr lang="en-GB" dirty="0" smtClean="0"/>
              <a:t> </a:t>
            </a:r>
            <a:r>
              <a:rPr lang="en-GB" dirty="0" err="1" smtClean="0"/>
              <a:t>qizil</a:t>
            </a:r>
            <a:r>
              <a:rPr lang="en-GB" dirty="0" smtClean="0"/>
              <a:t> </a:t>
            </a:r>
            <a:r>
              <a:rPr lang="en-GB" dirty="0" err="1" smtClean="0"/>
              <a:t>bo’yoqlarda</a:t>
            </a:r>
            <a:r>
              <a:rPr lang="en-GB" dirty="0" smtClean="0"/>
              <a:t> </a:t>
            </a:r>
            <a:r>
              <a:rPr lang="en-GB" dirty="0" err="1" smtClean="0"/>
              <a:t>ishlangan</a:t>
            </a:r>
            <a:r>
              <a:rPr lang="en-GB" dirty="0" smtClean="0"/>
              <a:t> </a:t>
            </a:r>
            <a:r>
              <a:rPr lang="en-GB" dirty="0" err="1" smtClean="0"/>
              <a:t>geometrik</a:t>
            </a:r>
            <a:r>
              <a:rPr lang="en-GB" dirty="0" smtClean="0"/>
              <a:t> </a:t>
            </a:r>
            <a:r>
              <a:rPr lang="en-GB" dirty="0" err="1" smtClean="0"/>
              <a:t>shakllar</a:t>
            </a:r>
            <a:r>
              <a:rPr lang="en-GB" dirty="0" smtClean="0"/>
              <a:t> </a:t>
            </a:r>
            <a:r>
              <a:rPr lang="en-GB" dirty="0" err="1" smtClean="0"/>
              <a:t>mavjud</a:t>
            </a:r>
            <a:r>
              <a:rPr lang="en-GB" dirty="0" smtClean="0"/>
              <a:t>.</a:t>
            </a:r>
            <a:endParaRPr lang="ru-RU" dirty="0" smtClean="0"/>
          </a:p>
          <a:p>
            <a:r>
              <a:rPr lang="en-GB" b="1" dirty="0" err="1" smtClean="0"/>
              <a:t>Sarazm</a:t>
            </a:r>
            <a:r>
              <a:rPr lang="en-GB" b="1" dirty="0" smtClean="0"/>
              <a:t> II</a:t>
            </a:r>
            <a:r>
              <a:rPr lang="en-GB" dirty="0" smtClean="0"/>
              <a:t> </a:t>
            </a:r>
            <a:r>
              <a:rPr lang="en-GB" dirty="0" err="1" smtClean="0"/>
              <a:t>so’nggi</a:t>
            </a:r>
            <a:r>
              <a:rPr lang="en-GB" dirty="0" smtClean="0"/>
              <a:t> </a:t>
            </a:r>
            <a:r>
              <a:rPr lang="en-GB" dirty="0" err="1" smtClean="0"/>
              <a:t>eneolit</a:t>
            </a:r>
            <a:r>
              <a:rPr lang="en-GB" dirty="0" smtClean="0"/>
              <a:t> </a:t>
            </a:r>
            <a:r>
              <a:rPr lang="en-GB" dirty="0" err="1" smtClean="0"/>
              <a:t>va</a:t>
            </a:r>
            <a:r>
              <a:rPr lang="en-GB" dirty="0" smtClean="0"/>
              <a:t> ilk </a:t>
            </a:r>
            <a:r>
              <a:rPr lang="en-GB" dirty="0" err="1" smtClean="0"/>
              <a:t>bronza</a:t>
            </a:r>
            <a:r>
              <a:rPr lang="en-GB" dirty="0" smtClean="0"/>
              <a:t> </a:t>
            </a:r>
            <a:r>
              <a:rPr lang="en-GB" dirty="0" err="1" smtClean="0"/>
              <a:t>asriga</a:t>
            </a:r>
            <a:r>
              <a:rPr lang="en-GB" dirty="0" smtClean="0"/>
              <a:t> </a:t>
            </a:r>
            <a:r>
              <a:rPr lang="en-GB" dirty="0" err="1" smtClean="0"/>
              <a:t>o’tish</a:t>
            </a:r>
            <a:r>
              <a:rPr lang="en-GB" dirty="0" smtClean="0"/>
              <a:t> </a:t>
            </a:r>
            <a:r>
              <a:rPr lang="en-GB" dirty="0" err="1" smtClean="0"/>
              <a:t>davriga</a:t>
            </a:r>
            <a:r>
              <a:rPr lang="en-GB" dirty="0" smtClean="0"/>
              <a:t> </a:t>
            </a:r>
            <a:r>
              <a:rPr lang="en-GB" dirty="0" err="1" smtClean="0"/>
              <a:t>mansub</a:t>
            </a:r>
            <a:r>
              <a:rPr lang="en-GB" dirty="0" smtClean="0"/>
              <a:t>. Bu </a:t>
            </a:r>
            <a:r>
              <a:rPr lang="en-GB" dirty="0" err="1" smtClean="0"/>
              <a:t>bosqich</a:t>
            </a:r>
            <a:r>
              <a:rPr lang="en-GB" dirty="0" smtClean="0"/>
              <a:t> </a:t>
            </a:r>
            <a:r>
              <a:rPr lang="en-GB" dirty="0" err="1" smtClean="0"/>
              <a:t>naqshsiz</a:t>
            </a:r>
            <a:r>
              <a:rPr lang="en-GB" dirty="0" smtClean="0"/>
              <a:t> </a:t>
            </a:r>
            <a:r>
              <a:rPr lang="en-GB" dirty="0" err="1" smtClean="0"/>
              <a:t>sopol</a:t>
            </a:r>
            <a:r>
              <a:rPr lang="en-GB" dirty="0" smtClean="0"/>
              <a:t> </a:t>
            </a:r>
            <a:r>
              <a:rPr lang="en-GB" dirty="0" err="1" smtClean="0"/>
              <a:t>buyumlari</a:t>
            </a:r>
            <a:r>
              <a:rPr lang="en-GB" dirty="0" smtClean="0"/>
              <a:t> </a:t>
            </a:r>
            <a:r>
              <a:rPr lang="en-GB" dirty="0" err="1" smtClean="0"/>
              <a:t>bilan</a:t>
            </a:r>
            <a:r>
              <a:rPr lang="en-GB" dirty="0" smtClean="0"/>
              <a:t> </a:t>
            </a:r>
            <a:r>
              <a:rPr lang="en-GB" dirty="0" err="1" smtClean="0"/>
              <a:t>xususiyatli</a:t>
            </a:r>
            <a:r>
              <a:rPr lang="en-GB" dirty="0" smtClean="0"/>
              <a:t>. </a:t>
            </a:r>
            <a:r>
              <a:rPr lang="en-GB" dirty="0" err="1" smtClean="0"/>
              <a:t>Sarazm</a:t>
            </a:r>
            <a:r>
              <a:rPr lang="en-GB" dirty="0" smtClean="0"/>
              <a:t> III-IV </a:t>
            </a:r>
            <a:r>
              <a:rPr lang="en-GB" dirty="0" err="1" smtClean="0"/>
              <a:t>esa</a:t>
            </a:r>
            <a:r>
              <a:rPr lang="en-GB" dirty="0" smtClean="0"/>
              <a:t> </a:t>
            </a:r>
            <a:r>
              <a:rPr lang="en-GB" dirty="0" err="1" smtClean="0"/>
              <a:t>bronza</a:t>
            </a:r>
            <a:r>
              <a:rPr lang="en-GB" dirty="0" smtClean="0"/>
              <a:t> </a:t>
            </a:r>
            <a:r>
              <a:rPr lang="en-GB" dirty="0" err="1" smtClean="0"/>
              <a:t>davriga</a:t>
            </a:r>
            <a:r>
              <a:rPr lang="en-GB" dirty="0" smtClean="0"/>
              <a:t> </a:t>
            </a:r>
            <a:r>
              <a:rPr lang="en-GB" dirty="0" err="1" smtClean="0"/>
              <a:t>mansub</a:t>
            </a:r>
            <a:r>
              <a:rPr lang="en-GB" dirty="0" smtClean="0"/>
              <a:t>.</a:t>
            </a:r>
            <a:endParaRPr lang="ru-RU" dirty="0" smtClean="0"/>
          </a:p>
          <a:p>
            <a:r>
              <a:rPr lang="es-ES" b="1" dirty="0" smtClean="0"/>
              <a:t>Sarazm I</a:t>
            </a:r>
            <a:r>
              <a:rPr lang="es-ES" dirty="0" smtClean="0"/>
              <a:t> bosqichida guvaladan kulbalar qurgan dehqonlar manzilga asos soladilar. Arxeologlar bu erdan mudofaa devorlari bilan o’ralgan 48ta kulba, ya’ni paxsadan qurilgan uyni topib o’rganganlar. Bu uylar 2-3 xonali qilib qurilgan bo’lib, ular yakka, kichik oilalarga mo’ljallangan. Xonalardan kichik, dumaloq shakldagi o’choqlar topilgan. Bular – otashkadalar, jamoa olovi o’rni bo’lib, unda olov saqlangan. Otashkadalar e’tiqod markazi yoki joyi hisoblangan.</a:t>
            </a:r>
            <a:endParaRPr lang="ru-RU" dirty="0" smtClean="0"/>
          </a:p>
          <a:p>
            <a:endParaRPr lang="ru-RU" dirty="0"/>
          </a:p>
        </p:txBody>
      </p:sp>
    </p:spTree>
  </p:cSld>
  <p:clrMapOvr>
    <a:masterClrMapping/>
  </p:clrMapOvr>
  <p:transition>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err="1" smtClean="0"/>
              <a:t>Urug</a:t>
            </a:r>
            <a:r>
              <a:rPr lang="en-US" dirty="0" smtClean="0"/>
              <a:t>’ </a:t>
            </a:r>
            <a:r>
              <a:rPr lang="en-US" dirty="0" err="1" smtClean="0"/>
              <a:t>sardorining</a:t>
            </a:r>
            <a:r>
              <a:rPr lang="en-US" dirty="0" smtClean="0"/>
              <a:t> </a:t>
            </a:r>
            <a:r>
              <a:rPr lang="en-US" dirty="0" err="1" smtClean="0"/>
              <a:t>qabri</a:t>
            </a:r>
            <a:r>
              <a:rPr lang="en-US" dirty="0" smtClean="0"/>
              <a:t>. </a:t>
            </a:r>
            <a:r>
              <a:rPr lang="en-US" dirty="0" err="1" smtClean="0"/>
              <a:t>Jarqo’ton</a:t>
            </a:r>
            <a:r>
              <a:rPr lang="en-US" dirty="0" smtClean="0"/>
              <a:t>.</a:t>
            </a:r>
            <a:endParaRPr lang="ru-RU" dirty="0"/>
          </a:p>
        </p:txBody>
      </p:sp>
      <p:pic>
        <p:nvPicPr>
          <p:cNvPr id="6146" name="Picture 2" descr="DSC03977"/>
          <p:cNvPicPr>
            <a:picLocks noChangeAspect="1" noChangeArrowheads="1"/>
          </p:cNvPicPr>
          <p:nvPr/>
        </p:nvPicPr>
        <p:blipFill>
          <a:blip r:embed="rId2"/>
          <a:srcRect/>
          <a:stretch>
            <a:fillRect/>
          </a:stretch>
        </p:blipFill>
        <p:spPr bwMode="auto">
          <a:xfrm>
            <a:off x="1714480" y="2000240"/>
            <a:ext cx="5410200" cy="342900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descr="DSC07405"/>
          <p:cNvPicPr>
            <a:picLocks noChangeAspect="1" noChangeArrowheads="1"/>
          </p:cNvPicPr>
          <p:nvPr/>
        </p:nvPicPr>
        <p:blipFill>
          <a:blip r:embed="rId2"/>
          <a:srcRect/>
          <a:stretch>
            <a:fillRect/>
          </a:stretch>
        </p:blipFill>
        <p:spPr bwMode="auto">
          <a:xfrm>
            <a:off x="2071670" y="1571612"/>
            <a:ext cx="5346700" cy="4013200"/>
          </a:xfrm>
          <a:prstGeom prst="rect">
            <a:avLst/>
          </a:prstGeom>
          <a:noFill/>
          <a:ln w="9525">
            <a:noFill/>
            <a:miter lim="800000"/>
            <a:headEnd/>
            <a:tailEnd/>
          </a:ln>
        </p:spPr>
      </p:pic>
    </p:spTree>
  </p:cSld>
  <p:clrMapOvr>
    <a:masterClrMapping/>
  </p:clrMapOvr>
  <p:transition>
    <p:cover dir="l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128</TotalTime>
  <Words>1320</Words>
  <Application>Microsoft Office PowerPoint</Application>
  <PresentationFormat>Экран (4:3)</PresentationFormat>
  <Paragraphs>45</Paragraphs>
  <Slides>23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Литейная</vt:lpstr>
      <vt:lpstr>ENEOLIT, BRONZA, TEMIR</vt:lpstr>
      <vt:lpstr>Eneolit</vt:lpstr>
      <vt:lpstr>Презентация PowerPoint</vt:lpstr>
      <vt:lpstr>Презентация PowerPoint</vt:lpstr>
      <vt:lpstr>Презентация PowerPoint</vt:lpstr>
      <vt:lpstr>Презентация PowerPoint</vt:lpstr>
      <vt:lpstr>SARAZM madaniyati     </vt:lpstr>
      <vt:lpstr>Urug’ sardorining qabri. Jarqo’ton.</vt:lpstr>
      <vt:lpstr>Презентация PowerPoint</vt:lpstr>
      <vt:lpstr>BRONZA </vt:lpstr>
      <vt:lpstr>Презентация PowerPoint</vt:lpstr>
      <vt:lpstr>Презентация PowerPoint</vt:lpstr>
      <vt:lpstr>Sopol quvurlar. Jarqo’ton</vt:lpstr>
      <vt:lpstr>Презентация PowerPoint</vt:lpstr>
      <vt:lpstr>Презентация PowerPoint</vt:lpstr>
      <vt:lpstr>TEMIR</vt:lpstr>
      <vt:lpstr>Презентация PowerPoint</vt:lpstr>
      <vt:lpstr>CHUST MADANIYATI</vt:lpstr>
      <vt:lpstr>Surxandaryo. Ilk temir davri inshootining rekonstruksiyasi.Qizilcha. </vt:lpstr>
      <vt:lpstr>Tog’ echkilari tasviri. Saymalitosh Mill.avv. V-I asrlar</vt:lpstr>
      <vt:lpstr>Lahat qabr. Qovunchi madaniyati</vt:lpstr>
      <vt:lpstr>Saymalitosh mil.avv.II mingyillik. Odam, ho’kiz, echki, qoplon, it, omoch va boshqa narsalar tasviri.   </vt:lpstr>
      <vt:lpstr>Kenataf qabr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ENEOLIT, BRONZA, TEMIR</dc:title>
  <dc:creator>Админ Aim.Uz</dc:creator>
  <cp:lastModifiedBy>SJ</cp:lastModifiedBy>
  <cp:revision>18</cp:revision>
  <dcterms:created xsi:type="dcterms:W3CDTF">2013-11-20T14:16:29Z</dcterms:created>
  <dcterms:modified xsi:type="dcterms:W3CDTF">2017-12-06T22:31:54Z</dcterms:modified>
</cp:coreProperties>
</file>