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2.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3.xml" ContentType="application/vnd.openxmlformats-officedocument.presentationml.tags+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4.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27"/>
  </p:notesMasterIdLst>
  <p:sldIdLst>
    <p:sldId id="271" r:id="rId2"/>
    <p:sldId id="273" r:id="rId3"/>
    <p:sldId id="278" r:id="rId4"/>
    <p:sldId id="257" r:id="rId5"/>
    <p:sldId id="292" r:id="rId6"/>
    <p:sldId id="275" r:id="rId7"/>
    <p:sldId id="276" r:id="rId8"/>
    <p:sldId id="258" r:id="rId9"/>
    <p:sldId id="277" r:id="rId10"/>
    <p:sldId id="279" r:id="rId11"/>
    <p:sldId id="293" r:id="rId12"/>
    <p:sldId id="294" r:id="rId13"/>
    <p:sldId id="295" r:id="rId14"/>
    <p:sldId id="296" r:id="rId15"/>
    <p:sldId id="260" r:id="rId16"/>
    <p:sldId id="298" r:id="rId17"/>
    <p:sldId id="297" r:id="rId18"/>
    <p:sldId id="261" r:id="rId19"/>
    <p:sldId id="299" r:id="rId20"/>
    <p:sldId id="280" r:id="rId21"/>
    <p:sldId id="287" r:id="rId22"/>
    <p:sldId id="300" r:id="rId23"/>
    <p:sldId id="301" r:id="rId24"/>
    <p:sldId id="302" r:id="rId25"/>
    <p:sldId id="303" r:id="rId26"/>
  </p:sldIdLst>
  <p:sldSz cx="9144000" cy="6858000" type="screen4x3"/>
  <p:notesSz cx="6797675" cy="9874250"/>
  <p:defaultTextStyle>
    <a:defPPr>
      <a:defRPr lang="ru-RU"/>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221" autoAdjust="0"/>
  </p:normalViewPr>
  <p:slideViewPr>
    <p:cSldViewPr>
      <p:cViewPr varScale="1">
        <p:scale>
          <a:sx n="65" d="100"/>
          <a:sy n="65" d="100"/>
        </p:scale>
        <p:origin x="145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C91B55-BB16-41E6-A97E-670D54529D2A}" type="doc">
      <dgm:prSet loTypeId="urn:microsoft.com/office/officeart/2005/8/layout/chevron2" loCatId="process" qsTypeId="urn:microsoft.com/office/officeart/2005/8/quickstyle/simple1" qsCatId="simple" csTypeId="urn:microsoft.com/office/officeart/2005/8/colors/colorful1#1" csCatId="colorful" phldr="1"/>
      <dgm:spPr/>
      <dgm:t>
        <a:bodyPr/>
        <a:lstStyle/>
        <a:p>
          <a:endParaRPr lang="ru-RU"/>
        </a:p>
      </dgm:t>
    </dgm:pt>
    <dgm:pt modelId="{81F39C37-6786-4E1D-8053-11996340D74A}">
      <dgm:prSet/>
      <dgm:spPr/>
      <dgm:t>
        <a:bodyPr/>
        <a:lstStyle/>
        <a:p>
          <a:pPr rtl="0"/>
          <a:r>
            <a:rPr lang="en-US" dirty="0" smtClean="0"/>
            <a:t>1</a:t>
          </a:r>
          <a:endParaRPr lang="ru-RU" dirty="0"/>
        </a:p>
      </dgm:t>
    </dgm:pt>
    <dgm:pt modelId="{DF696698-0340-4E56-9D87-620BFE2D5003}" type="parTrans" cxnId="{E39DAF4F-C407-4A53-9F2B-71F5EE67B235}">
      <dgm:prSet/>
      <dgm:spPr/>
      <dgm:t>
        <a:bodyPr/>
        <a:lstStyle/>
        <a:p>
          <a:endParaRPr lang="ru-RU"/>
        </a:p>
      </dgm:t>
    </dgm:pt>
    <dgm:pt modelId="{2A245B16-50B2-42EC-95DE-C2558ABB9380}" type="sibTrans" cxnId="{E39DAF4F-C407-4A53-9F2B-71F5EE67B235}">
      <dgm:prSet/>
      <dgm:spPr/>
      <dgm:t>
        <a:bodyPr/>
        <a:lstStyle/>
        <a:p>
          <a:endParaRPr lang="ru-RU"/>
        </a:p>
      </dgm:t>
    </dgm:pt>
    <dgm:pt modelId="{E376C67B-3232-445F-BB3C-ED21FE467A5B}">
      <dgm:prSet/>
      <dgm:spPr/>
      <dgm:t>
        <a:bodyPr/>
        <a:lstStyle/>
        <a:p>
          <a:pPr rtl="0"/>
          <a:r>
            <a:rPr lang="en-US" dirty="0" smtClean="0"/>
            <a:t>2</a:t>
          </a:r>
          <a:endParaRPr lang="ru-RU" dirty="0"/>
        </a:p>
      </dgm:t>
    </dgm:pt>
    <dgm:pt modelId="{02A31D41-34AC-4192-9768-DB6CEFA55219}" type="parTrans" cxnId="{1AA03526-9C72-47E9-B3BA-03BC281A3049}">
      <dgm:prSet/>
      <dgm:spPr/>
      <dgm:t>
        <a:bodyPr/>
        <a:lstStyle/>
        <a:p>
          <a:endParaRPr lang="ru-RU"/>
        </a:p>
      </dgm:t>
    </dgm:pt>
    <dgm:pt modelId="{BF1F5035-61BF-48FD-B947-15B7795791EE}" type="sibTrans" cxnId="{1AA03526-9C72-47E9-B3BA-03BC281A3049}">
      <dgm:prSet/>
      <dgm:spPr/>
      <dgm:t>
        <a:bodyPr/>
        <a:lstStyle/>
        <a:p>
          <a:endParaRPr lang="ru-RU"/>
        </a:p>
      </dgm:t>
    </dgm:pt>
    <dgm:pt modelId="{67C1CF35-70A1-40FC-9CCE-833F65B3FF66}">
      <dgm:prSet custT="1"/>
      <dgm:spPr/>
      <dgm:t>
        <a:bodyPr/>
        <a:lstStyle/>
        <a:p>
          <a:pPr rtl="0"/>
          <a:r>
            <a:rPr lang="en-US" sz="2400" dirty="0" err="1" smtClean="0">
              <a:latin typeface="Times New Roman" pitchFamily="18" charset="0"/>
              <a:cs typeface="Times New Roman" pitchFamily="18" charset="0"/>
            </a:rPr>
            <a:t>Konstitutsiyaviylik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qonuniylik</a:t>
          </a: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ommaviy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axborot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vositalarining</a:t>
          </a:r>
          <a:r>
            <a:rPr lang="en-US" sz="2400" dirty="0" smtClean="0">
              <a:latin typeface="Times New Roman" pitchFamily="18" charset="0"/>
              <a:cs typeface="Times New Roman" pitchFamily="18" charset="0"/>
            </a:rPr>
            <a:t> bosh </a:t>
          </a:r>
          <a:r>
            <a:rPr lang="en-US" sz="2400" dirty="0" err="1" smtClean="0">
              <a:latin typeface="Times New Roman" pitchFamily="18" charset="0"/>
              <a:cs typeface="Times New Roman" pitchFamily="18" charset="0"/>
            </a:rPr>
            <a:t>mezoni</a:t>
          </a:r>
          <a:r>
            <a:rPr lang="en-US"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dgm:t>
    </dgm:pt>
    <dgm:pt modelId="{60B664E9-314E-4E44-8910-EBE69A24BC7A}" type="parTrans" cxnId="{D1A78364-C568-4EA7-A125-66CBA5F41547}">
      <dgm:prSet/>
      <dgm:spPr/>
      <dgm:t>
        <a:bodyPr/>
        <a:lstStyle/>
        <a:p>
          <a:endParaRPr lang="ru-RU"/>
        </a:p>
      </dgm:t>
    </dgm:pt>
    <dgm:pt modelId="{4366D599-C782-46E7-8D2D-A02EF996AB43}" type="sibTrans" cxnId="{D1A78364-C568-4EA7-A125-66CBA5F41547}">
      <dgm:prSet/>
      <dgm:spPr/>
      <dgm:t>
        <a:bodyPr/>
        <a:lstStyle/>
        <a:p>
          <a:endParaRPr lang="ru-RU"/>
        </a:p>
      </dgm:t>
    </dgm:pt>
    <dgm:pt modelId="{FE436E1F-63A3-417E-A726-37E4DB9A26AA}">
      <dgm:prSet custT="1"/>
      <dgm:spPr/>
      <dgm:t>
        <a:bodyPr/>
        <a:lstStyle/>
        <a:p>
          <a:pPr rtl="0"/>
          <a:r>
            <a:rPr lang="en-US" sz="2400" dirty="0" err="1" smtClean="0">
              <a:latin typeface="Times New Roman" pitchFamily="18" charset="0"/>
              <a:cs typeface="Times New Roman" pitchFamily="18" charset="0"/>
            </a:rPr>
            <a:t>Ommaviy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axborot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vositalarining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huquqiy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asoslari</a:t>
          </a:r>
          <a:r>
            <a:rPr lang="en-US"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dgm:t>
    </dgm:pt>
    <dgm:pt modelId="{4774BEAA-1BD6-414C-A623-6D77433B455F}" type="parTrans" cxnId="{2AE90D12-23DA-4C49-B8CD-D983E2269F9E}">
      <dgm:prSet/>
      <dgm:spPr/>
      <dgm:t>
        <a:bodyPr/>
        <a:lstStyle/>
        <a:p>
          <a:endParaRPr lang="ru-RU"/>
        </a:p>
      </dgm:t>
    </dgm:pt>
    <dgm:pt modelId="{F3A05C7B-3EF8-4499-B7F7-E5511E28351C}" type="sibTrans" cxnId="{2AE90D12-23DA-4C49-B8CD-D983E2269F9E}">
      <dgm:prSet/>
      <dgm:spPr/>
      <dgm:t>
        <a:bodyPr/>
        <a:lstStyle/>
        <a:p>
          <a:endParaRPr lang="ru-RU"/>
        </a:p>
      </dgm:t>
    </dgm:pt>
    <dgm:pt modelId="{38ACF6D6-0879-43B3-8231-4DBEC64A50F3}">
      <dgm:prSet custT="1"/>
      <dgm:spPr/>
      <dgm:t>
        <a:bodyPr/>
        <a:lstStyle/>
        <a:p>
          <a:pPr rtl="0"/>
          <a:r>
            <a:rPr lang="en-US" sz="2400" dirty="0" err="1" smtClean="0">
              <a:latin typeface="Times New Roman" pitchFamily="18" charset="0"/>
              <a:cs typeface="Times New Roman" pitchFamily="18" charset="0"/>
            </a:rPr>
            <a:t>Ommaviy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axborot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vositalarining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fuqarolik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jamiyatini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yuksaltirishdagi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o`rni</a:t>
          </a:r>
          <a:r>
            <a:rPr lang="en-US"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dgm:t>
    </dgm:pt>
    <dgm:pt modelId="{53468656-551B-489E-8692-29EE91C116DC}" type="parTrans" cxnId="{8179BCB8-982E-4D03-B7E7-7F6C224C1480}">
      <dgm:prSet/>
      <dgm:spPr/>
      <dgm:t>
        <a:bodyPr/>
        <a:lstStyle/>
        <a:p>
          <a:endParaRPr lang="ru-RU"/>
        </a:p>
      </dgm:t>
    </dgm:pt>
    <dgm:pt modelId="{68608EC4-183A-4567-BB48-B2B28A79125A}" type="sibTrans" cxnId="{8179BCB8-982E-4D03-B7E7-7F6C224C1480}">
      <dgm:prSet/>
      <dgm:spPr/>
      <dgm:t>
        <a:bodyPr/>
        <a:lstStyle/>
        <a:p>
          <a:endParaRPr lang="ru-RU"/>
        </a:p>
      </dgm:t>
    </dgm:pt>
    <dgm:pt modelId="{7425C1A8-6A62-4410-A35B-0603BF0D9083}">
      <dgm:prSet/>
      <dgm:spPr/>
      <dgm:t>
        <a:bodyPr/>
        <a:lstStyle/>
        <a:p>
          <a:pPr rtl="0"/>
          <a:r>
            <a:rPr lang="en-US" dirty="0" smtClean="0"/>
            <a:t>   </a:t>
          </a:r>
          <a:endParaRPr lang="ru-RU" dirty="0"/>
        </a:p>
      </dgm:t>
    </dgm:pt>
    <dgm:pt modelId="{42D7FC4D-E4F5-4C6B-9146-53A8CE53ADF7}" type="parTrans" cxnId="{1647D722-8E37-466F-8303-4501F99A67A5}">
      <dgm:prSet/>
      <dgm:spPr/>
      <dgm:t>
        <a:bodyPr/>
        <a:lstStyle/>
        <a:p>
          <a:endParaRPr lang="ru-RU"/>
        </a:p>
      </dgm:t>
    </dgm:pt>
    <dgm:pt modelId="{1B2CB85A-1640-4935-BB81-A8463EFF6883}" type="sibTrans" cxnId="{1647D722-8E37-466F-8303-4501F99A67A5}">
      <dgm:prSet/>
      <dgm:spPr/>
      <dgm:t>
        <a:bodyPr/>
        <a:lstStyle/>
        <a:p>
          <a:endParaRPr lang="ru-RU"/>
        </a:p>
      </dgm:t>
    </dgm:pt>
    <dgm:pt modelId="{A7EDD817-195E-4361-905B-52D18E491E84}">
      <dgm:prSet/>
      <dgm:spPr/>
      <dgm:t>
        <a:bodyPr/>
        <a:lstStyle/>
        <a:p>
          <a:pPr rtl="0"/>
          <a:endParaRPr lang="ru-RU" dirty="0"/>
        </a:p>
      </dgm:t>
    </dgm:pt>
    <dgm:pt modelId="{B30DA308-CAE6-4A01-8A73-BD83B4719D66}" type="parTrans" cxnId="{5199B831-1E13-4CD5-9775-153661E4A8D2}">
      <dgm:prSet/>
      <dgm:spPr/>
      <dgm:t>
        <a:bodyPr/>
        <a:lstStyle/>
        <a:p>
          <a:endParaRPr lang="ru-RU"/>
        </a:p>
      </dgm:t>
    </dgm:pt>
    <dgm:pt modelId="{DA291043-6FE7-4C3A-AC2D-8A009174907C}" type="sibTrans" cxnId="{5199B831-1E13-4CD5-9775-153661E4A8D2}">
      <dgm:prSet/>
      <dgm:spPr/>
      <dgm:t>
        <a:bodyPr/>
        <a:lstStyle/>
        <a:p>
          <a:endParaRPr lang="ru-RU"/>
        </a:p>
      </dgm:t>
    </dgm:pt>
    <dgm:pt modelId="{48FE12BF-0CCE-4E3B-8995-E435754E71A1}">
      <dgm:prSet custT="1"/>
      <dgm:spPr/>
      <dgm:t>
        <a:bodyPr/>
        <a:lstStyle/>
        <a:p>
          <a:r>
            <a:rPr lang="en-US" sz="3200" dirty="0" err="1" smtClean="0">
              <a:latin typeface="Times New Roman" pitchFamily="18" charset="0"/>
              <a:cs typeface="Times New Roman" pitchFamily="18" charset="0"/>
            </a:rPr>
            <a:t>Kirish</a:t>
          </a:r>
          <a:r>
            <a:rPr lang="en-US" sz="1900" dirty="0" smtClean="0"/>
            <a:t>.</a:t>
          </a:r>
          <a:endParaRPr lang="ru-RU" sz="1900" dirty="0"/>
        </a:p>
      </dgm:t>
    </dgm:pt>
    <dgm:pt modelId="{C3C10FD3-BFA3-4511-B14C-3F983A08A68A}" type="parTrans" cxnId="{106C9A03-F773-480F-803B-54D4A803F29E}">
      <dgm:prSet/>
      <dgm:spPr/>
      <dgm:t>
        <a:bodyPr/>
        <a:lstStyle/>
        <a:p>
          <a:endParaRPr lang="ru-RU"/>
        </a:p>
      </dgm:t>
    </dgm:pt>
    <dgm:pt modelId="{00C7813D-8AE8-4159-A0FC-421522E96709}" type="sibTrans" cxnId="{106C9A03-F773-480F-803B-54D4A803F29E}">
      <dgm:prSet/>
      <dgm:spPr/>
      <dgm:t>
        <a:bodyPr/>
        <a:lstStyle/>
        <a:p>
          <a:endParaRPr lang="ru-RU"/>
        </a:p>
      </dgm:t>
    </dgm:pt>
    <dgm:pt modelId="{D2D32C54-B15D-47A7-B844-A396BF3AFA8C}">
      <dgm:prSet/>
      <dgm:spPr/>
      <dgm:t>
        <a:bodyPr/>
        <a:lstStyle/>
        <a:p>
          <a:pPr rtl="0"/>
          <a:r>
            <a:rPr lang="ru-RU" dirty="0" smtClean="0"/>
            <a:t>3</a:t>
          </a:r>
          <a:endParaRPr lang="ru-RU" dirty="0"/>
        </a:p>
      </dgm:t>
    </dgm:pt>
    <dgm:pt modelId="{00C8ED4D-7BB4-4688-BC5E-C150D0A6054E}" type="sibTrans" cxnId="{DF4606A1-916A-471A-B2E5-288EDE92BEE6}">
      <dgm:prSet/>
      <dgm:spPr/>
      <dgm:t>
        <a:bodyPr/>
        <a:lstStyle/>
        <a:p>
          <a:endParaRPr lang="ru-RU"/>
        </a:p>
      </dgm:t>
    </dgm:pt>
    <dgm:pt modelId="{CF87D21E-23B0-437D-A06A-D6BB8DF6861C}" type="parTrans" cxnId="{DF4606A1-916A-471A-B2E5-288EDE92BEE6}">
      <dgm:prSet/>
      <dgm:spPr/>
      <dgm:t>
        <a:bodyPr/>
        <a:lstStyle/>
        <a:p>
          <a:endParaRPr lang="ru-RU"/>
        </a:p>
      </dgm:t>
    </dgm:pt>
    <dgm:pt modelId="{B9F545ED-D3D9-40B1-BC06-BF011C4A9EC3}">
      <dgm:prSet custT="1"/>
      <dgm:spPr/>
      <dgm:t>
        <a:bodyPr/>
        <a:lstStyle/>
        <a:p>
          <a:endParaRPr lang="ru-RU" sz="2400" dirty="0">
            <a:latin typeface="Times New Roman" pitchFamily="18" charset="0"/>
            <a:cs typeface="Times New Roman" pitchFamily="18" charset="0"/>
          </a:endParaRPr>
        </a:p>
      </dgm:t>
    </dgm:pt>
    <dgm:pt modelId="{418352BB-F9A3-4618-88F7-4129DF83A6E5}" type="sibTrans" cxnId="{3CDCDCBD-5A67-4BDA-A4AB-F2AAF73DA937}">
      <dgm:prSet/>
      <dgm:spPr/>
      <dgm:t>
        <a:bodyPr/>
        <a:lstStyle/>
        <a:p>
          <a:endParaRPr lang="ru-RU"/>
        </a:p>
      </dgm:t>
    </dgm:pt>
    <dgm:pt modelId="{970C5412-85EF-4AD6-A002-B25E866AC3AA}" type="parTrans" cxnId="{3CDCDCBD-5A67-4BDA-A4AB-F2AAF73DA937}">
      <dgm:prSet/>
      <dgm:spPr/>
      <dgm:t>
        <a:bodyPr/>
        <a:lstStyle/>
        <a:p>
          <a:endParaRPr lang="ru-RU"/>
        </a:p>
      </dgm:t>
    </dgm:pt>
    <dgm:pt modelId="{68C00297-772B-4C84-BDAA-2C9D77F5DE0B}">
      <dgm:prSet custT="1"/>
      <dgm:spPr/>
      <dgm:t>
        <a:bodyPr/>
        <a:lstStyle/>
        <a:p>
          <a:endParaRPr lang="ru-RU" sz="2800" dirty="0"/>
        </a:p>
      </dgm:t>
    </dgm:pt>
    <dgm:pt modelId="{4DB995E7-29E2-427B-B317-75BC4BB77206}" type="parTrans" cxnId="{1FA79031-0241-4E7B-A9AA-E09CDB700B95}">
      <dgm:prSet/>
      <dgm:spPr/>
      <dgm:t>
        <a:bodyPr/>
        <a:lstStyle/>
        <a:p>
          <a:endParaRPr lang="ru-RU"/>
        </a:p>
      </dgm:t>
    </dgm:pt>
    <dgm:pt modelId="{96D69703-4631-4330-A4AC-3B9AD24C2ABF}" type="sibTrans" cxnId="{1FA79031-0241-4E7B-A9AA-E09CDB700B95}">
      <dgm:prSet/>
      <dgm:spPr/>
      <dgm:t>
        <a:bodyPr/>
        <a:lstStyle/>
        <a:p>
          <a:endParaRPr lang="ru-RU"/>
        </a:p>
      </dgm:t>
    </dgm:pt>
    <dgm:pt modelId="{6F0040BF-C6A5-4CC0-A6CB-313E9A2475CC}">
      <dgm:prSet custT="1"/>
      <dgm:spPr/>
      <dgm:t>
        <a:bodyPr/>
        <a:lstStyle/>
        <a:p>
          <a:r>
            <a:rPr lang="en-US" sz="2800" dirty="0" err="1" smtClean="0">
              <a:latin typeface="Times New Roman" pitchFamily="18" charset="0"/>
              <a:cs typeface="Times New Roman" pitchFamily="18" charset="0"/>
            </a:rPr>
            <a:t>Foydalanilgan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adabiyotlar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ro`yxati</a:t>
          </a:r>
          <a:r>
            <a:rPr lang="en-US" sz="2800" dirty="0" smtClean="0">
              <a:latin typeface="Times New Roman" pitchFamily="18" charset="0"/>
              <a:cs typeface="Times New Roman" pitchFamily="18" charset="0"/>
            </a:rPr>
            <a:t>.</a:t>
          </a:r>
          <a:r>
            <a:rPr lang="en-US" sz="3200" dirty="0" smtClean="0">
              <a:latin typeface="Times New Roman" pitchFamily="18" charset="0"/>
              <a:cs typeface="Times New Roman" pitchFamily="18" charset="0"/>
            </a:rPr>
            <a:t>	</a:t>
          </a:r>
          <a:endParaRPr lang="ru-RU" sz="3200" dirty="0">
            <a:latin typeface="Times New Roman" pitchFamily="18" charset="0"/>
            <a:cs typeface="Times New Roman" pitchFamily="18" charset="0"/>
          </a:endParaRPr>
        </a:p>
      </dgm:t>
    </dgm:pt>
    <dgm:pt modelId="{9AF33BD8-E023-49E7-8AB9-B73D76688CDC}" type="parTrans" cxnId="{1A09AAE8-84A2-429B-8DDE-6F4C68A56195}">
      <dgm:prSet/>
      <dgm:spPr/>
      <dgm:t>
        <a:bodyPr/>
        <a:lstStyle/>
        <a:p>
          <a:endParaRPr lang="ru-RU"/>
        </a:p>
      </dgm:t>
    </dgm:pt>
    <dgm:pt modelId="{59B81A1A-65BD-404D-9C5B-394847C5DE26}" type="sibTrans" cxnId="{1A09AAE8-84A2-429B-8DDE-6F4C68A56195}">
      <dgm:prSet/>
      <dgm:spPr/>
      <dgm:t>
        <a:bodyPr/>
        <a:lstStyle/>
        <a:p>
          <a:endParaRPr lang="ru-RU"/>
        </a:p>
      </dgm:t>
    </dgm:pt>
    <dgm:pt modelId="{3C193821-4079-497D-B696-A1D1844744A3}">
      <dgm:prSet custT="1"/>
      <dgm:spPr/>
      <dgm:t>
        <a:bodyPr/>
        <a:lstStyle/>
        <a:p>
          <a:r>
            <a:rPr lang="en-US" sz="2800" baseline="0" dirty="0" err="1" smtClean="0">
              <a:latin typeface="Times New Roman" pitchFamily="18" charset="0"/>
              <a:cs typeface="Times New Roman" pitchFamily="18" charset="0"/>
            </a:rPr>
            <a:t>Xulosa</a:t>
          </a:r>
          <a:r>
            <a:rPr lang="en-US" sz="2400" baseline="0" dirty="0" smtClean="0">
              <a:latin typeface="Times New Roman" pitchFamily="18" charset="0"/>
              <a:cs typeface="Times New Roman" pitchFamily="18" charset="0"/>
            </a:rPr>
            <a:t>.</a:t>
          </a:r>
          <a:endParaRPr lang="ru-RU" sz="2400" baseline="0" dirty="0" smtClean="0">
            <a:latin typeface="Times New Roman" pitchFamily="18" charset="0"/>
            <a:cs typeface="Times New Roman" pitchFamily="18" charset="0"/>
          </a:endParaRPr>
        </a:p>
      </dgm:t>
    </dgm:pt>
    <dgm:pt modelId="{E4E51C4C-4BE9-4113-9FA6-AA12E73400FC}" type="parTrans" cxnId="{C2CAB2F7-B368-447B-95B9-B8D9D15053B2}">
      <dgm:prSet/>
      <dgm:spPr/>
      <dgm:t>
        <a:bodyPr/>
        <a:lstStyle/>
        <a:p>
          <a:endParaRPr lang="ru-RU"/>
        </a:p>
      </dgm:t>
    </dgm:pt>
    <dgm:pt modelId="{B1735509-503A-4FFF-A247-F0832DE06516}" type="sibTrans" cxnId="{C2CAB2F7-B368-447B-95B9-B8D9D15053B2}">
      <dgm:prSet/>
      <dgm:spPr/>
      <dgm:t>
        <a:bodyPr/>
        <a:lstStyle/>
        <a:p>
          <a:endParaRPr lang="ru-RU"/>
        </a:p>
      </dgm:t>
    </dgm:pt>
    <dgm:pt modelId="{6759AD95-DEFC-4EF5-A6C2-BF3281377AB5}">
      <dgm:prSet custT="1"/>
      <dgm:spPr/>
      <dgm:t>
        <a:bodyPr/>
        <a:lstStyle/>
        <a:p>
          <a:endParaRPr lang="ru-RU" sz="2400" baseline="0" smtClean="0">
            <a:latin typeface="Times New Roman" pitchFamily="18" charset="0"/>
            <a:cs typeface="Times New Roman" pitchFamily="18" charset="0"/>
          </a:endParaRPr>
        </a:p>
      </dgm:t>
    </dgm:pt>
    <dgm:pt modelId="{6BB2DF19-9D4D-4458-A3EC-978C32C87B68}" type="parTrans" cxnId="{23D678E7-45B4-46BA-8721-387F5BCE5808}">
      <dgm:prSet/>
      <dgm:spPr/>
      <dgm:t>
        <a:bodyPr/>
        <a:lstStyle/>
        <a:p>
          <a:endParaRPr lang="ru-RU"/>
        </a:p>
      </dgm:t>
    </dgm:pt>
    <dgm:pt modelId="{C9F6E058-E2CB-429A-A65D-BC91C2F16DE7}" type="sibTrans" cxnId="{23D678E7-45B4-46BA-8721-387F5BCE5808}">
      <dgm:prSet/>
      <dgm:spPr/>
      <dgm:t>
        <a:bodyPr/>
        <a:lstStyle/>
        <a:p>
          <a:endParaRPr lang="ru-RU"/>
        </a:p>
      </dgm:t>
    </dgm:pt>
    <dgm:pt modelId="{8DB971C1-F6B0-47FA-B463-C3F5ACFDA4BF}" type="pres">
      <dgm:prSet presAssocID="{F3C91B55-BB16-41E6-A97E-670D54529D2A}" presName="linearFlow" presStyleCnt="0">
        <dgm:presLayoutVars>
          <dgm:dir/>
          <dgm:animLvl val="lvl"/>
          <dgm:resizeHandles val="exact"/>
        </dgm:presLayoutVars>
      </dgm:prSet>
      <dgm:spPr/>
      <dgm:t>
        <a:bodyPr/>
        <a:lstStyle/>
        <a:p>
          <a:endParaRPr lang="ru-RU"/>
        </a:p>
      </dgm:t>
    </dgm:pt>
    <dgm:pt modelId="{BFCCBAB9-65A3-445B-82D9-90E64E618E12}" type="pres">
      <dgm:prSet presAssocID="{A7EDD817-195E-4361-905B-52D18E491E84}" presName="composite" presStyleCnt="0"/>
      <dgm:spPr/>
    </dgm:pt>
    <dgm:pt modelId="{B59D6AB9-88E5-4570-AF02-0FE3608E3AAC}" type="pres">
      <dgm:prSet presAssocID="{A7EDD817-195E-4361-905B-52D18E491E84}" presName="parentText" presStyleLbl="alignNode1" presStyleIdx="0" presStyleCnt="6">
        <dgm:presLayoutVars>
          <dgm:chMax val="1"/>
          <dgm:bulletEnabled val="1"/>
        </dgm:presLayoutVars>
      </dgm:prSet>
      <dgm:spPr/>
      <dgm:t>
        <a:bodyPr/>
        <a:lstStyle/>
        <a:p>
          <a:endParaRPr lang="ru-RU"/>
        </a:p>
      </dgm:t>
    </dgm:pt>
    <dgm:pt modelId="{BBCB3248-00B1-4E50-B90F-313884C30B25}" type="pres">
      <dgm:prSet presAssocID="{A7EDD817-195E-4361-905B-52D18E491E84}" presName="descendantText" presStyleLbl="alignAcc1" presStyleIdx="0" presStyleCnt="6">
        <dgm:presLayoutVars>
          <dgm:bulletEnabled val="1"/>
        </dgm:presLayoutVars>
      </dgm:prSet>
      <dgm:spPr/>
      <dgm:t>
        <a:bodyPr/>
        <a:lstStyle/>
        <a:p>
          <a:endParaRPr lang="ru-RU"/>
        </a:p>
      </dgm:t>
    </dgm:pt>
    <dgm:pt modelId="{4566AC89-5E2E-4752-8256-F8E651EDA9B0}" type="pres">
      <dgm:prSet presAssocID="{DA291043-6FE7-4C3A-AC2D-8A009174907C}" presName="sp" presStyleCnt="0"/>
      <dgm:spPr/>
    </dgm:pt>
    <dgm:pt modelId="{FB51DC74-A2A0-4EF0-9F81-2294A7F7A462}" type="pres">
      <dgm:prSet presAssocID="{81F39C37-6786-4E1D-8053-11996340D74A}" presName="composite" presStyleCnt="0"/>
      <dgm:spPr/>
      <dgm:t>
        <a:bodyPr/>
        <a:lstStyle/>
        <a:p>
          <a:endParaRPr lang="ru-RU"/>
        </a:p>
      </dgm:t>
    </dgm:pt>
    <dgm:pt modelId="{38E03BDC-3D24-4F24-A28E-3E836D35D045}" type="pres">
      <dgm:prSet presAssocID="{81F39C37-6786-4E1D-8053-11996340D74A}" presName="parentText" presStyleLbl="alignNode1" presStyleIdx="1" presStyleCnt="6">
        <dgm:presLayoutVars>
          <dgm:chMax val="1"/>
          <dgm:bulletEnabled val="1"/>
        </dgm:presLayoutVars>
      </dgm:prSet>
      <dgm:spPr/>
      <dgm:t>
        <a:bodyPr/>
        <a:lstStyle/>
        <a:p>
          <a:endParaRPr lang="ru-RU"/>
        </a:p>
      </dgm:t>
    </dgm:pt>
    <dgm:pt modelId="{5550F431-047B-4877-8277-D272BB61162E}" type="pres">
      <dgm:prSet presAssocID="{81F39C37-6786-4E1D-8053-11996340D74A}" presName="descendantText" presStyleLbl="alignAcc1" presStyleIdx="1" presStyleCnt="6">
        <dgm:presLayoutVars>
          <dgm:bulletEnabled val="1"/>
        </dgm:presLayoutVars>
      </dgm:prSet>
      <dgm:spPr/>
      <dgm:t>
        <a:bodyPr/>
        <a:lstStyle/>
        <a:p>
          <a:endParaRPr lang="ru-RU"/>
        </a:p>
      </dgm:t>
    </dgm:pt>
    <dgm:pt modelId="{63A4F55E-5F85-4B31-A93A-694F225E51E7}" type="pres">
      <dgm:prSet presAssocID="{2A245B16-50B2-42EC-95DE-C2558ABB9380}" presName="sp" presStyleCnt="0"/>
      <dgm:spPr/>
      <dgm:t>
        <a:bodyPr/>
        <a:lstStyle/>
        <a:p>
          <a:endParaRPr lang="ru-RU"/>
        </a:p>
      </dgm:t>
    </dgm:pt>
    <dgm:pt modelId="{A31DCA5F-67A1-442E-A07F-DD6BE6585B0B}" type="pres">
      <dgm:prSet presAssocID="{E376C67B-3232-445F-BB3C-ED21FE467A5B}" presName="composite" presStyleCnt="0"/>
      <dgm:spPr/>
      <dgm:t>
        <a:bodyPr/>
        <a:lstStyle/>
        <a:p>
          <a:endParaRPr lang="ru-RU"/>
        </a:p>
      </dgm:t>
    </dgm:pt>
    <dgm:pt modelId="{87D3A258-84DD-48F2-96D9-8B0610A1C63D}" type="pres">
      <dgm:prSet presAssocID="{E376C67B-3232-445F-BB3C-ED21FE467A5B}" presName="parentText" presStyleLbl="alignNode1" presStyleIdx="2" presStyleCnt="6" custLinFactNeighborX="0" custLinFactNeighborY="768">
        <dgm:presLayoutVars>
          <dgm:chMax val="1"/>
          <dgm:bulletEnabled val="1"/>
        </dgm:presLayoutVars>
      </dgm:prSet>
      <dgm:spPr/>
      <dgm:t>
        <a:bodyPr/>
        <a:lstStyle/>
        <a:p>
          <a:endParaRPr lang="ru-RU"/>
        </a:p>
      </dgm:t>
    </dgm:pt>
    <dgm:pt modelId="{6CDDB71E-EE6D-48E0-AC8E-0404D7421DDE}" type="pres">
      <dgm:prSet presAssocID="{E376C67B-3232-445F-BB3C-ED21FE467A5B}" presName="descendantText" presStyleLbl="alignAcc1" presStyleIdx="2" presStyleCnt="6">
        <dgm:presLayoutVars>
          <dgm:bulletEnabled val="1"/>
        </dgm:presLayoutVars>
      </dgm:prSet>
      <dgm:spPr/>
      <dgm:t>
        <a:bodyPr/>
        <a:lstStyle/>
        <a:p>
          <a:endParaRPr lang="ru-RU"/>
        </a:p>
      </dgm:t>
    </dgm:pt>
    <dgm:pt modelId="{C1DDC6D2-6713-48C6-A20A-1E6C1FEBCC9D}" type="pres">
      <dgm:prSet presAssocID="{BF1F5035-61BF-48FD-B947-15B7795791EE}" presName="sp" presStyleCnt="0"/>
      <dgm:spPr/>
      <dgm:t>
        <a:bodyPr/>
        <a:lstStyle/>
        <a:p>
          <a:endParaRPr lang="ru-RU"/>
        </a:p>
      </dgm:t>
    </dgm:pt>
    <dgm:pt modelId="{FC56DF45-A150-4E43-9591-C072480F061C}" type="pres">
      <dgm:prSet presAssocID="{D2D32C54-B15D-47A7-B844-A396BF3AFA8C}" presName="composite" presStyleCnt="0"/>
      <dgm:spPr/>
      <dgm:t>
        <a:bodyPr/>
        <a:lstStyle/>
        <a:p>
          <a:endParaRPr lang="ru-RU"/>
        </a:p>
      </dgm:t>
    </dgm:pt>
    <dgm:pt modelId="{C5C07FED-166D-4ACC-8CA2-DB8D45C6291E}" type="pres">
      <dgm:prSet presAssocID="{D2D32C54-B15D-47A7-B844-A396BF3AFA8C}" presName="parentText" presStyleLbl="alignNode1" presStyleIdx="3" presStyleCnt="6">
        <dgm:presLayoutVars>
          <dgm:chMax val="1"/>
          <dgm:bulletEnabled val="1"/>
        </dgm:presLayoutVars>
      </dgm:prSet>
      <dgm:spPr/>
      <dgm:t>
        <a:bodyPr/>
        <a:lstStyle/>
        <a:p>
          <a:endParaRPr lang="ru-RU"/>
        </a:p>
      </dgm:t>
    </dgm:pt>
    <dgm:pt modelId="{52801CF9-0D5D-4CF1-BBE9-8F6689D32435}" type="pres">
      <dgm:prSet presAssocID="{D2D32C54-B15D-47A7-B844-A396BF3AFA8C}" presName="descendantText" presStyleLbl="alignAcc1" presStyleIdx="3" presStyleCnt="6">
        <dgm:presLayoutVars>
          <dgm:bulletEnabled val="1"/>
        </dgm:presLayoutVars>
      </dgm:prSet>
      <dgm:spPr/>
      <dgm:t>
        <a:bodyPr/>
        <a:lstStyle/>
        <a:p>
          <a:endParaRPr lang="ru-RU"/>
        </a:p>
      </dgm:t>
    </dgm:pt>
    <dgm:pt modelId="{CC5FB628-765E-4895-8171-03F74D126D20}" type="pres">
      <dgm:prSet presAssocID="{00C8ED4D-7BB4-4688-BC5E-C150D0A6054E}" presName="sp" presStyleCnt="0"/>
      <dgm:spPr/>
      <dgm:t>
        <a:bodyPr/>
        <a:lstStyle/>
        <a:p>
          <a:endParaRPr lang="ru-RU"/>
        </a:p>
      </dgm:t>
    </dgm:pt>
    <dgm:pt modelId="{AED51CD6-26C9-414E-A50E-0C916757478E}" type="pres">
      <dgm:prSet presAssocID="{7425C1A8-6A62-4410-A35B-0603BF0D9083}" presName="composite" presStyleCnt="0"/>
      <dgm:spPr/>
      <dgm:t>
        <a:bodyPr/>
        <a:lstStyle/>
        <a:p>
          <a:endParaRPr lang="ru-RU"/>
        </a:p>
      </dgm:t>
    </dgm:pt>
    <dgm:pt modelId="{98F2B3B3-5DFD-443A-A3FA-8EF34719C56B}" type="pres">
      <dgm:prSet presAssocID="{7425C1A8-6A62-4410-A35B-0603BF0D9083}" presName="parentText" presStyleLbl="alignNode1" presStyleIdx="4" presStyleCnt="6">
        <dgm:presLayoutVars>
          <dgm:chMax val="1"/>
          <dgm:bulletEnabled val="1"/>
        </dgm:presLayoutVars>
      </dgm:prSet>
      <dgm:spPr/>
      <dgm:t>
        <a:bodyPr/>
        <a:lstStyle/>
        <a:p>
          <a:endParaRPr lang="ru-RU"/>
        </a:p>
      </dgm:t>
    </dgm:pt>
    <dgm:pt modelId="{C736A84A-C511-4C0E-86E4-6FAB002F4CA6}" type="pres">
      <dgm:prSet presAssocID="{7425C1A8-6A62-4410-A35B-0603BF0D9083}" presName="descendantText" presStyleLbl="alignAcc1" presStyleIdx="4" presStyleCnt="6">
        <dgm:presLayoutVars>
          <dgm:bulletEnabled val="1"/>
        </dgm:presLayoutVars>
      </dgm:prSet>
      <dgm:spPr/>
      <dgm:t>
        <a:bodyPr/>
        <a:lstStyle/>
        <a:p>
          <a:endParaRPr lang="ru-RU"/>
        </a:p>
      </dgm:t>
    </dgm:pt>
    <dgm:pt modelId="{1C97292D-E0CE-484E-A55A-82815F06CBC7}" type="pres">
      <dgm:prSet presAssocID="{1B2CB85A-1640-4935-BB81-A8463EFF6883}" presName="sp" presStyleCnt="0"/>
      <dgm:spPr/>
    </dgm:pt>
    <dgm:pt modelId="{6981D8E2-95A3-450E-9D55-B6ABC6751659}" type="pres">
      <dgm:prSet presAssocID="{68C00297-772B-4C84-BDAA-2C9D77F5DE0B}" presName="composite" presStyleCnt="0"/>
      <dgm:spPr/>
    </dgm:pt>
    <dgm:pt modelId="{6433D0CC-4DF5-4864-89C2-D3FDA3F05FB8}" type="pres">
      <dgm:prSet presAssocID="{68C00297-772B-4C84-BDAA-2C9D77F5DE0B}" presName="parentText" presStyleLbl="alignNode1" presStyleIdx="5" presStyleCnt="6">
        <dgm:presLayoutVars>
          <dgm:chMax val="1"/>
          <dgm:bulletEnabled val="1"/>
        </dgm:presLayoutVars>
      </dgm:prSet>
      <dgm:spPr/>
      <dgm:t>
        <a:bodyPr/>
        <a:lstStyle/>
        <a:p>
          <a:endParaRPr lang="ru-RU"/>
        </a:p>
      </dgm:t>
    </dgm:pt>
    <dgm:pt modelId="{5DCE01A5-822C-466A-AFD4-6AAB7BF19277}" type="pres">
      <dgm:prSet presAssocID="{68C00297-772B-4C84-BDAA-2C9D77F5DE0B}" presName="descendantText" presStyleLbl="alignAcc1" presStyleIdx="5" presStyleCnt="6">
        <dgm:presLayoutVars>
          <dgm:bulletEnabled val="1"/>
        </dgm:presLayoutVars>
      </dgm:prSet>
      <dgm:spPr/>
      <dgm:t>
        <a:bodyPr/>
        <a:lstStyle/>
        <a:p>
          <a:endParaRPr lang="ru-RU"/>
        </a:p>
      </dgm:t>
    </dgm:pt>
  </dgm:ptLst>
  <dgm:cxnLst>
    <dgm:cxn modelId="{DF4606A1-916A-471A-B2E5-288EDE92BEE6}" srcId="{F3C91B55-BB16-41E6-A97E-670D54529D2A}" destId="{D2D32C54-B15D-47A7-B844-A396BF3AFA8C}" srcOrd="3" destOrd="0" parTransId="{CF87D21E-23B0-437D-A06A-D6BB8DF6861C}" sibTransId="{00C8ED4D-7BB4-4688-BC5E-C150D0A6054E}"/>
    <dgm:cxn modelId="{7B4AA06D-8EAA-41AE-9CAE-FD09CDDDB2B8}" type="presOf" srcId="{6F0040BF-C6A5-4CC0-A6CB-313E9A2475CC}" destId="{5DCE01A5-822C-466A-AFD4-6AAB7BF19277}" srcOrd="0" destOrd="0" presId="urn:microsoft.com/office/officeart/2005/8/layout/chevron2"/>
    <dgm:cxn modelId="{43ABA78E-6349-4FEE-A014-3D7C97FE2D0B}" type="presOf" srcId="{81F39C37-6786-4E1D-8053-11996340D74A}" destId="{38E03BDC-3D24-4F24-A28E-3E836D35D045}" srcOrd="0" destOrd="0" presId="urn:microsoft.com/office/officeart/2005/8/layout/chevron2"/>
    <dgm:cxn modelId="{408A04BA-F244-4A65-B632-7C301C9D5B63}" type="presOf" srcId="{7425C1A8-6A62-4410-A35B-0603BF0D9083}" destId="{98F2B3B3-5DFD-443A-A3FA-8EF34719C56B}" srcOrd="0" destOrd="0" presId="urn:microsoft.com/office/officeart/2005/8/layout/chevron2"/>
    <dgm:cxn modelId="{E39DAF4F-C407-4A53-9F2B-71F5EE67B235}" srcId="{F3C91B55-BB16-41E6-A97E-670D54529D2A}" destId="{81F39C37-6786-4E1D-8053-11996340D74A}" srcOrd="1" destOrd="0" parTransId="{DF696698-0340-4E56-9D87-620BFE2D5003}" sibTransId="{2A245B16-50B2-42EC-95DE-C2558ABB9380}"/>
    <dgm:cxn modelId="{3CDCDCBD-5A67-4BDA-A4AB-F2AAF73DA937}" srcId="{7425C1A8-6A62-4410-A35B-0603BF0D9083}" destId="{B9F545ED-D3D9-40B1-BC06-BF011C4A9EC3}" srcOrd="0" destOrd="0" parTransId="{970C5412-85EF-4AD6-A002-B25E866AC3AA}" sibTransId="{418352BB-F9A3-4618-88F7-4129DF83A6E5}"/>
    <dgm:cxn modelId="{ACA9018C-8142-410F-BFAD-7DE112981E39}" type="presOf" srcId="{3C193821-4079-497D-B696-A1D1844744A3}" destId="{C736A84A-C511-4C0E-86E4-6FAB002F4CA6}" srcOrd="0" destOrd="1" presId="urn:microsoft.com/office/officeart/2005/8/layout/chevron2"/>
    <dgm:cxn modelId="{6EAD8AF9-1A5F-4712-9D55-E637C56E337F}" type="presOf" srcId="{48FE12BF-0CCE-4E3B-8995-E435754E71A1}" destId="{BBCB3248-00B1-4E50-B90F-313884C30B25}" srcOrd="0" destOrd="0" presId="urn:microsoft.com/office/officeart/2005/8/layout/chevron2"/>
    <dgm:cxn modelId="{D043E9AA-A5ED-4DC9-A60E-C2F29A1F95C4}" type="presOf" srcId="{B9F545ED-D3D9-40B1-BC06-BF011C4A9EC3}" destId="{C736A84A-C511-4C0E-86E4-6FAB002F4CA6}" srcOrd="0" destOrd="0" presId="urn:microsoft.com/office/officeart/2005/8/layout/chevron2"/>
    <dgm:cxn modelId="{47FD79EB-245C-4BF5-89A0-CBC5AB1B753C}" type="presOf" srcId="{A7EDD817-195E-4361-905B-52D18E491E84}" destId="{B59D6AB9-88E5-4570-AF02-0FE3608E3AAC}" srcOrd="0" destOrd="0" presId="urn:microsoft.com/office/officeart/2005/8/layout/chevron2"/>
    <dgm:cxn modelId="{2AE90D12-23DA-4C49-B8CD-D983E2269F9E}" srcId="{E376C67B-3232-445F-BB3C-ED21FE467A5B}" destId="{FE436E1F-63A3-417E-A726-37E4DB9A26AA}" srcOrd="0" destOrd="0" parTransId="{4774BEAA-1BD6-414C-A623-6D77433B455F}" sibTransId="{F3A05C7B-3EF8-4499-B7F7-E5511E28351C}"/>
    <dgm:cxn modelId="{1FA79031-0241-4E7B-A9AA-E09CDB700B95}" srcId="{F3C91B55-BB16-41E6-A97E-670D54529D2A}" destId="{68C00297-772B-4C84-BDAA-2C9D77F5DE0B}" srcOrd="5" destOrd="0" parTransId="{4DB995E7-29E2-427B-B317-75BC4BB77206}" sibTransId="{96D69703-4631-4330-A4AC-3B9AD24C2ABF}"/>
    <dgm:cxn modelId="{C2CAB2F7-B368-447B-95B9-B8D9D15053B2}" srcId="{7425C1A8-6A62-4410-A35B-0603BF0D9083}" destId="{3C193821-4079-497D-B696-A1D1844744A3}" srcOrd="1" destOrd="0" parTransId="{E4E51C4C-4BE9-4113-9FA6-AA12E73400FC}" sibTransId="{B1735509-503A-4FFF-A247-F0832DE06516}"/>
    <dgm:cxn modelId="{956C2D7E-FC98-40D2-B121-8F1403B69D0D}" type="presOf" srcId="{38ACF6D6-0879-43B3-8231-4DBEC64A50F3}" destId="{52801CF9-0D5D-4CF1-BBE9-8F6689D32435}" srcOrd="0" destOrd="0" presId="urn:microsoft.com/office/officeart/2005/8/layout/chevron2"/>
    <dgm:cxn modelId="{18395395-E1E7-404E-9EFA-DE487E4E9BCB}" type="presOf" srcId="{D2D32C54-B15D-47A7-B844-A396BF3AFA8C}" destId="{C5C07FED-166D-4ACC-8CA2-DB8D45C6291E}" srcOrd="0" destOrd="0" presId="urn:microsoft.com/office/officeart/2005/8/layout/chevron2"/>
    <dgm:cxn modelId="{D1A78364-C568-4EA7-A125-66CBA5F41547}" srcId="{81F39C37-6786-4E1D-8053-11996340D74A}" destId="{67C1CF35-70A1-40FC-9CCE-833F65B3FF66}" srcOrd="0" destOrd="0" parTransId="{60B664E9-314E-4E44-8910-EBE69A24BC7A}" sibTransId="{4366D599-C782-46E7-8D2D-A02EF996AB43}"/>
    <dgm:cxn modelId="{23D678E7-45B4-46BA-8721-387F5BCE5808}" srcId="{7425C1A8-6A62-4410-A35B-0603BF0D9083}" destId="{6759AD95-DEFC-4EF5-A6C2-BF3281377AB5}" srcOrd="2" destOrd="0" parTransId="{6BB2DF19-9D4D-4458-A3EC-978C32C87B68}" sibTransId="{C9F6E058-E2CB-429A-A65D-BC91C2F16DE7}"/>
    <dgm:cxn modelId="{1AA03526-9C72-47E9-B3BA-03BC281A3049}" srcId="{F3C91B55-BB16-41E6-A97E-670D54529D2A}" destId="{E376C67B-3232-445F-BB3C-ED21FE467A5B}" srcOrd="2" destOrd="0" parTransId="{02A31D41-34AC-4192-9768-DB6CEFA55219}" sibTransId="{BF1F5035-61BF-48FD-B947-15B7795791EE}"/>
    <dgm:cxn modelId="{1647D722-8E37-466F-8303-4501F99A67A5}" srcId="{F3C91B55-BB16-41E6-A97E-670D54529D2A}" destId="{7425C1A8-6A62-4410-A35B-0603BF0D9083}" srcOrd="4" destOrd="0" parTransId="{42D7FC4D-E4F5-4C6B-9146-53A8CE53ADF7}" sibTransId="{1B2CB85A-1640-4935-BB81-A8463EFF6883}"/>
    <dgm:cxn modelId="{FB2985A7-67FB-4190-BD0E-BA0B55EC7639}" type="presOf" srcId="{68C00297-772B-4C84-BDAA-2C9D77F5DE0B}" destId="{6433D0CC-4DF5-4864-89C2-D3FDA3F05FB8}" srcOrd="0" destOrd="0" presId="urn:microsoft.com/office/officeart/2005/8/layout/chevron2"/>
    <dgm:cxn modelId="{0E77A51A-1548-48DD-8163-8FB3C3007170}" type="presOf" srcId="{67C1CF35-70A1-40FC-9CCE-833F65B3FF66}" destId="{5550F431-047B-4877-8277-D272BB61162E}" srcOrd="0" destOrd="0" presId="urn:microsoft.com/office/officeart/2005/8/layout/chevron2"/>
    <dgm:cxn modelId="{5199B831-1E13-4CD5-9775-153661E4A8D2}" srcId="{F3C91B55-BB16-41E6-A97E-670D54529D2A}" destId="{A7EDD817-195E-4361-905B-52D18E491E84}" srcOrd="0" destOrd="0" parTransId="{B30DA308-CAE6-4A01-8A73-BD83B4719D66}" sibTransId="{DA291043-6FE7-4C3A-AC2D-8A009174907C}"/>
    <dgm:cxn modelId="{479B2965-16D9-4A9D-B2E5-A6281FAB0F4A}" type="presOf" srcId="{FE436E1F-63A3-417E-A726-37E4DB9A26AA}" destId="{6CDDB71E-EE6D-48E0-AC8E-0404D7421DDE}" srcOrd="0" destOrd="0" presId="urn:microsoft.com/office/officeart/2005/8/layout/chevron2"/>
    <dgm:cxn modelId="{9DD0765E-9910-4060-A0C1-46F8EADCB597}" type="presOf" srcId="{E376C67B-3232-445F-BB3C-ED21FE467A5B}" destId="{87D3A258-84DD-48F2-96D9-8B0610A1C63D}" srcOrd="0" destOrd="0" presId="urn:microsoft.com/office/officeart/2005/8/layout/chevron2"/>
    <dgm:cxn modelId="{1A09AAE8-84A2-429B-8DDE-6F4C68A56195}" srcId="{68C00297-772B-4C84-BDAA-2C9D77F5DE0B}" destId="{6F0040BF-C6A5-4CC0-A6CB-313E9A2475CC}" srcOrd="0" destOrd="0" parTransId="{9AF33BD8-E023-49E7-8AB9-B73D76688CDC}" sibTransId="{59B81A1A-65BD-404D-9C5B-394847C5DE26}"/>
    <dgm:cxn modelId="{106C9A03-F773-480F-803B-54D4A803F29E}" srcId="{A7EDD817-195E-4361-905B-52D18E491E84}" destId="{48FE12BF-0CCE-4E3B-8995-E435754E71A1}" srcOrd="0" destOrd="0" parTransId="{C3C10FD3-BFA3-4511-B14C-3F983A08A68A}" sibTransId="{00C7813D-8AE8-4159-A0FC-421522E96709}"/>
    <dgm:cxn modelId="{8179BCB8-982E-4D03-B7E7-7F6C224C1480}" srcId="{D2D32C54-B15D-47A7-B844-A396BF3AFA8C}" destId="{38ACF6D6-0879-43B3-8231-4DBEC64A50F3}" srcOrd="0" destOrd="0" parTransId="{53468656-551B-489E-8692-29EE91C116DC}" sibTransId="{68608EC4-183A-4567-BB48-B2B28A79125A}"/>
    <dgm:cxn modelId="{9CC124FD-4F7C-42D0-AB4F-2F02E5B0C4B5}" type="presOf" srcId="{F3C91B55-BB16-41E6-A97E-670D54529D2A}" destId="{8DB971C1-F6B0-47FA-B463-C3F5ACFDA4BF}" srcOrd="0" destOrd="0" presId="urn:microsoft.com/office/officeart/2005/8/layout/chevron2"/>
    <dgm:cxn modelId="{4B40C64D-3FEA-41A3-8343-D7944953B851}" type="presOf" srcId="{6759AD95-DEFC-4EF5-A6C2-BF3281377AB5}" destId="{C736A84A-C511-4C0E-86E4-6FAB002F4CA6}" srcOrd="0" destOrd="2" presId="urn:microsoft.com/office/officeart/2005/8/layout/chevron2"/>
    <dgm:cxn modelId="{251E4BD5-5F1C-4A8D-A4E6-8B86A30B6D2C}" type="presParOf" srcId="{8DB971C1-F6B0-47FA-B463-C3F5ACFDA4BF}" destId="{BFCCBAB9-65A3-445B-82D9-90E64E618E12}" srcOrd="0" destOrd="0" presId="urn:microsoft.com/office/officeart/2005/8/layout/chevron2"/>
    <dgm:cxn modelId="{29569370-DC65-451C-8828-794215562FEC}" type="presParOf" srcId="{BFCCBAB9-65A3-445B-82D9-90E64E618E12}" destId="{B59D6AB9-88E5-4570-AF02-0FE3608E3AAC}" srcOrd="0" destOrd="0" presId="urn:microsoft.com/office/officeart/2005/8/layout/chevron2"/>
    <dgm:cxn modelId="{08153305-9267-451B-A846-8BAD83183A5D}" type="presParOf" srcId="{BFCCBAB9-65A3-445B-82D9-90E64E618E12}" destId="{BBCB3248-00B1-4E50-B90F-313884C30B25}" srcOrd="1" destOrd="0" presId="urn:microsoft.com/office/officeart/2005/8/layout/chevron2"/>
    <dgm:cxn modelId="{630866E2-8E1D-4179-9C3A-1084D380A539}" type="presParOf" srcId="{8DB971C1-F6B0-47FA-B463-C3F5ACFDA4BF}" destId="{4566AC89-5E2E-4752-8256-F8E651EDA9B0}" srcOrd="1" destOrd="0" presId="urn:microsoft.com/office/officeart/2005/8/layout/chevron2"/>
    <dgm:cxn modelId="{BA9F31A1-8FF5-4C8F-9C96-313C7AE6D0ED}" type="presParOf" srcId="{8DB971C1-F6B0-47FA-B463-C3F5ACFDA4BF}" destId="{FB51DC74-A2A0-4EF0-9F81-2294A7F7A462}" srcOrd="2" destOrd="0" presId="urn:microsoft.com/office/officeart/2005/8/layout/chevron2"/>
    <dgm:cxn modelId="{8C8829D5-71F0-424D-9F68-C6E867F6CB8C}" type="presParOf" srcId="{FB51DC74-A2A0-4EF0-9F81-2294A7F7A462}" destId="{38E03BDC-3D24-4F24-A28E-3E836D35D045}" srcOrd="0" destOrd="0" presId="urn:microsoft.com/office/officeart/2005/8/layout/chevron2"/>
    <dgm:cxn modelId="{9C7C801E-DF71-4C9D-87D6-059867E3A727}" type="presParOf" srcId="{FB51DC74-A2A0-4EF0-9F81-2294A7F7A462}" destId="{5550F431-047B-4877-8277-D272BB61162E}" srcOrd="1" destOrd="0" presId="urn:microsoft.com/office/officeart/2005/8/layout/chevron2"/>
    <dgm:cxn modelId="{A522CEEB-C7C8-422F-9CD1-4F11B401A11B}" type="presParOf" srcId="{8DB971C1-F6B0-47FA-B463-C3F5ACFDA4BF}" destId="{63A4F55E-5F85-4B31-A93A-694F225E51E7}" srcOrd="3" destOrd="0" presId="urn:microsoft.com/office/officeart/2005/8/layout/chevron2"/>
    <dgm:cxn modelId="{9C40BDED-7BD3-459A-BB5E-9EA06AA0382F}" type="presParOf" srcId="{8DB971C1-F6B0-47FA-B463-C3F5ACFDA4BF}" destId="{A31DCA5F-67A1-442E-A07F-DD6BE6585B0B}" srcOrd="4" destOrd="0" presId="urn:microsoft.com/office/officeart/2005/8/layout/chevron2"/>
    <dgm:cxn modelId="{0CF75A7D-0E93-4C70-97E6-35144C232842}" type="presParOf" srcId="{A31DCA5F-67A1-442E-A07F-DD6BE6585B0B}" destId="{87D3A258-84DD-48F2-96D9-8B0610A1C63D}" srcOrd="0" destOrd="0" presId="urn:microsoft.com/office/officeart/2005/8/layout/chevron2"/>
    <dgm:cxn modelId="{C5418DF1-5934-489E-BAA3-CA194A47B78A}" type="presParOf" srcId="{A31DCA5F-67A1-442E-A07F-DD6BE6585B0B}" destId="{6CDDB71E-EE6D-48E0-AC8E-0404D7421DDE}" srcOrd="1" destOrd="0" presId="urn:microsoft.com/office/officeart/2005/8/layout/chevron2"/>
    <dgm:cxn modelId="{47E70E29-A906-4595-A1B7-D1917FB670D5}" type="presParOf" srcId="{8DB971C1-F6B0-47FA-B463-C3F5ACFDA4BF}" destId="{C1DDC6D2-6713-48C6-A20A-1E6C1FEBCC9D}" srcOrd="5" destOrd="0" presId="urn:microsoft.com/office/officeart/2005/8/layout/chevron2"/>
    <dgm:cxn modelId="{FDB619C1-12F2-46D4-ABDD-099D9BFDAF9C}" type="presParOf" srcId="{8DB971C1-F6B0-47FA-B463-C3F5ACFDA4BF}" destId="{FC56DF45-A150-4E43-9591-C072480F061C}" srcOrd="6" destOrd="0" presId="urn:microsoft.com/office/officeart/2005/8/layout/chevron2"/>
    <dgm:cxn modelId="{FAFF0A95-E19D-4F9E-8EFE-926BA9FD5E64}" type="presParOf" srcId="{FC56DF45-A150-4E43-9591-C072480F061C}" destId="{C5C07FED-166D-4ACC-8CA2-DB8D45C6291E}" srcOrd="0" destOrd="0" presId="urn:microsoft.com/office/officeart/2005/8/layout/chevron2"/>
    <dgm:cxn modelId="{5729D2F8-73E2-4A94-B546-6E88E3758423}" type="presParOf" srcId="{FC56DF45-A150-4E43-9591-C072480F061C}" destId="{52801CF9-0D5D-4CF1-BBE9-8F6689D32435}" srcOrd="1" destOrd="0" presId="urn:microsoft.com/office/officeart/2005/8/layout/chevron2"/>
    <dgm:cxn modelId="{761B1C0F-C0F1-4119-AF6B-7EF5EC848BFC}" type="presParOf" srcId="{8DB971C1-F6B0-47FA-B463-C3F5ACFDA4BF}" destId="{CC5FB628-765E-4895-8171-03F74D126D20}" srcOrd="7" destOrd="0" presId="urn:microsoft.com/office/officeart/2005/8/layout/chevron2"/>
    <dgm:cxn modelId="{1674E071-DAD6-45A4-ABB0-D04E87B00282}" type="presParOf" srcId="{8DB971C1-F6B0-47FA-B463-C3F5ACFDA4BF}" destId="{AED51CD6-26C9-414E-A50E-0C916757478E}" srcOrd="8" destOrd="0" presId="urn:microsoft.com/office/officeart/2005/8/layout/chevron2"/>
    <dgm:cxn modelId="{7314C1E3-33B6-43C5-AC57-06E50E3AE926}" type="presParOf" srcId="{AED51CD6-26C9-414E-A50E-0C916757478E}" destId="{98F2B3B3-5DFD-443A-A3FA-8EF34719C56B}" srcOrd="0" destOrd="0" presId="urn:microsoft.com/office/officeart/2005/8/layout/chevron2"/>
    <dgm:cxn modelId="{4AB56BF1-06EF-4921-B6BB-0DADDF9F4B44}" type="presParOf" srcId="{AED51CD6-26C9-414E-A50E-0C916757478E}" destId="{C736A84A-C511-4C0E-86E4-6FAB002F4CA6}" srcOrd="1" destOrd="0" presId="urn:microsoft.com/office/officeart/2005/8/layout/chevron2"/>
    <dgm:cxn modelId="{CD5ED4A3-131D-4687-8EBA-8209782866CB}" type="presParOf" srcId="{8DB971C1-F6B0-47FA-B463-C3F5ACFDA4BF}" destId="{1C97292D-E0CE-484E-A55A-82815F06CBC7}" srcOrd="9" destOrd="0" presId="urn:microsoft.com/office/officeart/2005/8/layout/chevron2"/>
    <dgm:cxn modelId="{EF872134-F83E-4A45-AFD5-66682897229F}" type="presParOf" srcId="{8DB971C1-F6B0-47FA-B463-C3F5ACFDA4BF}" destId="{6981D8E2-95A3-450E-9D55-B6ABC6751659}" srcOrd="10" destOrd="0" presId="urn:microsoft.com/office/officeart/2005/8/layout/chevron2"/>
    <dgm:cxn modelId="{13BF6C93-7D4F-4023-82C1-2A9133B4B45E}" type="presParOf" srcId="{6981D8E2-95A3-450E-9D55-B6ABC6751659}" destId="{6433D0CC-4DF5-4864-89C2-D3FDA3F05FB8}" srcOrd="0" destOrd="0" presId="urn:microsoft.com/office/officeart/2005/8/layout/chevron2"/>
    <dgm:cxn modelId="{CFA37FA1-AEF9-49AF-B5E0-66F99D502217}" type="presParOf" srcId="{6981D8E2-95A3-450E-9D55-B6ABC6751659}" destId="{5DCE01A5-822C-466A-AFD4-6AAB7BF19277}"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26E6B6-DA36-4ED6-B6D4-5635BA8811EE}"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ru-RU"/>
        </a:p>
      </dgm:t>
    </dgm:pt>
    <dgm:pt modelId="{2DD06553-9BFF-4E6C-A932-DB981C03DB6A}">
      <dgm:prSet custT="1"/>
      <dgm:spPr/>
      <dgm:t>
        <a:bodyPr/>
        <a:lstStyle/>
        <a:p>
          <a:pPr algn="just"/>
          <a:r>
            <a:rPr lang="en-US" sz="2400" b="0" dirty="0" smtClean="0">
              <a:latin typeface="Times New Roman" pitchFamily="18" charset="0"/>
              <a:cs typeface="Times New Roman" pitchFamily="18" charset="0"/>
            </a:rPr>
            <a:t>      </a:t>
          </a:r>
          <a:r>
            <a:rPr lang="en-US" sz="2400" b="0" dirty="0" err="1" smtClean="0">
              <a:latin typeface="Times New Roman" pitchFamily="18" charset="0"/>
              <a:cs typeface="Times New Roman" pitchFamily="18" charset="0"/>
            </a:rPr>
            <a:t>Respublikamiz</a:t>
          </a:r>
          <a:r>
            <a:rPr lang="en-US" sz="2400" b="0" dirty="0" smtClean="0">
              <a:latin typeface="Times New Roman" pitchFamily="18" charset="0"/>
              <a:cs typeface="Times New Roman" pitchFamily="18" charset="0"/>
            </a:rPr>
            <a:t> </a:t>
          </a:r>
          <a:r>
            <a:rPr lang="en-US" sz="2400" b="0" dirty="0">
              <a:latin typeface="Times New Roman" pitchFamily="18" charset="0"/>
              <a:cs typeface="Times New Roman" pitchFamily="18" charset="0"/>
            </a:rPr>
            <a:t>Konstitutsiyasida mustaqillik sharofati tufayli so`z, matbuot va fikr erkinligini ta`minlashga qaratilgan muhim qoidalar mustahkamlab qo`yildi. Ushbu konstitutsiyaviy qoidalarni ikki guruhga bo`lib  tasniflash mumkin</a:t>
          </a:r>
          <a:r>
            <a:rPr lang="en-US" sz="1200" b="0" dirty="0"/>
            <a:t>.</a:t>
          </a:r>
          <a:endParaRPr lang="ru-RU" sz="1200" b="0" dirty="0"/>
        </a:p>
      </dgm:t>
    </dgm:pt>
    <dgm:pt modelId="{639095A6-F63C-4A1F-91E4-1B40CA27FDA9}" type="parTrans" cxnId="{7319D7A4-F5BB-4212-A097-ABCD1C610F70}">
      <dgm:prSet/>
      <dgm:spPr/>
      <dgm:t>
        <a:bodyPr/>
        <a:lstStyle/>
        <a:p>
          <a:endParaRPr lang="ru-RU"/>
        </a:p>
      </dgm:t>
    </dgm:pt>
    <dgm:pt modelId="{26D73B1C-F4A9-4C95-9265-BC20E6B2FA92}" type="sibTrans" cxnId="{7319D7A4-F5BB-4212-A097-ABCD1C610F70}">
      <dgm:prSet/>
      <dgm:spPr/>
      <dgm:t>
        <a:bodyPr/>
        <a:lstStyle/>
        <a:p>
          <a:endParaRPr lang="ru-RU"/>
        </a:p>
      </dgm:t>
    </dgm:pt>
    <dgm:pt modelId="{C949A3A3-DC77-4074-AFAF-9C2299AB02AE}" type="pres">
      <dgm:prSet presAssocID="{AC26E6B6-DA36-4ED6-B6D4-5635BA8811EE}" presName="linear" presStyleCnt="0">
        <dgm:presLayoutVars>
          <dgm:animLvl val="lvl"/>
          <dgm:resizeHandles val="exact"/>
        </dgm:presLayoutVars>
      </dgm:prSet>
      <dgm:spPr/>
      <dgm:t>
        <a:bodyPr/>
        <a:lstStyle/>
        <a:p>
          <a:endParaRPr lang="ru-RU"/>
        </a:p>
      </dgm:t>
    </dgm:pt>
    <dgm:pt modelId="{B3BA7837-49A1-474E-8187-49951B2AB659}" type="pres">
      <dgm:prSet presAssocID="{2DD06553-9BFF-4E6C-A932-DB981C03DB6A}" presName="parentText" presStyleLbl="node1" presStyleIdx="0" presStyleCnt="1" custScaleY="580616" custLinFactNeighborX="3500" custLinFactNeighborY="-31116">
        <dgm:presLayoutVars>
          <dgm:chMax val="0"/>
          <dgm:bulletEnabled val="1"/>
        </dgm:presLayoutVars>
      </dgm:prSet>
      <dgm:spPr/>
      <dgm:t>
        <a:bodyPr/>
        <a:lstStyle/>
        <a:p>
          <a:endParaRPr lang="ru-RU"/>
        </a:p>
      </dgm:t>
    </dgm:pt>
  </dgm:ptLst>
  <dgm:cxnLst>
    <dgm:cxn modelId="{971037EA-D6AE-4210-AE41-60A7070991C7}" type="presOf" srcId="{AC26E6B6-DA36-4ED6-B6D4-5635BA8811EE}" destId="{C949A3A3-DC77-4074-AFAF-9C2299AB02AE}" srcOrd="0" destOrd="0" presId="urn:microsoft.com/office/officeart/2005/8/layout/vList2"/>
    <dgm:cxn modelId="{EEEEA0A2-4BC4-4B67-AC4F-A93252D854B1}" type="presOf" srcId="{2DD06553-9BFF-4E6C-A932-DB981C03DB6A}" destId="{B3BA7837-49A1-474E-8187-49951B2AB659}" srcOrd="0" destOrd="0" presId="urn:microsoft.com/office/officeart/2005/8/layout/vList2"/>
    <dgm:cxn modelId="{7319D7A4-F5BB-4212-A097-ABCD1C610F70}" srcId="{AC26E6B6-DA36-4ED6-B6D4-5635BA8811EE}" destId="{2DD06553-9BFF-4E6C-A932-DB981C03DB6A}" srcOrd="0" destOrd="0" parTransId="{639095A6-F63C-4A1F-91E4-1B40CA27FDA9}" sibTransId="{26D73B1C-F4A9-4C95-9265-BC20E6B2FA92}"/>
    <dgm:cxn modelId="{CB205940-01FC-4800-83CB-D803F30829F4}" type="presParOf" srcId="{C949A3A3-DC77-4074-AFAF-9C2299AB02AE}" destId="{B3BA7837-49A1-474E-8187-49951B2AB659}"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2F96A6-778E-42F5-A5E8-E44835758254}" type="doc">
      <dgm:prSet loTypeId="urn:microsoft.com/office/officeart/2005/8/layout/target3" loCatId="relationship" qsTypeId="urn:microsoft.com/office/officeart/2005/8/quickstyle/simple1" qsCatId="simple" csTypeId="urn:microsoft.com/office/officeart/2005/8/colors/colorful1#2" csCatId="colorful" phldr="1"/>
      <dgm:spPr/>
      <dgm:t>
        <a:bodyPr/>
        <a:lstStyle/>
        <a:p>
          <a:endParaRPr lang="ru-RU"/>
        </a:p>
      </dgm:t>
    </dgm:pt>
    <dgm:pt modelId="{5232310F-21AD-4231-ACCF-57DBE21D5EF0}">
      <dgm:prSet phldrT="[Текст]" custT="1"/>
      <dgm:spPr/>
      <dgm:t>
        <a:bodyPr/>
        <a:lstStyle/>
        <a:p>
          <a:pPr algn="ctr"/>
          <a:endParaRPr lang="en-US" sz="2000" b="0" dirty="0" smtClean="0">
            <a:latin typeface="Times New Roman" pitchFamily="18" charset="0"/>
            <a:cs typeface="Times New Roman" pitchFamily="18" charset="0"/>
          </a:endParaRPr>
        </a:p>
        <a:p>
          <a:pPr algn="just"/>
          <a:r>
            <a:rPr lang="en-US" sz="2000" b="0" dirty="0" err="1" smtClean="0">
              <a:latin typeface="Times New Roman" pitchFamily="18" charset="0"/>
              <a:cs typeface="Times New Roman" pitchFamily="18" charset="0"/>
            </a:rPr>
            <a:t>Bugungi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kunda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ommaviy</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axborot</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vositalarining</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jamiyatdagi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o`rnini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yuksaltirish</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matbuot</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televidenie</a:t>
          </a:r>
          <a:r>
            <a:rPr lang="en-US" sz="2000" b="0" dirty="0" smtClean="0">
              <a:latin typeface="Times New Roman" pitchFamily="18" charset="0"/>
              <a:cs typeface="Times New Roman" pitchFamily="18" charset="0"/>
            </a:rPr>
            <a:t>, radio </a:t>
          </a:r>
          <a:r>
            <a:rPr lang="en-US" sz="2000" b="0" dirty="0" err="1" smtClean="0">
              <a:latin typeface="Times New Roman" pitchFamily="18" charset="0"/>
              <a:cs typeface="Times New Roman" pitchFamily="18" charset="0"/>
            </a:rPr>
            <a:t>faoliyatini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yanada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liberallashtirish</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ularning</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mustaqilligi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va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erkinligini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amalda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ta`minlash</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masalalari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hayotimizni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isloh</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qilish</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va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yangilash</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borasida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oldimizga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qo`ygan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ustuvor</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vazifalardan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biri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etib</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belgilab</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qo`yilgan</a:t>
          </a:r>
          <a:r>
            <a:rPr lang="en-US" sz="2000" b="0" dirty="0" smtClean="0">
              <a:latin typeface="Times New Roman" pitchFamily="18" charset="0"/>
              <a:cs typeface="Times New Roman" pitchFamily="18" charset="0"/>
            </a:rPr>
            <a:t>.</a:t>
          </a:r>
          <a:endParaRPr lang="ru-RU" sz="2000" b="0" dirty="0">
            <a:latin typeface="Times New Roman" pitchFamily="18" charset="0"/>
            <a:cs typeface="Times New Roman" pitchFamily="18" charset="0"/>
          </a:endParaRPr>
        </a:p>
      </dgm:t>
    </dgm:pt>
    <dgm:pt modelId="{BFBB792C-CBA1-4BC8-867B-6FDD6F2B365D}" type="parTrans" cxnId="{EEC57D0D-8DF8-4CF9-A84F-994FA5BEC52A}">
      <dgm:prSet/>
      <dgm:spPr/>
      <dgm:t>
        <a:bodyPr/>
        <a:lstStyle/>
        <a:p>
          <a:endParaRPr lang="ru-RU"/>
        </a:p>
      </dgm:t>
    </dgm:pt>
    <dgm:pt modelId="{9A46FCED-E0FC-4511-A1D4-1589387180A7}" type="sibTrans" cxnId="{EEC57D0D-8DF8-4CF9-A84F-994FA5BEC52A}">
      <dgm:prSet/>
      <dgm:spPr/>
      <dgm:t>
        <a:bodyPr/>
        <a:lstStyle/>
        <a:p>
          <a:endParaRPr lang="ru-RU"/>
        </a:p>
      </dgm:t>
    </dgm:pt>
    <dgm:pt modelId="{04A17BE3-710D-443A-8079-E1325F9BAA42}">
      <dgm:prSet phldrT="[Текст]" custT="1"/>
      <dgm:spPr/>
      <dgm:t>
        <a:bodyPr/>
        <a:lstStyle/>
        <a:p>
          <a:pPr algn="ctr"/>
          <a:endParaRPr lang="en-US" sz="2000" b="0" dirty="0" smtClean="0">
            <a:latin typeface="Times New Roman" pitchFamily="18" charset="0"/>
            <a:cs typeface="Times New Roman" pitchFamily="18" charset="0"/>
          </a:endParaRPr>
        </a:p>
        <a:p>
          <a:pPr algn="just"/>
          <a:r>
            <a:rPr lang="en-US" sz="2000" b="0" dirty="0" err="1" smtClean="0">
              <a:latin typeface="Times New Roman" pitchFamily="18" charset="0"/>
              <a:cs typeface="Times New Roman" pitchFamily="18" charset="0"/>
            </a:rPr>
            <a:t>Respublikamizda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ommaviy</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axborot</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vositalari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erkinligi</a:t>
          </a:r>
          <a:r>
            <a:rPr lang="en-US" sz="2000" b="0" dirty="0" smtClean="0">
              <a:latin typeface="Times New Roman" pitchFamily="18" charset="0"/>
              <a:cs typeface="Times New Roman" pitchFamily="18" charset="0"/>
            </a:rPr>
            <a:t> – </a:t>
          </a:r>
          <a:r>
            <a:rPr lang="en-US" sz="2000" b="0" dirty="0" err="1" smtClean="0">
              <a:latin typeface="Times New Roman" pitchFamily="18" charset="0"/>
              <a:cs typeface="Times New Roman" pitchFamily="18" charset="0"/>
            </a:rPr>
            <a:t>konstitutsiyaviy</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tamoyillardan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biri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sifatida</a:t>
          </a:r>
          <a:r>
            <a:rPr lang="en-US" sz="2000" b="0" dirty="0" smtClean="0">
              <a:latin typeface="Times New Roman" pitchFamily="18" charset="0"/>
              <a:cs typeface="Times New Roman" pitchFamily="18" charset="0"/>
            </a:rPr>
            <a:t> tan </a:t>
          </a:r>
          <a:r>
            <a:rPr lang="en-US" sz="2000" b="0" dirty="0" err="1" smtClean="0">
              <a:latin typeface="Times New Roman" pitchFamily="18" charset="0"/>
              <a:cs typeface="Times New Roman" pitchFamily="18" charset="0"/>
            </a:rPr>
            <a:t>olindi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Shunga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amal</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qilingan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holda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ish</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olib</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borilmoqda</a:t>
          </a:r>
          <a:r>
            <a:rPr lang="en-US" sz="2000" b="0" dirty="0" smtClean="0">
              <a:latin typeface="Times New Roman" pitchFamily="18" charset="0"/>
              <a:cs typeface="Times New Roman" pitchFamily="18" charset="0"/>
            </a:rPr>
            <a:t>. </a:t>
          </a:r>
          <a:endParaRPr lang="ru-RU" sz="2000" b="0" dirty="0">
            <a:latin typeface="Times New Roman" pitchFamily="18" charset="0"/>
            <a:cs typeface="Times New Roman" pitchFamily="18" charset="0"/>
          </a:endParaRPr>
        </a:p>
      </dgm:t>
    </dgm:pt>
    <dgm:pt modelId="{63270554-CA6C-4089-8494-1B3E0D232A31}" type="parTrans" cxnId="{D30D14C1-2584-4B7D-AF0A-CB9DDA5EC3F6}">
      <dgm:prSet/>
      <dgm:spPr/>
      <dgm:t>
        <a:bodyPr/>
        <a:lstStyle/>
        <a:p>
          <a:endParaRPr lang="ru-RU"/>
        </a:p>
      </dgm:t>
    </dgm:pt>
    <dgm:pt modelId="{0EFACBD8-D6AE-4014-8509-59983CCF8B8E}" type="sibTrans" cxnId="{D30D14C1-2584-4B7D-AF0A-CB9DDA5EC3F6}">
      <dgm:prSet/>
      <dgm:spPr/>
      <dgm:t>
        <a:bodyPr/>
        <a:lstStyle/>
        <a:p>
          <a:endParaRPr lang="ru-RU"/>
        </a:p>
      </dgm:t>
    </dgm:pt>
    <dgm:pt modelId="{6B725F4D-AE53-42EF-BF75-CB453A8FF40E}">
      <dgm:prSet custT="1"/>
      <dgm:spPr/>
      <dgm:t>
        <a:bodyPr/>
        <a:lstStyle/>
        <a:p>
          <a:r>
            <a:rPr lang="en-US" sz="2000" dirty="0">
              <a:latin typeface="Times New Roman" pitchFamily="18" charset="0"/>
              <a:cs typeface="Times New Roman" pitchFamily="18" charset="0"/>
            </a:rPr>
            <a:t>O`zbekiston Respublikasi mustaqilligining dastlabki davridanoq ommaviy axborot vositalarini tom ma`noda “to`rtinchi hokimiyat” darajasiga ko`tarish borasida bosqichma-bosqich amalga oshirilayotgan </a:t>
          </a:r>
          <a:r>
            <a:rPr lang="en-US" sz="2000" dirty="0" err="1">
              <a:latin typeface="Times New Roman" pitchFamily="18" charset="0"/>
              <a:cs typeface="Times New Roman" pitchFamily="18" charset="0"/>
            </a:rPr>
            <a:t>uzviy</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islohotlar</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bugun</a:t>
          </a:r>
          <a:r>
            <a:rPr lang="en-US" sz="2000" dirty="0" smtClean="0">
              <a:latin typeface="Times New Roman" pitchFamily="18" charset="0"/>
              <a:cs typeface="Times New Roman" pitchFamily="18" charset="0"/>
            </a:rPr>
            <a:t> ham </a:t>
          </a:r>
          <a:r>
            <a:rPr lang="en-US" sz="2000" dirty="0" err="1" smtClean="0">
              <a:latin typeface="Times New Roman" pitchFamily="18" charset="0"/>
              <a:cs typeface="Times New Roman" pitchFamily="18" charset="0"/>
            </a:rPr>
            <a:t>mustahkamlanib</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borilmoqda</a:t>
          </a:r>
          <a:r>
            <a:rPr lang="en-US"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dgm:t>
    </dgm:pt>
    <dgm:pt modelId="{7A556FA8-17CF-45FB-AC73-A8724CCF784B}" type="parTrans" cxnId="{DDED855B-259B-4787-8496-59064B822321}">
      <dgm:prSet/>
      <dgm:spPr/>
      <dgm:t>
        <a:bodyPr/>
        <a:lstStyle/>
        <a:p>
          <a:endParaRPr lang="ru-RU"/>
        </a:p>
      </dgm:t>
    </dgm:pt>
    <dgm:pt modelId="{AD105171-60B5-4EC8-ABAA-AAB15C2A2144}" type="sibTrans" cxnId="{DDED855B-259B-4787-8496-59064B822321}">
      <dgm:prSet/>
      <dgm:spPr/>
      <dgm:t>
        <a:bodyPr/>
        <a:lstStyle/>
        <a:p>
          <a:endParaRPr lang="ru-RU"/>
        </a:p>
      </dgm:t>
    </dgm:pt>
    <dgm:pt modelId="{9FA55E62-BF55-44B5-8482-EFE4C25660A5}" type="pres">
      <dgm:prSet presAssocID="{522F96A6-778E-42F5-A5E8-E44835758254}" presName="Name0" presStyleCnt="0">
        <dgm:presLayoutVars>
          <dgm:chMax val="7"/>
          <dgm:dir/>
          <dgm:animLvl val="lvl"/>
          <dgm:resizeHandles val="exact"/>
        </dgm:presLayoutVars>
      </dgm:prSet>
      <dgm:spPr/>
      <dgm:t>
        <a:bodyPr/>
        <a:lstStyle/>
        <a:p>
          <a:endParaRPr lang="ru-RU"/>
        </a:p>
      </dgm:t>
    </dgm:pt>
    <dgm:pt modelId="{05A15365-8407-48D3-B08F-C39DC8594A40}" type="pres">
      <dgm:prSet presAssocID="{5232310F-21AD-4231-ACCF-57DBE21D5EF0}" presName="circle1" presStyleLbl="node1" presStyleIdx="0" presStyleCnt="3" custScaleY="99999" custLinFactNeighborX="969" custLinFactNeighborY="0"/>
      <dgm:spPr/>
    </dgm:pt>
    <dgm:pt modelId="{CCC6A724-1306-440A-BA41-25D85A4A5B80}" type="pres">
      <dgm:prSet presAssocID="{5232310F-21AD-4231-ACCF-57DBE21D5EF0}" presName="space" presStyleCnt="0"/>
      <dgm:spPr/>
    </dgm:pt>
    <dgm:pt modelId="{92E0D0A6-9829-4552-956C-E7C7E536EB27}" type="pres">
      <dgm:prSet presAssocID="{5232310F-21AD-4231-ACCF-57DBE21D5EF0}" presName="rect1" presStyleLbl="alignAcc1" presStyleIdx="0" presStyleCnt="3" custLinFactNeighborX="0"/>
      <dgm:spPr/>
      <dgm:t>
        <a:bodyPr/>
        <a:lstStyle/>
        <a:p>
          <a:endParaRPr lang="ru-RU"/>
        </a:p>
      </dgm:t>
    </dgm:pt>
    <dgm:pt modelId="{5AC9302D-2F2F-483D-9070-CB9E00560BD9}" type="pres">
      <dgm:prSet presAssocID="{04A17BE3-710D-443A-8079-E1325F9BAA42}" presName="vertSpace2" presStyleLbl="node1" presStyleIdx="0" presStyleCnt="3"/>
      <dgm:spPr/>
    </dgm:pt>
    <dgm:pt modelId="{F7611812-1DA9-4B86-8429-2CD1C1CBE371}" type="pres">
      <dgm:prSet presAssocID="{04A17BE3-710D-443A-8079-E1325F9BAA42}" presName="circle2" presStyleLbl="node1" presStyleIdx="1" presStyleCnt="3"/>
      <dgm:spPr/>
    </dgm:pt>
    <dgm:pt modelId="{FA2AB803-8F32-472B-B02B-BD3FCF8A43E6}" type="pres">
      <dgm:prSet presAssocID="{04A17BE3-710D-443A-8079-E1325F9BAA42}" presName="rect2" presStyleLbl="alignAcc1" presStyleIdx="1" presStyleCnt="3" custScaleY="39614" custLinFactNeighborX="-785" custLinFactNeighborY="-9383"/>
      <dgm:spPr/>
      <dgm:t>
        <a:bodyPr/>
        <a:lstStyle/>
        <a:p>
          <a:endParaRPr lang="ru-RU"/>
        </a:p>
      </dgm:t>
    </dgm:pt>
    <dgm:pt modelId="{DF4F5411-737C-403D-8B64-D15B7F40266A}" type="pres">
      <dgm:prSet presAssocID="{6B725F4D-AE53-42EF-BF75-CB453A8FF40E}" presName="vertSpace3" presStyleLbl="node1" presStyleIdx="1" presStyleCnt="3"/>
      <dgm:spPr/>
    </dgm:pt>
    <dgm:pt modelId="{4889D0CC-ABA3-4660-A075-CB7E5F28A76B}" type="pres">
      <dgm:prSet presAssocID="{6B725F4D-AE53-42EF-BF75-CB453A8FF40E}" presName="circle3" presStyleLbl="node1" presStyleIdx="2" presStyleCnt="3"/>
      <dgm:spPr/>
    </dgm:pt>
    <dgm:pt modelId="{0D21CEA4-0F9D-48CB-80D8-CE72A18CA07E}" type="pres">
      <dgm:prSet presAssocID="{6B725F4D-AE53-42EF-BF75-CB453A8FF40E}" presName="rect3" presStyleLbl="alignAcc1" presStyleIdx="2" presStyleCnt="3" custLinFactNeighborX="450" custLinFactNeighborY="31537"/>
      <dgm:spPr/>
      <dgm:t>
        <a:bodyPr/>
        <a:lstStyle/>
        <a:p>
          <a:endParaRPr lang="ru-RU"/>
        </a:p>
      </dgm:t>
    </dgm:pt>
    <dgm:pt modelId="{83B3366A-3779-451B-9EC0-2BCEE1C05817}" type="pres">
      <dgm:prSet presAssocID="{5232310F-21AD-4231-ACCF-57DBE21D5EF0}" presName="rect1ParTxNoCh" presStyleLbl="alignAcc1" presStyleIdx="2" presStyleCnt="3">
        <dgm:presLayoutVars>
          <dgm:chMax val="1"/>
          <dgm:bulletEnabled val="1"/>
        </dgm:presLayoutVars>
      </dgm:prSet>
      <dgm:spPr/>
      <dgm:t>
        <a:bodyPr/>
        <a:lstStyle/>
        <a:p>
          <a:endParaRPr lang="ru-RU"/>
        </a:p>
      </dgm:t>
    </dgm:pt>
    <dgm:pt modelId="{9B004434-4861-4023-A95E-6B606AD06771}" type="pres">
      <dgm:prSet presAssocID="{04A17BE3-710D-443A-8079-E1325F9BAA42}" presName="rect2ParTxNoCh" presStyleLbl="alignAcc1" presStyleIdx="2" presStyleCnt="3">
        <dgm:presLayoutVars>
          <dgm:chMax val="1"/>
          <dgm:bulletEnabled val="1"/>
        </dgm:presLayoutVars>
      </dgm:prSet>
      <dgm:spPr/>
      <dgm:t>
        <a:bodyPr/>
        <a:lstStyle/>
        <a:p>
          <a:endParaRPr lang="ru-RU"/>
        </a:p>
      </dgm:t>
    </dgm:pt>
    <dgm:pt modelId="{82A380FE-05B1-416F-A7E4-92AF600BC11A}" type="pres">
      <dgm:prSet presAssocID="{6B725F4D-AE53-42EF-BF75-CB453A8FF40E}" presName="rect3ParTxNoCh" presStyleLbl="alignAcc1" presStyleIdx="2" presStyleCnt="3">
        <dgm:presLayoutVars>
          <dgm:chMax val="1"/>
          <dgm:bulletEnabled val="1"/>
        </dgm:presLayoutVars>
      </dgm:prSet>
      <dgm:spPr/>
      <dgm:t>
        <a:bodyPr/>
        <a:lstStyle/>
        <a:p>
          <a:endParaRPr lang="ru-RU"/>
        </a:p>
      </dgm:t>
    </dgm:pt>
  </dgm:ptLst>
  <dgm:cxnLst>
    <dgm:cxn modelId="{8D4905D0-E836-40D0-899D-2D3EF1EB340A}" type="presOf" srcId="{04A17BE3-710D-443A-8079-E1325F9BAA42}" destId="{9B004434-4861-4023-A95E-6B606AD06771}" srcOrd="1" destOrd="0" presId="urn:microsoft.com/office/officeart/2005/8/layout/target3"/>
    <dgm:cxn modelId="{C73A172A-0535-471F-9C9E-7ECC23BEA23F}" type="presOf" srcId="{522F96A6-778E-42F5-A5E8-E44835758254}" destId="{9FA55E62-BF55-44B5-8482-EFE4C25660A5}" srcOrd="0" destOrd="0" presId="urn:microsoft.com/office/officeart/2005/8/layout/target3"/>
    <dgm:cxn modelId="{D30D14C1-2584-4B7D-AF0A-CB9DDA5EC3F6}" srcId="{522F96A6-778E-42F5-A5E8-E44835758254}" destId="{04A17BE3-710D-443A-8079-E1325F9BAA42}" srcOrd="1" destOrd="0" parTransId="{63270554-CA6C-4089-8494-1B3E0D232A31}" sibTransId="{0EFACBD8-D6AE-4014-8509-59983CCF8B8E}"/>
    <dgm:cxn modelId="{8823BCE5-8FF4-473B-ADEB-B54590315DDB}" type="presOf" srcId="{6B725F4D-AE53-42EF-BF75-CB453A8FF40E}" destId="{0D21CEA4-0F9D-48CB-80D8-CE72A18CA07E}" srcOrd="0" destOrd="0" presId="urn:microsoft.com/office/officeart/2005/8/layout/target3"/>
    <dgm:cxn modelId="{EEC57D0D-8DF8-4CF9-A84F-994FA5BEC52A}" srcId="{522F96A6-778E-42F5-A5E8-E44835758254}" destId="{5232310F-21AD-4231-ACCF-57DBE21D5EF0}" srcOrd="0" destOrd="0" parTransId="{BFBB792C-CBA1-4BC8-867B-6FDD6F2B365D}" sibTransId="{9A46FCED-E0FC-4511-A1D4-1589387180A7}"/>
    <dgm:cxn modelId="{4C761B2D-03F3-4F5D-8238-FD70930E58D1}" type="presOf" srcId="{5232310F-21AD-4231-ACCF-57DBE21D5EF0}" destId="{83B3366A-3779-451B-9EC0-2BCEE1C05817}" srcOrd="1" destOrd="0" presId="urn:microsoft.com/office/officeart/2005/8/layout/target3"/>
    <dgm:cxn modelId="{AEF89E39-CF09-46E1-A444-25A3C2413FE8}" type="presOf" srcId="{6B725F4D-AE53-42EF-BF75-CB453A8FF40E}" destId="{82A380FE-05B1-416F-A7E4-92AF600BC11A}" srcOrd="1" destOrd="0" presId="urn:microsoft.com/office/officeart/2005/8/layout/target3"/>
    <dgm:cxn modelId="{F6F128AB-E029-49ED-A647-098304C091C7}" type="presOf" srcId="{04A17BE3-710D-443A-8079-E1325F9BAA42}" destId="{FA2AB803-8F32-472B-B02B-BD3FCF8A43E6}" srcOrd="0" destOrd="0" presId="urn:microsoft.com/office/officeart/2005/8/layout/target3"/>
    <dgm:cxn modelId="{DDED855B-259B-4787-8496-59064B822321}" srcId="{522F96A6-778E-42F5-A5E8-E44835758254}" destId="{6B725F4D-AE53-42EF-BF75-CB453A8FF40E}" srcOrd="2" destOrd="0" parTransId="{7A556FA8-17CF-45FB-AC73-A8724CCF784B}" sibTransId="{AD105171-60B5-4EC8-ABAA-AAB15C2A2144}"/>
    <dgm:cxn modelId="{9C807369-21F9-4AA3-81F5-62121F9F7FD6}" type="presOf" srcId="{5232310F-21AD-4231-ACCF-57DBE21D5EF0}" destId="{92E0D0A6-9829-4552-956C-E7C7E536EB27}" srcOrd="0" destOrd="0" presId="urn:microsoft.com/office/officeart/2005/8/layout/target3"/>
    <dgm:cxn modelId="{9F56E07F-DD5A-4F64-AC5B-DD7F5A0DB7ED}" type="presParOf" srcId="{9FA55E62-BF55-44B5-8482-EFE4C25660A5}" destId="{05A15365-8407-48D3-B08F-C39DC8594A40}" srcOrd="0" destOrd="0" presId="urn:microsoft.com/office/officeart/2005/8/layout/target3"/>
    <dgm:cxn modelId="{1C35CCA4-2040-4C1C-BB20-74134FB39CB0}" type="presParOf" srcId="{9FA55E62-BF55-44B5-8482-EFE4C25660A5}" destId="{CCC6A724-1306-440A-BA41-25D85A4A5B80}" srcOrd="1" destOrd="0" presId="urn:microsoft.com/office/officeart/2005/8/layout/target3"/>
    <dgm:cxn modelId="{F1227D61-FED4-4305-BFDE-30630D55C399}" type="presParOf" srcId="{9FA55E62-BF55-44B5-8482-EFE4C25660A5}" destId="{92E0D0A6-9829-4552-956C-E7C7E536EB27}" srcOrd="2" destOrd="0" presId="urn:microsoft.com/office/officeart/2005/8/layout/target3"/>
    <dgm:cxn modelId="{AE8CCB83-C358-4A63-AB34-2A9B778C38A1}" type="presParOf" srcId="{9FA55E62-BF55-44B5-8482-EFE4C25660A5}" destId="{5AC9302D-2F2F-483D-9070-CB9E00560BD9}" srcOrd="3" destOrd="0" presId="urn:microsoft.com/office/officeart/2005/8/layout/target3"/>
    <dgm:cxn modelId="{F6C6C1AC-D061-4089-A63E-E4E5511BBCCB}" type="presParOf" srcId="{9FA55E62-BF55-44B5-8482-EFE4C25660A5}" destId="{F7611812-1DA9-4B86-8429-2CD1C1CBE371}" srcOrd="4" destOrd="0" presId="urn:microsoft.com/office/officeart/2005/8/layout/target3"/>
    <dgm:cxn modelId="{E3374BB6-B511-4D6D-875E-59CDA4620833}" type="presParOf" srcId="{9FA55E62-BF55-44B5-8482-EFE4C25660A5}" destId="{FA2AB803-8F32-472B-B02B-BD3FCF8A43E6}" srcOrd="5" destOrd="0" presId="urn:microsoft.com/office/officeart/2005/8/layout/target3"/>
    <dgm:cxn modelId="{28FF528B-6876-437E-9493-A9981832CD65}" type="presParOf" srcId="{9FA55E62-BF55-44B5-8482-EFE4C25660A5}" destId="{DF4F5411-737C-403D-8B64-D15B7F40266A}" srcOrd="6" destOrd="0" presId="urn:microsoft.com/office/officeart/2005/8/layout/target3"/>
    <dgm:cxn modelId="{37634A4F-EA70-432D-88BE-B687AC56CF1A}" type="presParOf" srcId="{9FA55E62-BF55-44B5-8482-EFE4C25660A5}" destId="{4889D0CC-ABA3-4660-A075-CB7E5F28A76B}" srcOrd="7" destOrd="0" presId="urn:microsoft.com/office/officeart/2005/8/layout/target3"/>
    <dgm:cxn modelId="{E4BAA83E-E599-45A8-BB7C-21206A073060}" type="presParOf" srcId="{9FA55E62-BF55-44B5-8482-EFE4C25660A5}" destId="{0D21CEA4-0F9D-48CB-80D8-CE72A18CA07E}" srcOrd="8" destOrd="0" presId="urn:microsoft.com/office/officeart/2005/8/layout/target3"/>
    <dgm:cxn modelId="{BC14F771-3980-4054-93B2-E8C4DE6EC31B}" type="presParOf" srcId="{9FA55E62-BF55-44B5-8482-EFE4C25660A5}" destId="{83B3366A-3779-451B-9EC0-2BCEE1C05817}" srcOrd="9" destOrd="0" presId="urn:microsoft.com/office/officeart/2005/8/layout/target3"/>
    <dgm:cxn modelId="{0951B257-D009-4BE3-8F54-E1C7D8930B50}" type="presParOf" srcId="{9FA55E62-BF55-44B5-8482-EFE4C25660A5}" destId="{9B004434-4861-4023-A95E-6B606AD06771}" srcOrd="10" destOrd="0" presId="urn:microsoft.com/office/officeart/2005/8/layout/target3"/>
    <dgm:cxn modelId="{4EF08E5D-172B-4A88-A59B-ACC184D413A2}" type="presParOf" srcId="{9FA55E62-BF55-44B5-8482-EFE4C25660A5}" destId="{82A380FE-05B1-416F-A7E4-92AF600BC11A}" srcOrd="11" destOrd="0" presId="urn:microsoft.com/office/officeart/2005/8/layout/targe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B0C33AF-3E09-4F4F-8C0F-2755D9FE5C93}" type="doc">
      <dgm:prSet loTypeId="urn:microsoft.com/office/officeart/2005/8/layout/process4" loCatId="list" qsTypeId="urn:microsoft.com/office/officeart/2005/8/quickstyle/simple3" qsCatId="simple" csTypeId="urn:microsoft.com/office/officeart/2005/8/colors/accent1_4" csCatId="accent1" phldr="1"/>
      <dgm:spPr/>
      <dgm:t>
        <a:bodyPr/>
        <a:lstStyle/>
        <a:p>
          <a:endParaRPr lang="ru-RU"/>
        </a:p>
      </dgm:t>
    </dgm:pt>
    <dgm:pt modelId="{053480B0-78CB-4656-8E77-188EDE96D87B}">
      <dgm:prSet custT="1"/>
      <dgm:spPr/>
      <dgm:t>
        <a:bodyPr/>
        <a:lstStyle/>
        <a:p>
          <a:pPr algn="just"/>
          <a:r>
            <a:rPr lang="en-US" sz="2000" dirty="0">
              <a:latin typeface="Times New Roman" pitchFamily="18" charset="0"/>
              <a:cs typeface="Times New Roman" pitchFamily="18" charset="0"/>
            </a:rPr>
            <a:t>Ommaviy axborot vositasi – sodir bo`layotgan voqea-hodisalar haqidagi barcha ma`lumotlarni to`plab, qayta ishlovchi va ularni yangilik-axborot sifatida ommaga etkazib turuvchi muassasadir. Buni ba`zan ommaviy </a:t>
          </a:r>
          <a:r>
            <a:rPr lang="en-US" sz="2000" dirty="0" err="1">
              <a:latin typeface="Times New Roman" pitchFamily="18" charset="0"/>
              <a:cs typeface="Times New Roman" pitchFamily="18" charset="0"/>
            </a:rPr>
            <a:t>axborot</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kommunikatsiyalari</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ham deb ataydilar.</a:t>
          </a:r>
          <a:endParaRPr lang="ru-RU" sz="2000" dirty="0">
            <a:latin typeface="Times New Roman" pitchFamily="18" charset="0"/>
            <a:cs typeface="Times New Roman" pitchFamily="18" charset="0"/>
          </a:endParaRPr>
        </a:p>
      </dgm:t>
    </dgm:pt>
    <dgm:pt modelId="{8A54B38C-1780-4AFF-B6C8-B48A8A32D4B9}" type="parTrans" cxnId="{F5DD23ED-257E-452C-A3DC-BE60B7A30E2E}">
      <dgm:prSet/>
      <dgm:spPr/>
      <dgm:t>
        <a:bodyPr/>
        <a:lstStyle/>
        <a:p>
          <a:endParaRPr lang="ru-RU"/>
        </a:p>
      </dgm:t>
    </dgm:pt>
    <dgm:pt modelId="{BFAA4742-F4E6-4C8A-92A0-A91AD749D7E6}" type="sibTrans" cxnId="{F5DD23ED-257E-452C-A3DC-BE60B7A30E2E}">
      <dgm:prSet/>
      <dgm:spPr/>
      <dgm:t>
        <a:bodyPr/>
        <a:lstStyle/>
        <a:p>
          <a:endParaRPr lang="ru-RU"/>
        </a:p>
      </dgm:t>
    </dgm:pt>
    <dgm:pt modelId="{E9F14652-6714-471F-8E87-411E7942A9A2}">
      <dgm:prSet/>
      <dgm:spPr/>
      <dgm:t>
        <a:bodyPr/>
        <a:lstStyle/>
        <a:p>
          <a:pPr algn="just"/>
          <a:r>
            <a:rPr lang="en-US" b="0" dirty="0" err="1" smtClean="0">
              <a:latin typeface="Times New Roman" pitchFamily="18" charset="0"/>
              <a:cs typeface="Times New Roman" pitchFamily="18" charset="0"/>
            </a:rPr>
            <a:t>Bugungi</a:t>
          </a:r>
          <a:r>
            <a:rPr lang="en-US" b="0" dirty="0" smtClean="0">
              <a:latin typeface="Times New Roman" pitchFamily="18" charset="0"/>
              <a:cs typeface="Times New Roman" pitchFamily="18" charset="0"/>
            </a:rPr>
            <a:t> </a:t>
          </a:r>
          <a:r>
            <a:rPr lang="en-US" b="0" dirty="0">
              <a:latin typeface="Times New Roman" pitchFamily="18" charset="0"/>
              <a:cs typeface="Times New Roman" pitchFamily="18" charset="0"/>
            </a:rPr>
            <a:t>kunda o`zida matbuot, radio va televidenie xususiyatlari hamda imkoniyatlarini mujassamlashtirgan, axborot etkazib berish darajasi bo`yicha tezkorlikda va ko`lamdorlikda mukammal bo`lgan Internet ayniqsa shiddat bilan hayotimizga kirib keldi. </a:t>
          </a:r>
          <a:endParaRPr lang="ru-RU" b="0" dirty="0">
            <a:latin typeface="Times New Roman" pitchFamily="18" charset="0"/>
            <a:cs typeface="Times New Roman" pitchFamily="18" charset="0"/>
          </a:endParaRPr>
        </a:p>
      </dgm:t>
    </dgm:pt>
    <dgm:pt modelId="{6CF6B75F-F260-4485-BA52-612E86AA3DC4}" type="parTrans" cxnId="{BB735456-6DD7-41C9-B33E-B02598A9321D}">
      <dgm:prSet/>
      <dgm:spPr/>
      <dgm:t>
        <a:bodyPr/>
        <a:lstStyle/>
        <a:p>
          <a:endParaRPr lang="ru-RU"/>
        </a:p>
      </dgm:t>
    </dgm:pt>
    <dgm:pt modelId="{F7CB8265-57D0-4565-89F6-2DDCC08750DE}" type="sibTrans" cxnId="{BB735456-6DD7-41C9-B33E-B02598A9321D}">
      <dgm:prSet/>
      <dgm:spPr/>
      <dgm:t>
        <a:bodyPr/>
        <a:lstStyle/>
        <a:p>
          <a:endParaRPr lang="ru-RU"/>
        </a:p>
      </dgm:t>
    </dgm:pt>
    <dgm:pt modelId="{137932B8-547B-4850-8E55-0BEC01DC4021}">
      <dgm:prSet/>
      <dgm:spPr/>
      <dgm:t>
        <a:bodyPr/>
        <a:lstStyle/>
        <a:p>
          <a:pPr algn="just"/>
          <a:r>
            <a:rPr lang="en-US" b="0" dirty="0" err="1" smtClean="0">
              <a:latin typeface="Times New Roman" pitchFamily="18" charset="0"/>
              <a:cs typeface="Times New Roman" pitchFamily="18" charset="0"/>
            </a:rPr>
            <a:t>Bugun</a:t>
          </a:r>
          <a:r>
            <a:rPr lang="en-US" b="0" dirty="0" smtClean="0">
              <a:latin typeface="Times New Roman" pitchFamily="18" charset="0"/>
              <a:cs typeface="Times New Roman" pitchFamily="18" charset="0"/>
            </a:rPr>
            <a:t> </a:t>
          </a:r>
          <a:r>
            <a:rPr lang="en-US" b="0" dirty="0">
              <a:latin typeface="Times New Roman" pitchFamily="18" charset="0"/>
              <a:cs typeface="Times New Roman" pitchFamily="18" charset="0"/>
            </a:rPr>
            <a:t>O‘zbekistonda Internetdan foydalanuvchilar </a:t>
          </a:r>
          <a:r>
            <a:rPr lang="en-US" b="0" dirty="0" err="1">
              <a:latin typeface="Times New Roman" pitchFamily="18" charset="0"/>
              <a:cs typeface="Times New Roman" pitchFamily="18" charset="0"/>
            </a:rPr>
            <a:t>umumiy</a:t>
          </a:r>
          <a:r>
            <a:rPr lang="en-US" b="0" dirty="0">
              <a:latin typeface="Times New Roman" pitchFamily="18" charset="0"/>
              <a:cs typeface="Times New Roman" pitchFamily="18" charset="0"/>
            </a:rPr>
            <a:t> </a:t>
          </a:r>
          <a:r>
            <a:rPr lang="en-US" b="0" dirty="0" err="1" smtClean="0">
              <a:latin typeface="Times New Roman" pitchFamily="18" charset="0"/>
              <a:cs typeface="Times New Roman" pitchFamily="18" charset="0"/>
            </a:rPr>
            <a:t>soni</a:t>
          </a:r>
          <a:r>
            <a:rPr lang="en-US" b="0" dirty="0" smtClean="0">
              <a:latin typeface="Times New Roman" pitchFamily="18" charset="0"/>
              <a:cs typeface="Times New Roman" pitchFamily="18" charset="0"/>
            </a:rPr>
            <a:t> 13 </a:t>
          </a:r>
          <a:r>
            <a:rPr lang="en-US" b="0" dirty="0">
              <a:latin typeface="Times New Roman" pitchFamily="18" charset="0"/>
              <a:cs typeface="Times New Roman" pitchFamily="18" charset="0"/>
            </a:rPr>
            <a:t>million </a:t>
          </a:r>
          <a:r>
            <a:rPr lang="en-US" b="0" dirty="0" err="1">
              <a:latin typeface="Times New Roman" pitchFamily="18" charset="0"/>
              <a:cs typeface="Times New Roman" pitchFamily="18" charset="0"/>
            </a:rPr>
            <a:t>kishidan</a:t>
          </a:r>
          <a:r>
            <a:rPr lang="en-US" b="0" dirty="0">
              <a:latin typeface="Times New Roman" pitchFamily="18" charset="0"/>
              <a:cs typeface="Times New Roman" pitchFamily="18" charset="0"/>
            </a:rPr>
            <a:t> </a:t>
          </a:r>
          <a:r>
            <a:rPr lang="en-US" b="0" dirty="0" err="1" smtClean="0">
              <a:latin typeface="Times New Roman" pitchFamily="18" charset="0"/>
              <a:cs typeface="Times New Roman" pitchFamily="18" charset="0"/>
            </a:rPr>
            <a:t>oshdi</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Respublika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hududida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ro`yxatga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olingan</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saytlar</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esa</a:t>
          </a:r>
          <a:r>
            <a:rPr lang="en-US" b="0" dirty="0" smtClean="0">
              <a:latin typeface="Times New Roman" pitchFamily="18" charset="0"/>
              <a:cs typeface="Times New Roman" pitchFamily="18" charset="0"/>
            </a:rPr>
            <a:t> 150 </a:t>
          </a:r>
          <a:r>
            <a:rPr lang="en-US" b="0" dirty="0" err="1" smtClean="0">
              <a:latin typeface="Times New Roman" pitchFamily="18" charset="0"/>
              <a:cs typeface="Times New Roman" pitchFamily="18" charset="0"/>
            </a:rPr>
            <a:t>mingdan</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ortdi</a:t>
          </a:r>
          <a:r>
            <a:rPr lang="en-US" b="0" dirty="0" smtClean="0">
              <a:latin typeface="Times New Roman" pitchFamily="18" charset="0"/>
              <a:cs typeface="Times New Roman" pitchFamily="18" charset="0"/>
            </a:rPr>
            <a:t>.  </a:t>
          </a:r>
          <a:r>
            <a:rPr lang="en-US" b="0" dirty="0">
              <a:latin typeface="Times New Roman" pitchFamily="18" charset="0"/>
              <a:cs typeface="Times New Roman" pitchFamily="18" charset="0"/>
            </a:rPr>
            <a:t>Mamlakatda Internet xizmatlari va ma’lumotlar uzatish tarmoqlari provayderlari soni 921 tani tashkil qiladi, global tarmoqdan ommaviy foydalanish punktlari umumiy soni 963 taga yetdi.</a:t>
          </a:r>
          <a:endParaRPr lang="ru-RU" b="0" dirty="0">
            <a:latin typeface="Times New Roman" pitchFamily="18" charset="0"/>
            <a:cs typeface="Times New Roman" pitchFamily="18" charset="0"/>
          </a:endParaRPr>
        </a:p>
      </dgm:t>
    </dgm:pt>
    <dgm:pt modelId="{EF0E82FD-735F-43E8-97C8-56CB41B4C84F}" type="sibTrans" cxnId="{EEEB633F-92EA-44DC-AB0A-2FE2D922480A}">
      <dgm:prSet/>
      <dgm:spPr/>
      <dgm:t>
        <a:bodyPr/>
        <a:lstStyle/>
        <a:p>
          <a:endParaRPr lang="ru-RU"/>
        </a:p>
      </dgm:t>
    </dgm:pt>
    <dgm:pt modelId="{CF11D018-56E8-4BE0-892C-FF9580BE0EB4}" type="parTrans" cxnId="{EEEB633F-92EA-44DC-AB0A-2FE2D922480A}">
      <dgm:prSet/>
      <dgm:spPr/>
      <dgm:t>
        <a:bodyPr/>
        <a:lstStyle/>
        <a:p>
          <a:endParaRPr lang="ru-RU"/>
        </a:p>
      </dgm:t>
    </dgm:pt>
    <dgm:pt modelId="{F3B95966-755C-468D-9B92-6DFE2FE9F3CA}" type="pres">
      <dgm:prSet presAssocID="{6B0C33AF-3E09-4F4F-8C0F-2755D9FE5C93}" presName="Name0" presStyleCnt="0">
        <dgm:presLayoutVars>
          <dgm:dir/>
          <dgm:animLvl val="lvl"/>
          <dgm:resizeHandles val="exact"/>
        </dgm:presLayoutVars>
      </dgm:prSet>
      <dgm:spPr/>
      <dgm:t>
        <a:bodyPr/>
        <a:lstStyle/>
        <a:p>
          <a:endParaRPr lang="ru-RU"/>
        </a:p>
      </dgm:t>
    </dgm:pt>
    <dgm:pt modelId="{CD18006D-8D97-4383-B691-90E6146C0A79}" type="pres">
      <dgm:prSet presAssocID="{137932B8-547B-4850-8E55-0BEC01DC4021}" presName="boxAndChildren" presStyleCnt="0"/>
      <dgm:spPr/>
    </dgm:pt>
    <dgm:pt modelId="{0AAF1CE1-7A23-4521-8C95-C61A8457B732}" type="pres">
      <dgm:prSet presAssocID="{137932B8-547B-4850-8E55-0BEC01DC4021}" presName="parentTextBox" presStyleLbl="node1" presStyleIdx="0" presStyleCnt="3"/>
      <dgm:spPr/>
      <dgm:t>
        <a:bodyPr/>
        <a:lstStyle/>
        <a:p>
          <a:endParaRPr lang="ru-RU"/>
        </a:p>
      </dgm:t>
    </dgm:pt>
    <dgm:pt modelId="{3A50C826-7D5E-420F-8CA4-7807E8DAC614}" type="pres">
      <dgm:prSet presAssocID="{F7CB8265-57D0-4565-89F6-2DDCC08750DE}" presName="sp" presStyleCnt="0"/>
      <dgm:spPr/>
    </dgm:pt>
    <dgm:pt modelId="{F10C27BB-9D5C-44B0-941A-6D92D943A3CC}" type="pres">
      <dgm:prSet presAssocID="{E9F14652-6714-471F-8E87-411E7942A9A2}" presName="arrowAndChildren" presStyleCnt="0"/>
      <dgm:spPr/>
    </dgm:pt>
    <dgm:pt modelId="{83A6C298-C632-415A-AA56-5E53BD0B9F4F}" type="pres">
      <dgm:prSet presAssocID="{E9F14652-6714-471F-8E87-411E7942A9A2}" presName="parentTextArrow" presStyleLbl="node1" presStyleIdx="1" presStyleCnt="3"/>
      <dgm:spPr/>
      <dgm:t>
        <a:bodyPr/>
        <a:lstStyle/>
        <a:p>
          <a:endParaRPr lang="ru-RU"/>
        </a:p>
      </dgm:t>
    </dgm:pt>
    <dgm:pt modelId="{10460DCF-13EF-4167-BC05-99D1FA974864}" type="pres">
      <dgm:prSet presAssocID="{BFAA4742-F4E6-4C8A-92A0-A91AD749D7E6}" presName="sp" presStyleCnt="0"/>
      <dgm:spPr/>
    </dgm:pt>
    <dgm:pt modelId="{84862A97-7228-4F01-9B55-C0020959F994}" type="pres">
      <dgm:prSet presAssocID="{053480B0-78CB-4656-8E77-188EDE96D87B}" presName="arrowAndChildren" presStyleCnt="0"/>
      <dgm:spPr/>
    </dgm:pt>
    <dgm:pt modelId="{86527DF3-1843-49AD-BC21-CAEB7FBA6E65}" type="pres">
      <dgm:prSet presAssocID="{053480B0-78CB-4656-8E77-188EDE96D87B}" presName="parentTextArrow" presStyleLbl="node1" presStyleIdx="2" presStyleCnt="3"/>
      <dgm:spPr/>
      <dgm:t>
        <a:bodyPr/>
        <a:lstStyle/>
        <a:p>
          <a:endParaRPr lang="ru-RU"/>
        </a:p>
      </dgm:t>
    </dgm:pt>
  </dgm:ptLst>
  <dgm:cxnLst>
    <dgm:cxn modelId="{B0B59D52-DC3D-452A-B7FA-A9827E197B95}" type="presOf" srcId="{137932B8-547B-4850-8E55-0BEC01DC4021}" destId="{0AAF1CE1-7A23-4521-8C95-C61A8457B732}" srcOrd="0" destOrd="0" presId="urn:microsoft.com/office/officeart/2005/8/layout/process4"/>
    <dgm:cxn modelId="{B72D7151-11D5-4A03-B791-6B5A9450E85E}" type="presOf" srcId="{E9F14652-6714-471F-8E87-411E7942A9A2}" destId="{83A6C298-C632-415A-AA56-5E53BD0B9F4F}" srcOrd="0" destOrd="0" presId="urn:microsoft.com/office/officeart/2005/8/layout/process4"/>
    <dgm:cxn modelId="{7C995512-3D3A-470C-BAA1-A1075B7EC20E}" type="presOf" srcId="{6B0C33AF-3E09-4F4F-8C0F-2755D9FE5C93}" destId="{F3B95966-755C-468D-9B92-6DFE2FE9F3CA}" srcOrd="0" destOrd="0" presId="urn:microsoft.com/office/officeart/2005/8/layout/process4"/>
    <dgm:cxn modelId="{47780EF9-645A-42EC-AE1A-06DFDC01F8C3}" type="presOf" srcId="{053480B0-78CB-4656-8E77-188EDE96D87B}" destId="{86527DF3-1843-49AD-BC21-CAEB7FBA6E65}" srcOrd="0" destOrd="0" presId="urn:microsoft.com/office/officeart/2005/8/layout/process4"/>
    <dgm:cxn modelId="{BB735456-6DD7-41C9-B33E-B02598A9321D}" srcId="{6B0C33AF-3E09-4F4F-8C0F-2755D9FE5C93}" destId="{E9F14652-6714-471F-8E87-411E7942A9A2}" srcOrd="1" destOrd="0" parTransId="{6CF6B75F-F260-4485-BA52-612E86AA3DC4}" sibTransId="{F7CB8265-57D0-4565-89F6-2DDCC08750DE}"/>
    <dgm:cxn modelId="{F5DD23ED-257E-452C-A3DC-BE60B7A30E2E}" srcId="{6B0C33AF-3E09-4F4F-8C0F-2755D9FE5C93}" destId="{053480B0-78CB-4656-8E77-188EDE96D87B}" srcOrd="0" destOrd="0" parTransId="{8A54B38C-1780-4AFF-B6C8-B48A8A32D4B9}" sibTransId="{BFAA4742-F4E6-4C8A-92A0-A91AD749D7E6}"/>
    <dgm:cxn modelId="{EEEB633F-92EA-44DC-AB0A-2FE2D922480A}" srcId="{6B0C33AF-3E09-4F4F-8C0F-2755D9FE5C93}" destId="{137932B8-547B-4850-8E55-0BEC01DC4021}" srcOrd="2" destOrd="0" parTransId="{CF11D018-56E8-4BE0-892C-FF9580BE0EB4}" sibTransId="{EF0E82FD-735F-43E8-97C8-56CB41B4C84F}"/>
    <dgm:cxn modelId="{704EE680-E34B-4C99-8ADB-43AB18C514B7}" type="presParOf" srcId="{F3B95966-755C-468D-9B92-6DFE2FE9F3CA}" destId="{CD18006D-8D97-4383-B691-90E6146C0A79}" srcOrd="0" destOrd="0" presId="urn:microsoft.com/office/officeart/2005/8/layout/process4"/>
    <dgm:cxn modelId="{32954A67-884A-4608-B82D-73EFA9954F81}" type="presParOf" srcId="{CD18006D-8D97-4383-B691-90E6146C0A79}" destId="{0AAF1CE1-7A23-4521-8C95-C61A8457B732}" srcOrd="0" destOrd="0" presId="urn:microsoft.com/office/officeart/2005/8/layout/process4"/>
    <dgm:cxn modelId="{23F18E92-11F8-4A73-B944-3434E9F825A0}" type="presParOf" srcId="{F3B95966-755C-468D-9B92-6DFE2FE9F3CA}" destId="{3A50C826-7D5E-420F-8CA4-7807E8DAC614}" srcOrd="1" destOrd="0" presId="urn:microsoft.com/office/officeart/2005/8/layout/process4"/>
    <dgm:cxn modelId="{2A5A1271-83C5-47BA-A5E4-32851EBA48A3}" type="presParOf" srcId="{F3B95966-755C-468D-9B92-6DFE2FE9F3CA}" destId="{F10C27BB-9D5C-44B0-941A-6D92D943A3CC}" srcOrd="2" destOrd="0" presId="urn:microsoft.com/office/officeart/2005/8/layout/process4"/>
    <dgm:cxn modelId="{C3BA4144-F3A5-4551-A879-B7AC0693A5EA}" type="presParOf" srcId="{F10C27BB-9D5C-44B0-941A-6D92D943A3CC}" destId="{83A6C298-C632-415A-AA56-5E53BD0B9F4F}" srcOrd="0" destOrd="0" presId="urn:microsoft.com/office/officeart/2005/8/layout/process4"/>
    <dgm:cxn modelId="{673D093E-2F42-4E32-8A18-D52B9D369E43}" type="presParOf" srcId="{F3B95966-755C-468D-9B92-6DFE2FE9F3CA}" destId="{10460DCF-13EF-4167-BC05-99D1FA974864}" srcOrd="3" destOrd="0" presId="urn:microsoft.com/office/officeart/2005/8/layout/process4"/>
    <dgm:cxn modelId="{57444922-8111-46DE-8877-9079A00218AD}" type="presParOf" srcId="{F3B95966-755C-468D-9B92-6DFE2FE9F3CA}" destId="{84862A97-7228-4F01-9B55-C0020959F994}" srcOrd="4" destOrd="0" presId="urn:microsoft.com/office/officeart/2005/8/layout/process4"/>
    <dgm:cxn modelId="{A878E1A0-A0EA-4D1D-84A0-B7AEE8F8469D}" type="presParOf" srcId="{84862A97-7228-4F01-9B55-C0020959F994}" destId="{86527DF3-1843-49AD-BC21-CAEB7FBA6E65}"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3611F06-2CDB-4B28-90B8-C36AD0965636}" type="doc">
      <dgm:prSet loTypeId="urn:microsoft.com/office/officeart/2005/8/layout/chevron2" loCatId="process" qsTypeId="urn:microsoft.com/office/officeart/2005/8/quickstyle/simple3" qsCatId="simple" csTypeId="urn:microsoft.com/office/officeart/2005/8/colors/colorful1#3" csCatId="colorful" phldr="1"/>
      <dgm:spPr/>
      <dgm:t>
        <a:bodyPr/>
        <a:lstStyle/>
        <a:p>
          <a:endParaRPr lang="ru-RU"/>
        </a:p>
      </dgm:t>
    </dgm:pt>
    <dgm:pt modelId="{7DF25F80-2192-4CA9-8D6D-5CEDD807FF80}">
      <dgm:prSet/>
      <dgm:spPr/>
      <dgm:t>
        <a:bodyPr/>
        <a:lstStyle/>
        <a:p>
          <a:pPr rtl="0"/>
          <a:r>
            <a:rPr lang="ru-RU" dirty="0" smtClean="0"/>
            <a:t>-</a:t>
          </a:r>
          <a:endParaRPr lang="ru-RU" dirty="0"/>
        </a:p>
      </dgm:t>
    </dgm:pt>
    <dgm:pt modelId="{9AE99D11-817A-4253-8DE2-931DEF34C88C}" type="parTrans" cxnId="{16E29DCB-615B-4FF4-9614-453B7BBFCA7D}">
      <dgm:prSet/>
      <dgm:spPr/>
      <dgm:t>
        <a:bodyPr/>
        <a:lstStyle/>
        <a:p>
          <a:endParaRPr lang="ru-RU"/>
        </a:p>
      </dgm:t>
    </dgm:pt>
    <dgm:pt modelId="{49AC2AC9-D433-444F-8974-528B5E26734E}" type="sibTrans" cxnId="{16E29DCB-615B-4FF4-9614-453B7BBFCA7D}">
      <dgm:prSet/>
      <dgm:spPr/>
      <dgm:t>
        <a:bodyPr/>
        <a:lstStyle/>
        <a:p>
          <a:endParaRPr lang="ru-RU"/>
        </a:p>
      </dgm:t>
    </dgm:pt>
    <dgm:pt modelId="{1A46F95D-7BAF-4462-8C9A-A1D5D5AF5C40}">
      <dgm:prSet/>
      <dgm:spPr/>
      <dgm:t>
        <a:bodyPr/>
        <a:lstStyle/>
        <a:p>
          <a:pPr rtl="0"/>
          <a:r>
            <a:rPr lang="ru-RU" dirty="0" smtClean="0"/>
            <a:t>-</a:t>
          </a:r>
          <a:endParaRPr lang="ru-RU" dirty="0"/>
        </a:p>
      </dgm:t>
    </dgm:pt>
    <dgm:pt modelId="{C3862866-5089-4D18-90C7-0AA361BCD4C1}" type="parTrans" cxnId="{C65E135D-70C6-4723-85A4-28B09545B48D}">
      <dgm:prSet/>
      <dgm:spPr/>
      <dgm:t>
        <a:bodyPr/>
        <a:lstStyle/>
        <a:p>
          <a:endParaRPr lang="ru-RU"/>
        </a:p>
      </dgm:t>
    </dgm:pt>
    <dgm:pt modelId="{5E19DDC1-2B3D-409D-85DA-46CCE2491FF8}" type="sibTrans" cxnId="{C65E135D-70C6-4723-85A4-28B09545B48D}">
      <dgm:prSet/>
      <dgm:spPr/>
      <dgm:t>
        <a:bodyPr/>
        <a:lstStyle/>
        <a:p>
          <a:endParaRPr lang="ru-RU"/>
        </a:p>
      </dgm:t>
    </dgm:pt>
    <dgm:pt modelId="{BB941BB5-C523-4C73-B2C5-CBB07E98B44F}">
      <dgm:prSet custT="1"/>
      <dgm:spPr/>
      <dgm:t>
        <a:bodyPr/>
        <a:lstStyle/>
        <a:p>
          <a:pPr algn="l" rtl="0"/>
          <a:endParaRPr lang="ru-RU" sz="2000" dirty="0">
            <a:latin typeface="Times New Roman" pitchFamily="18" charset="0"/>
            <a:cs typeface="Times New Roman" pitchFamily="18" charset="0"/>
          </a:endParaRPr>
        </a:p>
      </dgm:t>
    </dgm:pt>
    <dgm:pt modelId="{1134389D-A7C7-43F8-8090-758DFA40A39D}" type="parTrans" cxnId="{5598A3F4-1B5F-4B35-8216-10FD3190BA21}">
      <dgm:prSet/>
      <dgm:spPr/>
      <dgm:t>
        <a:bodyPr/>
        <a:lstStyle/>
        <a:p>
          <a:endParaRPr lang="ru-RU"/>
        </a:p>
      </dgm:t>
    </dgm:pt>
    <dgm:pt modelId="{6662010D-C9BE-45BD-AF85-9B39000AEE97}" type="sibTrans" cxnId="{5598A3F4-1B5F-4B35-8216-10FD3190BA21}">
      <dgm:prSet/>
      <dgm:spPr/>
      <dgm:t>
        <a:bodyPr/>
        <a:lstStyle/>
        <a:p>
          <a:endParaRPr lang="ru-RU"/>
        </a:p>
      </dgm:t>
    </dgm:pt>
    <dgm:pt modelId="{91400D8E-38D2-4B57-8704-DAAE4A4FAA3E}">
      <dgm:prSet custT="1"/>
      <dgm:spPr/>
      <dgm:t>
        <a:bodyPr/>
        <a:lstStyle/>
        <a:p>
          <a:pPr algn="just" rtl="0"/>
          <a:endParaRPr lang="ru-RU" sz="2000" b="0" dirty="0">
            <a:latin typeface="Times New Roman" pitchFamily="18" charset="0"/>
            <a:cs typeface="Times New Roman" pitchFamily="18" charset="0"/>
          </a:endParaRPr>
        </a:p>
      </dgm:t>
    </dgm:pt>
    <dgm:pt modelId="{4C3DAD4C-A9A6-40B6-AE67-AD79B5F97E80}" type="parTrans" cxnId="{1F9FD8DF-75F0-44EA-9E32-B76D766BAE2C}">
      <dgm:prSet/>
      <dgm:spPr/>
      <dgm:t>
        <a:bodyPr/>
        <a:lstStyle/>
        <a:p>
          <a:endParaRPr lang="ru-RU"/>
        </a:p>
      </dgm:t>
    </dgm:pt>
    <dgm:pt modelId="{E360748A-1B8E-4EE8-AB13-98594B9F8706}" type="sibTrans" cxnId="{1F9FD8DF-75F0-44EA-9E32-B76D766BAE2C}">
      <dgm:prSet/>
      <dgm:spPr/>
      <dgm:t>
        <a:bodyPr/>
        <a:lstStyle/>
        <a:p>
          <a:endParaRPr lang="ru-RU"/>
        </a:p>
      </dgm:t>
    </dgm:pt>
    <dgm:pt modelId="{5DB1538C-3A16-4118-BC9E-C8CA0310F700}">
      <dgm:prSet custT="1"/>
      <dgm:spPr/>
      <dgm:t>
        <a:bodyPr/>
        <a:lstStyle/>
        <a:p>
          <a:pPr algn="just"/>
          <a:r>
            <a:rPr lang="en-US" sz="2000" b="1" dirty="0">
              <a:latin typeface="Times New Roman" pitchFamily="18" charset="0"/>
              <a:cs typeface="Times New Roman" pitchFamily="18" charset="0"/>
            </a:rPr>
            <a:t>Birinchidan</a:t>
          </a:r>
          <a:r>
            <a:rPr lang="en-US" sz="2000" dirty="0">
              <a:latin typeface="Times New Roman" pitchFamily="18" charset="0"/>
              <a:cs typeface="Times New Roman" pitchFamily="18" charset="0"/>
            </a:rPr>
            <a:t>, davlat jamiyat hayotining eng muhim masalalari bo‘yicha yuzaga keladigan ijtimoiy munosabatlarni muayyan huquq normalari yaratish orqali tartibga solib boradi. OAV ham o‘z faoliyatini muayyan huquq normalari asosida amalga oshiradi. Davlat bunda OAVni tashkil etish, tugatish, ular faoliyatini litsenziyalash va kafolatlash kabi masalalarga oid huquq normalarini belgilab beradi. </a:t>
          </a:r>
          <a:endParaRPr lang="ru-RU" sz="2000" dirty="0">
            <a:latin typeface="Times New Roman" pitchFamily="18" charset="0"/>
            <a:cs typeface="Times New Roman" pitchFamily="18" charset="0"/>
          </a:endParaRPr>
        </a:p>
      </dgm:t>
    </dgm:pt>
    <dgm:pt modelId="{9F51955E-E7C8-4BD2-ACF9-DCD2162F7CEF}" type="parTrans" cxnId="{3B4322EF-F372-453C-9ABD-6479B880B9BC}">
      <dgm:prSet/>
      <dgm:spPr/>
      <dgm:t>
        <a:bodyPr/>
        <a:lstStyle/>
        <a:p>
          <a:endParaRPr lang="ru-RU"/>
        </a:p>
      </dgm:t>
    </dgm:pt>
    <dgm:pt modelId="{FB8F3576-20F1-46CD-B532-5266FD02C9E6}" type="sibTrans" cxnId="{3B4322EF-F372-453C-9ABD-6479B880B9BC}">
      <dgm:prSet/>
      <dgm:spPr/>
      <dgm:t>
        <a:bodyPr/>
        <a:lstStyle/>
        <a:p>
          <a:endParaRPr lang="ru-RU"/>
        </a:p>
      </dgm:t>
    </dgm:pt>
    <dgm:pt modelId="{7F3A7248-D1B0-4D0A-9941-F9D1BD59C864}">
      <dgm:prSet custT="1"/>
      <dgm:spPr/>
      <dgm:t>
        <a:bodyPr/>
        <a:lstStyle/>
        <a:p>
          <a:pPr algn="just"/>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Ikkinchidan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bozor</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iqtisodiyoti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sharoitida</a:t>
          </a:r>
          <a:r>
            <a:rPr lang="en-US" sz="2000" b="0" dirty="0" smtClean="0">
              <a:latin typeface="Times New Roman" pitchFamily="18" charset="0"/>
              <a:cs typeface="Times New Roman" pitchFamily="18" charset="0"/>
            </a:rPr>
            <a:t> OAV </a:t>
          </a:r>
          <a:r>
            <a:rPr lang="en-US" sz="2000" b="0" dirty="0" err="1" smtClean="0">
              <a:latin typeface="Times New Roman" pitchFamily="18" charset="0"/>
              <a:cs typeface="Times New Roman" pitchFamily="18" charset="0"/>
            </a:rPr>
            <a:t>mulkchilikning</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turli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xil</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shakllari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ko‘rinishida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tashkil</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etiladi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hamda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ular</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bozor</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qonuniyatlari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asosida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faoliyat</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yuritadilar</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Shu</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bilan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birga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davlat</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OAVning</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barqaror</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faoliyat</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yuritishi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hamda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muayyan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ijtimoiy</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funk­tsiyalarni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amalga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oshirishlari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uchun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ularga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har</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tomonlama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yordam</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beradi</a:t>
          </a:r>
          <a:r>
            <a:rPr lang="en-US" sz="2000" b="0" dirty="0" smtClean="0">
              <a:latin typeface="Times New Roman" pitchFamily="18" charset="0"/>
              <a:cs typeface="Times New Roman" pitchFamily="18" charset="0"/>
            </a:rPr>
            <a:t>.</a:t>
          </a:r>
          <a:endParaRPr lang="ru-RU" sz="2000" b="0" dirty="0" smtClean="0">
            <a:latin typeface="Times New Roman" pitchFamily="18" charset="0"/>
            <a:cs typeface="Times New Roman" pitchFamily="18" charset="0"/>
          </a:endParaRPr>
        </a:p>
      </dgm:t>
    </dgm:pt>
    <dgm:pt modelId="{8784ADC2-9447-4783-AF1B-B0FB9C9CC5A4}" type="parTrans" cxnId="{249547A7-CE08-4C38-8962-06548CA0283B}">
      <dgm:prSet/>
      <dgm:spPr/>
      <dgm:t>
        <a:bodyPr/>
        <a:lstStyle/>
        <a:p>
          <a:endParaRPr lang="ru-RU"/>
        </a:p>
      </dgm:t>
    </dgm:pt>
    <dgm:pt modelId="{5C44E796-F655-4E3B-B2A5-3811456F1FF4}" type="sibTrans" cxnId="{249547A7-CE08-4C38-8962-06548CA0283B}">
      <dgm:prSet/>
      <dgm:spPr/>
      <dgm:t>
        <a:bodyPr/>
        <a:lstStyle/>
        <a:p>
          <a:endParaRPr lang="ru-RU"/>
        </a:p>
      </dgm:t>
    </dgm:pt>
    <dgm:pt modelId="{429EA31F-03E7-4294-881D-1EFF5FA6B0A9}">
      <dgm:prSet custT="1"/>
      <dgm:spPr/>
      <dgm:t>
        <a:bodyPr/>
        <a:lstStyle/>
        <a:p>
          <a:pPr algn="just"/>
          <a:r>
            <a:rPr lang="en-US" sz="2000" b="1" dirty="0">
              <a:latin typeface="Times New Roman" pitchFamily="18" charset="0"/>
              <a:cs typeface="Times New Roman" pitchFamily="18" charset="0"/>
            </a:rPr>
            <a:t>Uchinchidan</a:t>
          </a:r>
          <a:r>
            <a:rPr lang="en-US" sz="2000" b="0" dirty="0">
              <a:latin typeface="Times New Roman" pitchFamily="18" charset="0"/>
              <a:cs typeface="Times New Roman" pitchFamily="18" charset="0"/>
            </a:rPr>
            <a:t>, mamlakatimizda amalga oshirilayotgan islohotlar jarayonida davlatimiz o‘zining maqsad va vazifalarini amalga oshirishda hamda ularning mazmun va mohiyatini aholiga yetkazishda OAVdan asosiy vosita sifatida foydalanmoqda.</a:t>
          </a:r>
          <a:endParaRPr lang="ru-RU" sz="2000" b="0" dirty="0">
            <a:latin typeface="Times New Roman" pitchFamily="18" charset="0"/>
            <a:cs typeface="Times New Roman" pitchFamily="18" charset="0"/>
          </a:endParaRPr>
        </a:p>
      </dgm:t>
    </dgm:pt>
    <dgm:pt modelId="{2243C314-15B5-4D7B-9E7F-412E4A9C1214}" type="sibTrans" cxnId="{8F36BDB2-82D6-45C8-91E6-22B246DE2C4E}">
      <dgm:prSet/>
      <dgm:spPr/>
      <dgm:t>
        <a:bodyPr/>
        <a:lstStyle/>
        <a:p>
          <a:endParaRPr lang="ru-RU"/>
        </a:p>
      </dgm:t>
    </dgm:pt>
    <dgm:pt modelId="{D7F119A1-65E3-45CE-89CF-96730AB149AB}" type="parTrans" cxnId="{8F36BDB2-82D6-45C8-91E6-22B246DE2C4E}">
      <dgm:prSet/>
      <dgm:spPr/>
      <dgm:t>
        <a:bodyPr/>
        <a:lstStyle/>
        <a:p>
          <a:endParaRPr lang="ru-RU"/>
        </a:p>
      </dgm:t>
    </dgm:pt>
    <dgm:pt modelId="{B75FA755-772D-4774-B63C-BFF79F40E95E}">
      <dgm:prSet custT="1"/>
      <dgm:spPr/>
      <dgm:t>
        <a:bodyPr/>
        <a:lstStyle/>
        <a:p>
          <a:pPr algn="just" rtl="0"/>
          <a:endParaRPr lang="ru-RU" sz="2000" b="0" dirty="0">
            <a:latin typeface="Times New Roman" pitchFamily="18" charset="0"/>
            <a:cs typeface="Times New Roman" pitchFamily="18" charset="0"/>
          </a:endParaRPr>
        </a:p>
      </dgm:t>
    </dgm:pt>
    <dgm:pt modelId="{79AFAB58-AC34-43E7-BFAA-8CCCF49263A1}" type="sibTrans" cxnId="{8719AD42-42F2-4C4A-98AA-949793F484D1}">
      <dgm:prSet/>
      <dgm:spPr/>
      <dgm:t>
        <a:bodyPr/>
        <a:lstStyle/>
        <a:p>
          <a:endParaRPr lang="ru-RU"/>
        </a:p>
      </dgm:t>
    </dgm:pt>
    <dgm:pt modelId="{359592F1-ECE9-461B-9C19-98B56B846CEB}" type="parTrans" cxnId="{8719AD42-42F2-4C4A-98AA-949793F484D1}">
      <dgm:prSet/>
      <dgm:spPr/>
      <dgm:t>
        <a:bodyPr/>
        <a:lstStyle/>
        <a:p>
          <a:endParaRPr lang="ru-RU"/>
        </a:p>
      </dgm:t>
    </dgm:pt>
    <dgm:pt modelId="{3FA54EBF-3FD4-44DA-A41B-E57668EF572D}">
      <dgm:prSet/>
      <dgm:spPr/>
      <dgm:t>
        <a:bodyPr/>
        <a:lstStyle/>
        <a:p>
          <a:pPr rtl="0"/>
          <a:r>
            <a:rPr lang="ru-RU" dirty="0" smtClean="0"/>
            <a:t>-</a:t>
          </a:r>
          <a:endParaRPr lang="ru-RU" dirty="0"/>
        </a:p>
      </dgm:t>
    </dgm:pt>
    <dgm:pt modelId="{8EA537C0-A993-4D26-A23A-193EFB35FB93}" type="sibTrans" cxnId="{F67E1525-8417-4E08-B95E-9AD6AD3C527E}">
      <dgm:prSet/>
      <dgm:spPr/>
      <dgm:t>
        <a:bodyPr/>
        <a:lstStyle/>
        <a:p>
          <a:endParaRPr lang="ru-RU"/>
        </a:p>
      </dgm:t>
    </dgm:pt>
    <dgm:pt modelId="{F04A2A83-A266-4C0C-8EF3-70C7B35BBE80}" type="parTrans" cxnId="{F67E1525-8417-4E08-B95E-9AD6AD3C527E}">
      <dgm:prSet/>
      <dgm:spPr/>
      <dgm:t>
        <a:bodyPr/>
        <a:lstStyle/>
        <a:p>
          <a:endParaRPr lang="ru-RU"/>
        </a:p>
      </dgm:t>
    </dgm:pt>
    <dgm:pt modelId="{35F92F86-518F-45E2-8EE1-07CDCAE6F47F}" type="pres">
      <dgm:prSet presAssocID="{33611F06-2CDB-4B28-90B8-C36AD0965636}" presName="linearFlow" presStyleCnt="0">
        <dgm:presLayoutVars>
          <dgm:dir/>
          <dgm:animLvl val="lvl"/>
          <dgm:resizeHandles val="exact"/>
        </dgm:presLayoutVars>
      </dgm:prSet>
      <dgm:spPr/>
      <dgm:t>
        <a:bodyPr/>
        <a:lstStyle/>
        <a:p>
          <a:endParaRPr lang="ru-RU"/>
        </a:p>
      </dgm:t>
    </dgm:pt>
    <dgm:pt modelId="{266951BB-B7B7-4EE4-8393-FB17E757378C}" type="pres">
      <dgm:prSet presAssocID="{7DF25F80-2192-4CA9-8D6D-5CEDD807FF80}" presName="composite" presStyleCnt="0"/>
      <dgm:spPr/>
    </dgm:pt>
    <dgm:pt modelId="{1BC8FA2F-1A32-462B-A39A-1CE75BB90B82}" type="pres">
      <dgm:prSet presAssocID="{7DF25F80-2192-4CA9-8D6D-5CEDD807FF80}" presName="parentText" presStyleLbl="alignNode1" presStyleIdx="0" presStyleCnt="3" custScaleY="143339" custLinFactNeighborX="0" custLinFactNeighborY="-7929">
        <dgm:presLayoutVars>
          <dgm:chMax val="1"/>
          <dgm:bulletEnabled val="1"/>
        </dgm:presLayoutVars>
      </dgm:prSet>
      <dgm:spPr/>
      <dgm:t>
        <a:bodyPr/>
        <a:lstStyle/>
        <a:p>
          <a:endParaRPr lang="ru-RU"/>
        </a:p>
      </dgm:t>
    </dgm:pt>
    <dgm:pt modelId="{A97AA583-2C42-422A-A43F-FD96412AA762}" type="pres">
      <dgm:prSet presAssocID="{7DF25F80-2192-4CA9-8D6D-5CEDD807FF80}" presName="descendantText" presStyleLbl="alignAcc1" presStyleIdx="0" presStyleCnt="3" custScaleY="204297" custLinFactNeighborX="-979" custLinFactNeighborY="-7026">
        <dgm:presLayoutVars>
          <dgm:bulletEnabled val="1"/>
        </dgm:presLayoutVars>
      </dgm:prSet>
      <dgm:spPr/>
      <dgm:t>
        <a:bodyPr/>
        <a:lstStyle/>
        <a:p>
          <a:endParaRPr lang="ru-RU"/>
        </a:p>
      </dgm:t>
    </dgm:pt>
    <dgm:pt modelId="{F4A41D0B-3AF9-41AF-9D73-AF9BE251CC8F}" type="pres">
      <dgm:prSet presAssocID="{49AC2AC9-D433-444F-8974-528B5E26734E}" presName="sp" presStyleCnt="0"/>
      <dgm:spPr/>
    </dgm:pt>
    <dgm:pt modelId="{C7341061-4986-4A7A-A06C-A4BA7514D5AE}" type="pres">
      <dgm:prSet presAssocID="{1A46F95D-7BAF-4462-8C9A-A1D5D5AF5C40}" presName="composite" presStyleCnt="0"/>
      <dgm:spPr/>
    </dgm:pt>
    <dgm:pt modelId="{300874B0-CE64-4692-A647-FCAF6A93685F}" type="pres">
      <dgm:prSet presAssocID="{1A46F95D-7BAF-4462-8C9A-A1D5D5AF5C40}" presName="parentText" presStyleLbl="alignNode1" presStyleIdx="1" presStyleCnt="3" custScaleY="135322">
        <dgm:presLayoutVars>
          <dgm:chMax val="1"/>
          <dgm:bulletEnabled val="1"/>
        </dgm:presLayoutVars>
      </dgm:prSet>
      <dgm:spPr/>
      <dgm:t>
        <a:bodyPr/>
        <a:lstStyle/>
        <a:p>
          <a:endParaRPr lang="ru-RU"/>
        </a:p>
      </dgm:t>
    </dgm:pt>
    <dgm:pt modelId="{54F9631E-0E10-482B-A2A3-408327E50986}" type="pres">
      <dgm:prSet presAssocID="{1A46F95D-7BAF-4462-8C9A-A1D5D5AF5C40}" presName="descendantText" presStyleLbl="alignAcc1" presStyleIdx="1" presStyleCnt="3" custScaleY="185696">
        <dgm:presLayoutVars>
          <dgm:bulletEnabled val="1"/>
        </dgm:presLayoutVars>
      </dgm:prSet>
      <dgm:spPr/>
      <dgm:t>
        <a:bodyPr/>
        <a:lstStyle/>
        <a:p>
          <a:endParaRPr lang="ru-RU"/>
        </a:p>
      </dgm:t>
    </dgm:pt>
    <dgm:pt modelId="{D964E53F-F1B2-46C8-BB02-1458AA073CAA}" type="pres">
      <dgm:prSet presAssocID="{5E19DDC1-2B3D-409D-85DA-46CCE2491FF8}" presName="sp" presStyleCnt="0"/>
      <dgm:spPr/>
    </dgm:pt>
    <dgm:pt modelId="{4EBD3B7A-551C-4754-AF7F-724EB3D8EFBD}" type="pres">
      <dgm:prSet presAssocID="{3FA54EBF-3FD4-44DA-A41B-E57668EF572D}" presName="composite" presStyleCnt="0"/>
      <dgm:spPr/>
    </dgm:pt>
    <dgm:pt modelId="{245C9D6F-7425-408B-9502-BAB23DFDCB56}" type="pres">
      <dgm:prSet presAssocID="{3FA54EBF-3FD4-44DA-A41B-E57668EF572D}" presName="parentText" presStyleLbl="alignNode1" presStyleIdx="2" presStyleCnt="3" custLinFactNeighborX="0" custLinFactNeighborY="-4364">
        <dgm:presLayoutVars>
          <dgm:chMax val="1"/>
          <dgm:bulletEnabled val="1"/>
        </dgm:presLayoutVars>
      </dgm:prSet>
      <dgm:spPr/>
      <dgm:t>
        <a:bodyPr/>
        <a:lstStyle/>
        <a:p>
          <a:endParaRPr lang="ru-RU"/>
        </a:p>
      </dgm:t>
    </dgm:pt>
    <dgm:pt modelId="{767BAB69-C817-4651-B436-E0C7EA551AE7}" type="pres">
      <dgm:prSet presAssocID="{3FA54EBF-3FD4-44DA-A41B-E57668EF572D}" presName="descendantText" presStyleLbl="alignAcc1" presStyleIdx="2" presStyleCnt="3" custScaleY="130570" custLinFactNeighborY="5008">
        <dgm:presLayoutVars>
          <dgm:bulletEnabled val="1"/>
        </dgm:presLayoutVars>
      </dgm:prSet>
      <dgm:spPr/>
      <dgm:t>
        <a:bodyPr/>
        <a:lstStyle/>
        <a:p>
          <a:endParaRPr lang="ru-RU"/>
        </a:p>
      </dgm:t>
    </dgm:pt>
  </dgm:ptLst>
  <dgm:cxnLst>
    <dgm:cxn modelId="{04BA84F0-89A3-43E7-88A1-EF0C788975F8}" type="presOf" srcId="{91400D8E-38D2-4B57-8704-DAAE4A4FAA3E}" destId="{54F9631E-0E10-482B-A2A3-408327E50986}" srcOrd="0" destOrd="0" presId="urn:microsoft.com/office/officeart/2005/8/layout/chevron2"/>
    <dgm:cxn modelId="{1F9FD8DF-75F0-44EA-9E32-B76D766BAE2C}" srcId="{1A46F95D-7BAF-4462-8C9A-A1D5D5AF5C40}" destId="{91400D8E-38D2-4B57-8704-DAAE4A4FAA3E}" srcOrd="0" destOrd="0" parTransId="{4C3DAD4C-A9A6-40B6-AE67-AD79B5F97E80}" sibTransId="{E360748A-1B8E-4EE8-AB13-98594B9F8706}"/>
    <dgm:cxn modelId="{C65E135D-70C6-4723-85A4-28B09545B48D}" srcId="{33611F06-2CDB-4B28-90B8-C36AD0965636}" destId="{1A46F95D-7BAF-4462-8C9A-A1D5D5AF5C40}" srcOrd="1" destOrd="0" parTransId="{C3862866-5089-4D18-90C7-0AA361BCD4C1}" sibTransId="{5E19DDC1-2B3D-409D-85DA-46CCE2491FF8}"/>
    <dgm:cxn modelId="{3D2B6764-122C-4D3E-A31C-E6B6BB436590}" type="presOf" srcId="{33611F06-2CDB-4B28-90B8-C36AD0965636}" destId="{35F92F86-518F-45E2-8EE1-07CDCAE6F47F}" srcOrd="0" destOrd="0" presId="urn:microsoft.com/office/officeart/2005/8/layout/chevron2"/>
    <dgm:cxn modelId="{3B4322EF-F372-453C-9ABD-6479B880B9BC}" srcId="{7DF25F80-2192-4CA9-8D6D-5CEDD807FF80}" destId="{5DB1538C-3A16-4118-BC9E-C8CA0310F700}" srcOrd="1" destOrd="0" parTransId="{9F51955E-E7C8-4BD2-ACF9-DCD2162F7CEF}" sibTransId="{FB8F3576-20F1-46CD-B532-5266FD02C9E6}"/>
    <dgm:cxn modelId="{16E29DCB-615B-4FF4-9614-453B7BBFCA7D}" srcId="{33611F06-2CDB-4B28-90B8-C36AD0965636}" destId="{7DF25F80-2192-4CA9-8D6D-5CEDD807FF80}" srcOrd="0" destOrd="0" parTransId="{9AE99D11-817A-4253-8DE2-931DEF34C88C}" sibTransId="{49AC2AC9-D433-444F-8974-528B5E26734E}"/>
    <dgm:cxn modelId="{E0A0AB86-188F-4255-A61C-A7376A4A3CC5}" type="presOf" srcId="{429EA31F-03E7-4294-881D-1EFF5FA6B0A9}" destId="{767BAB69-C817-4651-B436-E0C7EA551AE7}" srcOrd="0" destOrd="1" presId="urn:microsoft.com/office/officeart/2005/8/layout/chevron2"/>
    <dgm:cxn modelId="{6F3ED0AB-DE10-4A48-AB34-D23FA8AD7465}" type="presOf" srcId="{3FA54EBF-3FD4-44DA-A41B-E57668EF572D}" destId="{245C9D6F-7425-408B-9502-BAB23DFDCB56}" srcOrd="0" destOrd="0" presId="urn:microsoft.com/office/officeart/2005/8/layout/chevron2"/>
    <dgm:cxn modelId="{5598A3F4-1B5F-4B35-8216-10FD3190BA21}" srcId="{7DF25F80-2192-4CA9-8D6D-5CEDD807FF80}" destId="{BB941BB5-C523-4C73-B2C5-CBB07E98B44F}" srcOrd="0" destOrd="0" parTransId="{1134389D-A7C7-43F8-8090-758DFA40A39D}" sibTransId="{6662010D-C9BE-45BD-AF85-9B39000AEE97}"/>
    <dgm:cxn modelId="{46EBCF5F-50FD-4028-A7B7-5C332C4BF59C}" type="presOf" srcId="{1A46F95D-7BAF-4462-8C9A-A1D5D5AF5C40}" destId="{300874B0-CE64-4692-A647-FCAF6A93685F}" srcOrd="0" destOrd="0" presId="urn:microsoft.com/office/officeart/2005/8/layout/chevron2"/>
    <dgm:cxn modelId="{71265C5E-4FF1-4DEE-9E00-820FF3CAA6F8}" type="presOf" srcId="{7DF25F80-2192-4CA9-8D6D-5CEDD807FF80}" destId="{1BC8FA2F-1A32-462B-A39A-1CE75BB90B82}" srcOrd="0" destOrd="0" presId="urn:microsoft.com/office/officeart/2005/8/layout/chevron2"/>
    <dgm:cxn modelId="{4AC8F301-0470-4FA6-BE1E-A624B0C449B1}" type="presOf" srcId="{B75FA755-772D-4774-B63C-BFF79F40E95E}" destId="{767BAB69-C817-4651-B436-E0C7EA551AE7}" srcOrd="0" destOrd="0" presId="urn:microsoft.com/office/officeart/2005/8/layout/chevron2"/>
    <dgm:cxn modelId="{45E5F7F4-9CC1-420C-8149-D7434F6AF9DB}" type="presOf" srcId="{5DB1538C-3A16-4118-BC9E-C8CA0310F700}" destId="{A97AA583-2C42-422A-A43F-FD96412AA762}" srcOrd="0" destOrd="1" presId="urn:microsoft.com/office/officeart/2005/8/layout/chevron2"/>
    <dgm:cxn modelId="{8719AD42-42F2-4C4A-98AA-949793F484D1}" srcId="{3FA54EBF-3FD4-44DA-A41B-E57668EF572D}" destId="{B75FA755-772D-4774-B63C-BFF79F40E95E}" srcOrd="0" destOrd="0" parTransId="{359592F1-ECE9-461B-9C19-98B56B846CEB}" sibTransId="{79AFAB58-AC34-43E7-BFAA-8CCCF49263A1}"/>
    <dgm:cxn modelId="{249547A7-CE08-4C38-8962-06548CA0283B}" srcId="{1A46F95D-7BAF-4462-8C9A-A1D5D5AF5C40}" destId="{7F3A7248-D1B0-4D0A-9941-F9D1BD59C864}" srcOrd="1" destOrd="0" parTransId="{8784ADC2-9447-4783-AF1B-B0FB9C9CC5A4}" sibTransId="{5C44E796-F655-4E3B-B2A5-3811456F1FF4}"/>
    <dgm:cxn modelId="{8F36BDB2-82D6-45C8-91E6-22B246DE2C4E}" srcId="{3FA54EBF-3FD4-44DA-A41B-E57668EF572D}" destId="{429EA31F-03E7-4294-881D-1EFF5FA6B0A9}" srcOrd="1" destOrd="0" parTransId="{D7F119A1-65E3-45CE-89CF-96730AB149AB}" sibTransId="{2243C314-15B5-4D7B-9E7F-412E4A9C1214}"/>
    <dgm:cxn modelId="{183EE5B2-47B5-4F8D-8841-1ACFA73AED19}" type="presOf" srcId="{BB941BB5-C523-4C73-B2C5-CBB07E98B44F}" destId="{A97AA583-2C42-422A-A43F-FD96412AA762}" srcOrd="0" destOrd="0" presId="urn:microsoft.com/office/officeart/2005/8/layout/chevron2"/>
    <dgm:cxn modelId="{3F4FA046-E6D7-4468-9B53-1256FBAA0FDD}" type="presOf" srcId="{7F3A7248-D1B0-4D0A-9941-F9D1BD59C864}" destId="{54F9631E-0E10-482B-A2A3-408327E50986}" srcOrd="0" destOrd="1" presId="urn:microsoft.com/office/officeart/2005/8/layout/chevron2"/>
    <dgm:cxn modelId="{F67E1525-8417-4E08-B95E-9AD6AD3C527E}" srcId="{33611F06-2CDB-4B28-90B8-C36AD0965636}" destId="{3FA54EBF-3FD4-44DA-A41B-E57668EF572D}" srcOrd="2" destOrd="0" parTransId="{F04A2A83-A266-4C0C-8EF3-70C7B35BBE80}" sibTransId="{8EA537C0-A993-4D26-A23A-193EFB35FB93}"/>
    <dgm:cxn modelId="{D9949218-02D3-46DA-8696-091F7CACF82E}" type="presParOf" srcId="{35F92F86-518F-45E2-8EE1-07CDCAE6F47F}" destId="{266951BB-B7B7-4EE4-8393-FB17E757378C}" srcOrd="0" destOrd="0" presId="urn:microsoft.com/office/officeart/2005/8/layout/chevron2"/>
    <dgm:cxn modelId="{746D9FF4-BBBE-44FF-AE16-F55A664692AD}" type="presParOf" srcId="{266951BB-B7B7-4EE4-8393-FB17E757378C}" destId="{1BC8FA2F-1A32-462B-A39A-1CE75BB90B82}" srcOrd="0" destOrd="0" presId="urn:microsoft.com/office/officeart/2005/8/layout/chevron2"/>
    <dgm:cxn modelId="{5338F831-C045-4871-8647-457C46D2C9B8}" type="presParOf" srcId="{266951BB-B7B7-4EE4-8393-FB17E757378C}" destId="{A97AA583-2C42-422A-A43F-FD96412AA762}" srcOrd="1" destOrd="0" presId="urn:microsoft.com/office/officeart/2005/8/layout/chevron2"/>
    <dgm:cxn modelId="{099B0142-BD55-4631-AC9D-9855494B34E5}" type="presParOf" srcId="{35F92F86-518F-45E2-8EE1-07CDCAE6F47F}" destId="{F4A41D0B-3AF9-41AF-9D73-AF9BE251CC8F}" srcOrd="1" destOrd="0" presId="urn:microsoft.com/office/officeart/2005/8/layout/chevron2"/>
    <dgm:cxn modelId="{1788211A-5105-4C3E-A7F4-36ACEE75EDD6}" type="presParOf" srcId="{35F92F86-518F-45E2-8EE1-07CDCAE6F47F}" destId="{C7341061-4986-4A7A-A06C-A4BA7514D5AE}" srcOrd="2" destOrd="0" presId="urn:microsoft.com/office/officeart/2005/8/layout/chevron2"/>
    <dgm:cxn modelId="{47F70B6C-070A-4A7C-9AF9-DF9BAB2CE68A}" type="presParOf" srcId="{C7341061-4986-4A7A-A06C-A4BA7514D5AE}" destId="{300874B0-CE64-4692-A647-FCAF6A93685F}" srcOrd="0" destOrd="0" presId="urn:microsoft.com/office/officeart/2005/8/layout/chevron2"/>
    <dgm:cxn modelId="{3B34DE78-F44D-4B20-BB6B-A1FC59E5AFE5}" type="presParOf" srcId="{C7341061-4986-4A7A-A06C-A4BA7514D5AE}" destId="{54F9631E-0E10-482B-A2A3-408327E50986}" srcOrd="1" destOrd="0" presId="urn:microsoft.com/office/officeart/2005/8/layout/chevron2"/>
    <dgm:cxn modelId="{CBBBDF08-BF49-40EB-9B86-72DFD3B8CDA0}" type="presParOf" srcId="{35F92F86-518F-45E2-8EE1-07CDCAE6F47F}" destId="{D964E53F-F1B2-46C8-BB02-1458AA073CAA}" srcOrd="3" destOrd="0" presId="urn:microsoft.com/office/officeart/2005/8/layout/chevron2"/>
    <dgm:cxn modelId="{34D35F71-2D56-4203-B8F2-DE6129537E28}" type="presParOf" srcId="{35F92F86-518F-45E2-8EE1-07CDCAE6F47F}" destId="{4EBD3B7A-551C-4754-AF7F-724EB3D8EFBD}" srcOrd="4" destOrd="0" presId="urn:microsoft.com/office/officeart/2005/8/layout/chevron2"/>
    <dgm:cxn modelId="{7666E510-370D-469B-9369-C84D396D1B12}" type="presParOf" srcId="{4EBD3B7A-551C-4754-AF7F-724EB3D8EFBD}" destId="{245C9D6F-7425-408B-9502-BAB23DFDCB56}" srcOrd="0" destOrd="0" presId="urn:microsoft.com/office/officeart/2005/8/layout/chevron2"/>
    <dgm:cxn modelId="{801EAEF4-5B67-4F2C-BAF7-B981C6D3C240}" type="presParOf" srcId="{4EBD3B7A-551C-4754-AF7F-724EB3D8EFBD}" destId="{767BAB69-C817-4651-B436-E0C7EA551AE7}"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3611F06-2CDB-4B28-90B8-C36AD0965636}" type="doc">
      <dgm:prSet loTypeId="urn:microsoft.com/office/officeart/2005/8/layout/chevron2" loCatId="process" qsTypeId="urn:microsoft.com/office/officeart/2005/8/quickstyle/simple3" qsCatId="simple" csTypeId="urn:microsoft.com/office/officeart/2005/8/colors/colorful1#3" csCatId="colorful" phldr="1"/>
      <dgm:spPr/>
      <dgm:t>
        <a:bodyPr/>
        <a:lstStyle/>
        <a:p>
          <a:endParaRPr lang="ru-RU"/>
        </a:p>
      </dgm:t>
    </dgm:pt>
    <dgm:pt modelId="{7DF25F80-2192-4CA9-8D6D-5CEDD807FF80}">
      <dgm:prSet/>
      <dgm:spPr/>
      <dgm:t>
        <a:bodyPr/>
        <a:lstStyle/>
        <a:p>
          <a:pPr rtl="0"/>
          <a:r>
            <a:rPr lang="ru-RU" dirty="0" smtClean="0"/>
            <a:t>-</a:t>
          </a:r>
          <a:endParaRPr lang="ru-RU" dirty="0"/>
        </a:p>
      </dgm:t>
    </dgm:pt>
    <dgm:pt modelId="{9AE99D11-817A-4253-8DE2-931DEF34C88C}" type="parTrans" cxnId="{16E29DCB-615B-4FF4-9614-453B7BBFCA7D}">
      <dgm:prSet/>
      <dgm:spPr/>
      <dgm:t>
        <a:bodyPr/>
        <a:lstStyle/>
        <a:p>
          <a:endParaRPr lang="ru-RU"/>
        </a:p>
      </dgm:t>
    </dgm:pt>
    <dgm:pt modelId="{49AC2AC9-D433-444F-8974-528B5E26734E}" type="sibTrans" cxnId="{16E29DCB-615B-4FF4-9614-453B7BBFCA7D}">
      <dgm:prSet/>
      <dgm:spPr/>
      <dgm:t>
        <a:bodyPr/>
        <a:lstStyle/>
        <a:p>
          <a:endParaRPr lang="ru-RU"/>
        </a:p>
      </dgm:t>
    </dgm:pt>
    <dgm:pt modelId="{1A46F95D-7BAF-4462-8C9A-A1D5D5AF5C40}">
      <dgm:prSet/>
      <dgm:spPr/>
      <dgm:t>
        <a:bodyPr/>
        <a:lstStyle/>
        <a:p>
          <a:pPr rtl="0"/>
          <a:r>
            <a:rPr lang="ru-RU" dirty="0" smtClean="0"/>
            <a:t>-</a:t>
          </a:r>
          <a:endParaRPr lang="ru-RU" dirty="0"/>
        </a:p>
      </dgm:t>
    </dgm:pt>
    <dgm:pt modelId="{C3862866-5089-4D18-90C7-0AA361BCD4C1}" type="parTrans" cxnId="{C65E135D-70C6-4723-85A4-28B09545B48D}">
      <dgm:prSet/>
      <dgm:spPr/>
      <dgm:t>
        <a:bodyPr/>
        <a:lstStyle/>
        <a:p>
          <a:endParaRPr lang="ru-RU"/>
        </a:p>
      </dgm:t>
    </dgm:pt>
    <dgm:pt modelId="{5E19DDC1-2B3D-409D-85DA-46CCE2491FF8}" type="sibTrans" cxnId="{C65E135D-70C6-4723-85A4-28B09545B48D}">
      <dgm:prSet/>
      <dgm:spPr/>
      <dgm:t>
        <a:bodyPr/>
        <a:lstStyle/>
        <a:p>
          <a:endParaRPr lang="ru-RU"/>
        </a:p>
      </dgm:t>
    </dgm:pt>
    <dgm:pt modelId="{3FA54EBF-3FD4-44DA-A41B-E57668EF572D}">
      <dgm:prSet/>
      <dgm:spPr/>
      <dgm:t>
        <a:bodyPr/>
        <a:lstStyle/>
        <a:p>
          <a:pPr rtl="0"/>
          <a:r>
            <a:rPr lang="ru-RU" dirty="0" smtClean="0"/>
            <a:t>-</a:t>
          </a:r>
          <a:endParaRPr lang="ru-RU" dirty="0"/>
        </a:p>
      </dgm:t>
    </dgm:pt>
    <dgm:pt modelId="{F04A2A83-A266-4C0C-8EF3-70C7B35BBE80}" type="parTrans" cxnId="{F67E1525-8417-4E08-B95E-9AD6AD3C527E}">
      <dgm:prSet/>
      <dgm:spPr/>
      <dgm:t>
        <a:bodyPr/>
        <a:lstStyle/>
        <a:p>
          <a:endParaRPr lang="ru-RU"/>
        </a:p>
      </dgm:t>
    </dgm:pt>
    <dgm:pt modelId="{8EA537C0-A993-4D26-A23A-193EFB35FB93}" type="sibTrans" cxnId="{F67E1525-8417-4E08-B95E-9AD6AD3C527E}">
      <dgm:prSet/>
      <dgm:spPr/>
      <dgm:t>
        <a:bodyPr/>
        <a:lstStyle/>
        <a:p>
          <a:endParaRPr lang="ru-RU"/>
        </a:p>
      </dgm:t>
    </dgm:pt>
    <dgm:pt modelId="{91400D8E-38D2-4B57-8704-DAAE4A4FAA3E}">
      <dgm:prSet custT="1"/>
      <dgm:spPr/>
      <dgm:t>
        <a:bodyPr/>
        <a:lstStyle/>
        <a:p>
          <a:pPr algn="just" rtl="0"/>
          <a:endParaRPr lang="ru-RU" sz="2400" b="0" dirty="0">
            <a:latin typeface="Times New Roman" pitchFamily="18" charset="0"/>
            <a:cs typeface="Times New Roman" pitchFamily="18" charset="0"/>
          </a:endParaRPr>
        </a:p>
      </dgm:t>
    </dgm:pt>
    <dgm:pt modelId="{4C3DAD4C-A9A6-40B6-AE67-AD79B5F97E80}" type="parTrans" cxnId="{1F9FD8DF-75F0-44EA-9E32-B76D766BAE2C}">
      <dgm:prSet/>
      <dgm:spPr/>
      <dgm:t>
        <a:bodyPr/>
        <a:lstStyle/>
        <a:p>
          <a:endParaRPr lang="ru-RU"/>
        </a:p>
      </dgm:t>
    </dgm:pt>
    <dgm:pt modelId="{E360748A-1B8E-4EE8-AB13-98594B9F8706}" type="sibTrans" cxnId="{1F9FD8DF-75F0-44EA-9E32-B76D766BAE2C}">
      <dgm:prSet/>
      <dgm:spPr/>
      <dgm:t>
        <a:bodyPr/>
        <a:lstStyle/>
        <a:p>
          <a:endParaRPr lang="ru-RU"/>
        </a:p>
      </dgm:t>
    </dgm:pt>
    <dgm:pt modelId="{B75FA755-772D-4774-B63C-BFF79F40E95E}">
      <dgm:prSet custT="1"/>
      <dgm:spPr/>
      <dgm:t>
        <a:bodyPr/>
        <a:lstStyle/>
        <a:p>
          <a:pPr algn="just" rtl="0"/>
          <a:endParaRPr lang="ru-RU" sz="2400" b="0" dirty="0">
            <a:latin typeface="Times New Roman" pitchFamily="18" charset="0"/>
            <a:cs typeface="Times New Roman" pitchFamily="18" charset="0"/>
          </a:endParaRPr>
        </a:p>
      </dgm:t>
    </dgm:pt>
    <dgm:pt modelId="{359592F1-ECE9-461B-9C19-98B56B846CEB}" type="parTrans" cxnId="{8719AD42-42F2-4C4A-98AA-949793F484D1}">
      <dgm:prSet/>
      <dgm:spPr/>
      <dgm:t>
        <a:bodyPr/>
        <a:lstStyle/>
        <a:p>
          <a:endParaRPr lang="ru-RU"/>
        </a:p>
      </dgm:t>
    </dgm:pt>
    <dgm:pt modelId="{79AFAB58-AC34-43E7-BFAA-8CCCF49263A1}" type="sibTrans" cxnId="{8719AD42-42F2-4C4A-98AA-949793F484D1}">
      <dgm:prSet/>
      <dgm:spPr/>
      <dgm:t>
        <a:bodyPr/>
        <a:lstStyle/>
        <a:p>
          <a:endParaRPr lang="ru-RU"/>
        </a:p>
      </dgm:t>
    </dgm:pt>
    <dgm:pt modelId="{66AD0EF3-7B4F-4373-93D4-47E90CCEDB80}">
      <dgm:prSet custT="1"/>
      <dgm:spPr/>
      <dgm:t>
        <a:bodyPr/>
        <a:lstStyle/>
        <a:p>
          <a:pPr algn="just"/>
          <a:endParaRPr lang="ru-RU" sz="2400">
            <a:latin typeface="Times New Roman" pitchFamily="18" charset="0"/>
            <a:cs typeface="Times New Roman" pitchFamily="18" charset="0"/>
          </a:endParaRPr>
        </a:p>
      </dgm:t>
    </dgm:pt>
    <dgm:pt modelId="{375C156A-6F7A-4DC0-A158-0B7A3C4C240F}" type="parTrans" cxnId="{6C8EDD0B-3CE9-4FF9-B0ED-1BEA820C3569}">
      <dgm:prSet/>
      <dgm:spPr/>
      <dgm:t>
        <a:bodyPr/>
        <a:lstStyle/>
        <a:p>
          <a:endParaRPr lang="ru-RU"/>
        </a:p>
      </dgm:t>
    </dgm:pt>
    <dgm:pt modelId="{7F072AA1-3733-4FEC-967D-A9B7BB29B13D}" type="sibTrans" cxnId="{6C8EDD0B-3CE9-4FF9-B0ED-1BEA820C3569}">
      <dgm:prSet/>
      <dgm:spPr/>
      <dgm:t>
        <a:bodyPr/>
        <a:lstStyle/>
        <a:p>
          <a:endParaRPr lang="ru-RU"/>
        </a:p>
      </dgm:t>
    </dgm:pt>
    <dgm:pt modelId="{63DACE90-DD6E-43D2-A3CA-E848F11E7F9B}">
      <dgm:prSet custT="1"/>
      <dgm:spPr/>
      <dgm:t>
        <a:bodyPr/>
        <a:lstStyle/>
        <a:p>
          <a:pPr algn="just"/>
          <a:r>
            <a:rPr lang="en-US" sz="2400" b="1" dirty="0" err="1" smtClean="0">
              <a:latin typeface="Times New Roman" pitchFamily="18" charset="0"/>
              <a:cs typeface="Times New Roman" pitchFamily="18" charset="0"/>
            </a:rPr>
            <a:t>To‘rtinchidan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ommaviy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axborot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vositalari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davlat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hokimiyati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organlarini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shakllantirish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jarayonida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fuqarolik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jamiyatining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muhim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instituti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sifatida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ishtirok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etmoqda</a:t>
          </a:r>
          <a:r>
            <a:rPr lang="en-US"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dgm:t>
    </dgm:pt>
    <dgm:pt modelId="{9E7A187E-11F2-4402-AB18-6A35F922E60C}" type="parTrans" cxnId="{8EE2D6F1-D10B-4848-A5B2-2331D2538753}">
      <dgm:prSet/>
      <dgm:spPr/>
      <dgm:t>
        <a:bodyPr/>
        <a:lstStyle/>
        <a:p>
          <a:endParaRPr lang="ru-RU"/>
        </a:p>
      </dgm:t>
    </dgm:pt>
    <dgm:pt modelId="{EC787B3E-14F3-40AD-B5AE-199D238FA505}" type="sibTrans" cxnId="{8EE2D6F1-D10B-4848-A5B2-2331D2538753}">
      <dgm:prSet/>
      <dgm:spPr/>
      <dgm:t>
        <a:bodyPr/>
        <a:lstStyle/>
        <a:p>
          <a:endParaRPr lang="ru-RU"/>
        </a:p>
      </dgm:t>
    </dgm:pt>
    <dgm:pt modelId="{109B6D91-F082-4B3D-9502-42C1AB93183A}">
      <dgm:prSet custT="1"/>
      <dgm:spPr/>
      <dgm:t>
        <a:bodyPr/>
        <a:lstStyle/>
        <a:p>
          <a:pPr algn="just"/>
          <a:endParaRPr lang="ru-RU" sz="2400">
            <a:latin typeface="Times New Roman" pitchFamily="18" charset="0"/>
            <a:cs typeface="Times New Roman" pitchFamily="18" charset="0"/>
          </a:endParaRPr>
        </a:p>
      </dgm:t>
    </dgm:pt>
    <dgm:pt modelId="{2F82A76B-658E-4B77-BD41-EB6FC0237572}" type="parTrans" cxnId="{23205358-FB98-426D-B04B-F3A225520F2C}">
      <dgm:prSet/>
      <dgm:spPr/>
      <dgm:t>
        <a:bodyPr/>
        <a:lstStyle/>
        <a:p>
          <a:endParaRPr lang="ru-RU"/>
        </a:p>
      </dgm:t>
    </dgm:pt>
    <dgm:pt modelId="{10A87A49-2F03-40A7-80E4-15B4EA613489}" type="sibTrans" cxnId="{23205358-FB98-426D-B04B-F3A225520F2C}">
      <dgm:prSet/>
      <dgm:spPr/>
      <dgm:t>
        <a:bodyPr/>
        <a:lstStyle/>
        <a:p>
          <a:endParaRPr lang="ru-RU"/>
        </a:p>
      </dgm:t>
    </dgm:pt>
    <dgm:pt modelId="{47D37DF9-94E1-4DEC-9B4E-B74D42C64B3B}">
      <dgm:prSet custT="1"/>
      <dgm:spPr/>
      <dgm:t>
        <a:bodyPr/>
        <a:lstStyle/>
        <a:p>
          <a:pPr algn="just"/>
          <a:endParaRPr lang="ru-RU" sz="2400" dirty="0">
            <a:latin typeface="Times New Roman" pitchFamily="18" charset="0"/>
            <a:cs typeface="Times New Roman" pitchFamily="18" charset="0"/>
          </a:endParaRPr>
        </a:p>
      </dgm:t>
    </dgm:pt>
    <dgm:pt modelId="{6B89C0ED-BDC3-4557-9D02-C593E5278B70}" type="parTrans" cxnId="{8909198C-3472-448B-9916-7B747971F66E}">
      <dgm:prSet/>
      <dgm:spPr/>
      <dgm:t>
        <a:bodyPr/>
        <a:lstStyle/>
        <a:p>
          <a:endParaRPr lang="ru-RU"/>
        </a:p>
      </dgm:t>
    </dgm:pt>
    <dgm:pt modelId="{BD911F83-C4DB-440B-87D7-603F58621F9F}" type="sibTrans" cxnId="{8909198C-3472-448B-9916-7B747971F66E}">
      <dgm:prSet/>
      <dgm:spPr/>
      <dgm:t>
        <a:bodyPr/>
        <a:lstStyle/>
        <a:p>
          <a:endParaRPr lang="ru-RU"/>
        </a:p>
      </dgm:t>
    </dgm:pt>
    <dgm:pt modelId="{CEC6ACD4-3365-49F3-9BFB-EAF75DACBA33}">
      <dgm:prSet custT="1"/>
      <dgm:spPr/>
      <dgm:t>
        <a:bodyPr/>
        <a:lstStyle/>
        <a:p>
          <a:endParaRPr lang="ru-RU" sz="2400" b="0" dirty="0">
            <a:latin typeface="Times New Roman" pitchFamily="18" charset="0"/>
            <a:cs typeface="Times New Roman" pitchFamily="18" charset="0"/>
          </a:endParaRPr>
        </a:p>
      </dgm:t>
    </dgm:pt>
    <dgm:pt modelId="{A639AB36-1D46-49A2-994A-B7026F2ECE22}" type="parTrans" cxnId="{FC35DE9F-9427-43E5-8751-D8988F87ACB8}">
      <dgm:prSet/>
      <dgm:spPr/>
      <dgm:t>
        <a:bodyPr/>
        <a:lstStyle/>
        <a:p>
          <a:endParaRPr lang="ru-RU"/>
        </a:p>
      </dgm:t>
    </dgm:pt>
    <dgm:pt modelId="{B7FB45D5-2605-42A6-83DB-1B3EC4156C46}" type="sibTrans" cxnId="{FC35DE9F-9427-43E5-8751-D8988F87ACB8}">
      <dgm:prSet/>
      <dgm:spPr/>
      <dgm:t>
        <a:bodyPr/>
        <a:lstStyle/>
        <a:p>
          <a:endParaRPr lang="ru-RU"/>
        </a:p>
      </dgm:t>
    </dgm:pt>
    <dgm:pt modelId="{B53595CE-3930-4CE0-B235-9E5C523FA665}">
      <dgm:prSet custT="1"/>
      <dgm:spPr/>
      <dgm:t>
        <a:bodyPr/>
        <a:lstStyle/>
        <a:p>
          <a:r>
            <a:rPr lang="en-US" sz="2400" b="1" dirty="0">
              <a:latin typeface="Times New Roman" pitchFamily="18" charset="0"/>
              <a:cs typeface="Times New Roman" pitchFamily="18" charset="0"/>
            </a:rPr>
            <a:t>Beshinchidan</a:t>
          </a:r>
          <a:r>
            <a:rPr lang="en-US" sz="2400" b="0" dirty="0">
              <a:latin typeface="Times New Roman" pitchFamily="18" charset="0"/>
              <a:cs typeface="Times New Roman" pitchFamily="18" charset="0"/>
            </a:rPr>
            <a:t>, ommaviy axborot vositalari davlat hokimiyati organlarining huquq ijodkorligi jarayonida faol ishtirok etmoqda.</a:t>
          </a:r>
          <a:endParaRPr lang="ru-RU" sz="2400" b="0" dirty="0">
            <a:latin typeface="Times New Roman" pitchFamily="18" charset="0"/>
            <a:cs typeface="Times New Roman" pitchFamily="18" charset="0"/>
          </a:endParaRPr>
        </a:p>
      </dgm:t>
    </dgm:pt>
    <dgm:pt modelId="{39BED515-8C8A-4049-9B12-917944121461}" type="parTrans" cxnId="{6B078AB9-3D9D-407E-B6F2-E223EE6D42F9}">
      <dgm:prSet/>
      <dgm:spPr/>
      <dgm:t>
        <a:bodyPr/>
        <a:lstStyle/>
        <a:p>
          <a:endParaRPr lang="ru-RU"/>
        </a:p>
      </dgm:t>
    </dgm:pt>
    <dgm:pt modelId="{2A4C95FF-E2F7-42E1-A8FF-152D48B26F4F}" type="sibTrans" cxnId="{6B078AB9-3D9D-407E-B6F2-E223EE6D42F9}">
      <dgm:prSet/>
      <dgm:spPr/>
      <dgm:t>
        <a:bodyPr/>
        <a:lstStyle/>
        <a:p>
          <a:endParaRPr lang="ru-RU"/>
        </a:p>
      </dgm:t>
    </dgm:pt>
    <dgm:pt modelId="{959DA375-95AC-42B3-8DC4-F86735B713B5}">
      <dgm:prSet custT="1"/>
      <dgm:spPr/>
      <dgm:t>
        <a:bodyPr/>
        <a:lstStyle/>
        <a:p>
          <a:endParaRPr lang="ru-RU" sz="2400" b="0" dirty="0">
            <a:latin typeface="Times New Roman" pitchFamily="18" charset="0"/>
            <a:cs typeface="Times New Roman" pitchFamily="18" charset="0"/>
          </a:endParaRPr>
        </a:p>
      </dgm:t>
    </dgm:pt>
    <dgm:pt modelId="{439F1C54-23C4-46C6-B837-493560284B6C}" type="parTrans" cxnId="{DE1715BB-AB83-4112-B9BB-8DBC5D33CF75}">
      <dgm:prSet/>
      <dgm:spPr/>
      <dgm:t>
        <a:bodyPr/>
        <a:lstStyle/>
        <a:p>
          <a:endParaRPr lang="ru-RU"/>
        </a:p>
      </dgm:t>
    </dgm:pt>
    <dgm:pt modelId="{F8BA65C7-8C0C-4110-B7C1-A8BBBBE06ACD}" type="sibTrans" cxnId="{DE1715BB-AB83-4112-B9BB-8DBC5D33CF75}">
      <dgm:prSet/>
      <dgm:spPr/>
      <dgm:t>
        <a:bodyPr/>
        <a:lstStyle/>
        <a:p>
          <a:endParaRPr lang="ru-RU"/>
        </a:p>
      </dgm:t>
    </dgm:pt>
    <dgm:pt modelId="{2B7C2AD8-C9C0-42E2-813F-F605EC0A3366}">
      <dgm:prSet custT="1"/>
      <dgm:spPr/>
      <dgm:t>
        <a:bodyPr/>
        <a:lstStyle/>
        <a:p>
          <a:pPr algn="just"/>
          <a:r>
            <a:rPr lang="en-US" sz="2400" b="0" dirty="0">
              <a:latin typeface="Times New Roman" pitchFamily="18" charset="0"/>
              <a:cs typeface="Times New Roman" pitchFamily="18" charset="0"/>
            </a:rPr>
            <a:t>Mustaqillik yillarida ommaviy axborot vositalari faoliyatini tartibga soluvchi quyidagi qonunlar qabul qilindi:</a:t>
          </a:r>
          <a:endParaRPr lang="ru-RU" sz="2400" b="0" dirty="0">
            <a:latin typeface="Times New Roman" pitchFamily="18" charset="0"/>
            <a:cs typeface="Times New Roman" pitchFamily="18" charset="0"/>
          </a:endParaRPr>
        </a:p>
      </dgm:t>
    </dgm:pt>
    <dgm:pt modelId="{3C07671B-8E78-416D-8EAE-7E7B9E1D8BCD}" type="parTrans" cxnId="{185922E3-4A3C-4B9A-83C2-BE43F5D6FC07}">
      <dgm:prSet/>
      <dgm:spPr/>
      <dgm:t>
        <a:bodyPr/>
        <a:lstStyle/>
        <a:p>
          <a:endParaRPr lang="ru-RU"/>
        </a:p>
      </dgm:t>
    </dgm:pt>
    <dgm:pt modelId="{CF4F60F9-CA63-4587-80C1-F4A271C6EEF2}" type="sibTrans" cxnId="{185922E3-4A3C-4B9A-83C2-BE43F5D6FC07}">
      <dgm:prSet/>
      <dgm:spPr/>
      <dgm:t>
        <a:bodyPr/>
        <a:lstStyle/>
        <a:p>
          <a:endParaRPr lang="ru-RU"/>
        </a:p>
      </dgm:t>
    </dgm:pt>
    <dgm:pt modelId="{35F92F86-518F-45E2-8EE1-07CDCAE6F47F}" type="pres">
      <dgm:prSet presAssocID="{33611F06-2CDB-4B28-90B8-C36AD0965636}" presName="linearFlow" presStyleCnt="0">
        <dgm:presLayoutVars>
          <dgm:dir/>
          <dgm:animLvl val="lvl"/>
          <dgm:resizeHandles val="exact"/>
        </dgm:presLayoutVars>
      </dgm:prSet>
      <dgm:spPr/>
      <dgm:t>
        <a:bodyPr/>
        <a:lstStyle/>
        <a:p>
          <a:endParaRPr lang="ru-RU"/>
        </a:p>
      </dgm:t>
    </dgm:pt>
    <dgm:pt modelId="{266951BB-B7B7-4EE4-8393-FB17E757378C}" type="pres">
      <dgm:prSet presAssocID="{7DF25F80-2192-4CA9-8D6D-5CEDD807FF80}" presName="composite" presStyleCnt="0"/>
      <dgm:spPr/>
    </dgm:pt>
    <dgm:pt modelId="{1BC8FA2F-1A32-462B-A39A-1CE75BB90B82}" type="pres">
      <dgm:prSet presAssocID="{7DF25F80-2192-4CA9-8D6D-5CEDD807FF80}" presName="parentText" presStyleLbl="alignNode1" presStyleIdx="0" presStyleCnt="3" custScaleY="113332" custLinFactNeighborX="0" custLinFactNeighborY="-13920">
        <dgm:presLayoutVars>
          <dgm:chMax val="1"/>
          <dgm:bulletEnabled val="1"/>
        </dgm:presLayoutVars>
      </dgm:prSet>
      <dgm:spPr/>
      <dgm:t>
        <a:bodyPr/>
        <a:lstStyle/>
        <a:p>
          <a:endParaRPr lang="ru-RU"/>
        </a:p>
      </dgm:t>
    </dgm:pt>
    <dgm:pt modelId="{A97AA583-2C42-422A-A43F-FD96412AA762}" type="pres">
      <dgm:prSet presAssocID="{7DF25F80-2192-4CA9-8D6D-5CEDD807FF80}" presName="descendantText" presStyleLbl="alignAcc1" presStyleIdx="0" presStyleCnt="3" custScaleY="145491" custLinFactNeighborX="-979" custLinFactNeighborY="-7026">
        <dgm:presLayoutVars>
          <dgm:bulletEnabled val="1"/>
        </dgm:presLayoutVars>
      </dgm:prSet>
      <dgm:spPr/>
      <dgm:t>
        <a:bodyPr/>
        <a:lstStyle/>
        <a:p>
          <a:endParaRPr lang="ru-RU"/>
        </a:p>
      </dgm:t>
    </dgm:pt>
    <dgm:pt modelId="{F4A41D0B-3AF9-41AF-9D73-AF9BE251CC8F}" type="pres">
      <dgm:prSet presAssocID="{49AC2AC9-D433-444F-8974-528B5E26734E}" presName="sp" presStyleCnt="0"/>
      <dgm:spPr/>
    </dgm:pt>
    <dgm:pt modelId="{C7341061-4986-4A7A-A06C-A4BA7514D5AE}" type="pres">
      <dgm:prSet presAssocID="{1A46F95D-7BAF-4462-8C9A-A1D5D5AF5C40}" presName="composite" presStyleCnt="0"/>
      <dgm:spPr/>
    </dgm:pt>
    <dgm:pt modelId="{300874B0-CE64-4692-A647-FCAF6A93685F}" type="pres">
      <dgm:prSet presAssocID="{1A46F95D-7BAF-4462-8C9A-A1D5D5AF5C40}" presName="parentText" presStyleLbl="alignNode1" presStyleIdx="1" presStyleCnt="3" custScaleY="105345" custLinFactNeighborY="-8104">
        <dgm:presLayoutVars>
          <dgm:chMax val="1"/>
          <dgm:bulletEnabled val="1"/>
        </dgm:presLayoutVars>
      </dgm:prSet>
      <dgm:spPr/>
      <dgm:t>
        <a:bodyPr/>
        <a:lstStyle/>
        <a:p>
          <a:endParaRPr lang="ru-RU"/>
        </a:p>
      </dgm:t>
    </dgm:pt>
    <dgm:pt modelId="{54F9631E-0E10-482B-A2A3-408327E50986}" type="pres">
      <dgm:prSet presAssocID="{1A46F95D-7BAF-4462-8C9A-A1D5D5AF5C40}" presName="descendantText" presStyleLbl="alignAcc1" presStyleIdx="1" presStyleCnt="3" custScaleY="115217">
        <dgm:presLayoutVars>
          <dgm:bulletEnabled val="1"/>
        </dgm:presLayoutVars>
      </dgm:prSet>
      <dgm:spPr/>
      <dgm:t>
        <a:bodyPr/>
        <a:lstStyle/>
        <a:p>
          <a:endParaRPr lang="ru-RU"/>
        </a:p>
      </dgm:t>
    </dgm:pt>
    <dgm:pt modelId="{D964E53F-F1B2-46C8-BB02-1458AA073CAA}" type="pres">
      <dgm:prSet presAssocID="{5E19DDC1-2B3D-409D-85DA-46CCE2491FF8}" presName="sp" presStyleCnt="0"/>
      <dgm:spPr/>
    </dgm:pt>
    <dgm:pt modelId="{4EBD3B7A-551C-4754-AF7F-724EB3D8EFBD}" type="pres">
      <dgm:prSet presAssocID="{3FA54EBF-3FD4-44DA-A41B-E57668EF572D}" presName="composite" presStyleCnt="0"/>
      <dgm:spPr/>
    </dgm:pt>
    <dgm:pt modelId="{245C9D6F-7425-408B-9502-BAB23DFDCB56}" type="pres">
      <dgm:prSet presAssocID="{3FA54EBF-3FD4-44DA-A41B-E57668EF572D}" presName="parentText" presStyleLbl="alignNode1" presStyleIdx="2" presStyleCnt="3" custLinFactNeighborY="-9486">
        <dgm:presLayoutVars>
          <dgm:chMax val="1"/>
          <dgm:bulletEnabled val="1"/>
        </dgm:presLayoutVars>
      </dgm:prSet>
      <dgm:spPr/>
      <dgm:t>
        <a:bodyPr/>
        <a:lstStyle/>
        <a:p>
          <a:endParaRPr lang="ru-RU"/>
        </a:p>
      </dgm:t>
    </dgm:pt>
    <dgm:pt modelId="{767BAB69-C817-4651-B436-E0C7EA551AE7}" type="pres">
      <dgm:prSet presAssocID="{3FA54EBF-3FD4-44DA-A41B-E57668EF572D}" presName="descendantText" presStyleLbl="alignAcc1" presStyleIdx="2" presStyleCnt="3" custScaleY="130570" custLinFactNeighborY="5008">
        <dgm:presLayoutVars>
          <dgm:bulletEnabled val="1"/>
        </dgm:presLayoutVars>
      </dgm:prSet>
      <dgm:spPr/>
      <dgm:t>
        <a:bodyPr/>
        <a:lstStyle/>
        <a:p>
          <a:endParaRPr lang="ru-RU"/>
        </a:p>
      </dgm:t>
    </dgm:pt>
  </dgm:ptLst>
  <dgm:cxnLst>
    <dgm:cxn modelId="{8359C68E-13E7-4DB0-B72B-14F62CA42242}" type="presOf" srcId="{66AD0EF3-7B4F-4373-93D4-47E90CCEDB80}" destId="{A97AA583-2C42-422A-A43F-FD96412AA762}" srcOrd="0" destOrd="0" presId="urn:microsoft.com/office/officeart/2005/8/layout/chevron2"/>
    <dgm:cxn modelId="{4B5ED532-3A34-40E0-AD1E-2AA6551F1D16}" type="presOf" srcId="{33611F06-2CDB-4B28-90B8-C36AD0965636}" destId="{35F92F86-518F-45E2-8EE1-07CDCAE6F47F}" srcOrd="0" destOrd="0" presId="urn:microsoft.com/office/officeart/2005/8/layout/chevron2"/>
    <dgm:cxn modelId="{A8BBE5C5-92E4-4EA3-9433-209AFF67998F}" type="presOf" srcId="{1A46F95D-7BAF-4462-8C9A-A1D5D5AF5C40}" destId="{300874B0-CE64-4692-A647-FCAF6A93685F}" srcOrd="0" destOrd="0" presId="urn:microsoft.com/office/officeart/2005/8/layout/chevron2"/>
    <dgm:cxn modelId="{E9DC5A07-8CC3-4D26-AD4E-AB3B047CFD7D}" type="presOf" srcId="{B75FA755-772D-4774-B63C-BFF79F40E95E}" destId="{767BAB69-C817-4651-B436-E0C7EA551AE7}" srcOrd="0" destOrd="0" presId="urn:microsoft.com/office/officeart/2005/8/layout/chevron2"/>
    <dgm:cxn modelId="{6C8EDD0B-3CE9-4FF9-B0ED-1BEA820C3569}" srcId="{7DF25F80-2192-4CA9-8D6D-5CEDD807FF80}" destId="{66AD0EF3-7B4F-4373-93D4-47E90CCEDB80}" srcOrd="0" destOrd="0" parTransId="{375C156A-6F7A-4DC0-A158-0B7A3C4C240F}" sibTransId="{7F072AA1-3733-4FEC-967D-A9B7BB29B13D}"/>
    <dgm:cxn modelId="{41A9ECC1-6AA4-4B1E-BAF8-9A2F3AF51AF3}" type="presOf" srcId="{3FA54EBF-3FD4-44DA-A41B-E57668EF572D}" destId="{245C9D6F-7425-408B-9502-BAB23DFDCB56}" srcOrd="0" destOrd="0" presId="urn:microsoft.com/office/officeart/2005/8/layout/chevron2"/>
    <dgm:cxn modelId="{767D0677-ED72-43E9-B1DA-AF838A60CAB8}" type="presOf" srcId="{47D37DF9-94E1-4DEC-9B4E-B74D42C64B3B}" destId="{A97AA583-2C42-422A-A43F-FD96412AA762}" srcOrd="0" destOrd="3" presId="urn:microsoft.com/office/officeart/2005/8/layout/chevron2"/>
    <dgm:cxn modelId="{1F9FD8DF-75F0-44EA-9E32-B76D766BAE2C}" srcId="{1A46F95D-7BAF-4462-8C9A-A1D5D5AF5C40}" destId="{91400D8E-38D2-4B57-8704-DAAE4A4FAA3E}" srcOrd="0" destOrd="0" parTransId="{4C3DAD4C-A9A6-40B6-AE67-AD79B5F97E80}" sibTransId="{E360748A-1B8E-4EE8-AB13-98594B9F8706}"/>
    <dgm:cxn modelId="{C65E135D-70C6-4723-85A4-28B09545B48D}" srcId="{33611F06-2CDB-4B28-90B8-C36AD0965636}" destId="{1A46F95D-7BAF-4462-8C9A-A1D5D5AF5C40}" srcOrd="1" destOrd="0" parTransId="{C3862866-5089-4D18-90C7-0AA361BCD4C1}" sibTransId="{5E19DDC1-2B3D-409D-85DA-46CCE2491FF8}"/>
    <dgm:cxn modelId="{DE1715BB-AB83-4112-B9BB-8DBC5D33CF75}" srcId="{1A46F95D-7BAF-4462-8C9A-A1D5D5AF5C40}" destId="{959DA375-95AC-42B3-8DC4-F86735B713B5}" srcOrd="3" destOrd="0" parTransId="{439F1C54-23C4-46C6-B837-493560284B6C}" sibTransId="{F8BA65C7-8C0C-4110-B7C1-A8BBBBE06ACD}"/>
    <dgm:cxn modelId="{8EE2D6F1-D10B-4848-A5B2-2331D2538753}" srcId="{7DF25F80-2192-4CA9-8D6D-5CEDD807FF80}" destId="{63DACE90-DD6E-43D2-A3CA-E848F11E7F9B}" srcOrd="1" destOrd="0" parTransId="{9E7A187E-11F2-4402-AB18-6A35F922E60C}" sibTransId="{EC787B3E-14F3-40AD-B5AE-199D238FA505}"/>
    <dgm:cxn modelId="{6728DE01-69B8-46DA-8070-0BD208138459}" type="presOf" srcId="{7DF25F80-2192-4CA9-8D6D-5CEDD807FF80}" destId="{1BC8FA2F-1A32-462B-A39A-1CE75BB90B82}" srcOrd="0" destOrd="0" presId="urn:microsoft.com/office/officeart/2005/8/layout/chevron2"/>
    <dgm:cxn modelId="{F9B24E73-F112-404A-94A9-5F460BF0D901}" type="presOf" srcId="{B53595CE-3930-4CE0-B235-9E5C523FA665}" destId="{54F9631E-0E10-482B-A2A3-408327E50986}" srcOrd="0" destOrd="2" presId="urn:microsoft.com/office/officeart/2005/8/layout/chevron2"/>
    <dgm:cxn modelId="{16E29DCB-615B-4FF4-9614-453B7BBFCA7D}" srcId="{33611F06-2CDB-4B28-90B8-C36AD0965636}" destId="{7DF25F80-2192-4CA9-8D6D-5CEDD807FF80}" srcOrd="0" destOrd="0" parTransId="{9AE99D11-817A-4253-8DE2-931DEF34C88C}" sibTransId="{49AC2AC9-D433-444F-8974-528B5E26734E}"/>
    <dgm:cxn modelId="{C509A6D3-9F16-4CCB-AEB7-E240C4CEC73E}" type="presOf" srcId="{CEC6ACD4-3365-49F3-9BFB-EAF75DACBA33}" destId="{54F9631E-0E10-482B-A2A3-408327E50986}" srcOrd="0" destOrd="1" presId="urn:microsoft.com/office/officeart/2005/8/layout/chevron2"/>
    <dgm:cxn modelId="{FC35DE9F-9427-43E5-8751-D8988F87ACB8}" srcId="{1A46F95D-7BAF-4462-8C9A-A1D5D5AF5C40}" destId="{CEC6ACD4-3365-49F3-9BFB-EAF75DACBA33}" srcOrd="1" destOrd="0" parTransId="{A639AB36-1D46-49A2-994A-B7026F2ECE22}" sibTransId="{B7FB45D5-2605-42A6-83DB-1B3EC4156C46}"/>
    <dgm:cxn modelId="{8909198C-3472-448B-9916-7B747971F66E}" srcId="{7DF25F80-2192-4CA9-8D6D-5CEDD807FF80}" destId="{47D37DF9-94E1-4DEC-9B4E-B74D42C64B3B}" srcOrd="3" destOrd="0" parTransId="{6B89C0ED-BDC3-4557-9D02-C593E5278B70}" sibTransId="{BD911F83-C4DB-440B-87D7-603F58621F9F}"/>
    <dgm:cxn modelId="{311AA882-70D5-49D7-906C-1DB5B0D5552F}" type="presOf" srcId="{91400D8E-38D2-4B57-8704-DAAE4A4FAA3E}" destId="{54F9631E-0E10-482B-A2A3-408327E50986}" srcOrd="0" destOrd="0" presId="urn:microsoft.com/office/officeart/2005/8/layout/chevron2"/>
    <dgm:cxn modelId="{185922E3-4A3C-4B9A-83C2-BE43F5D6FC07}" srcId="{3FA54EBF-3FD4-44DA-A41B-E57668EF572D}" destId="{2B7C2AD8-C9C0-42E2-813F-F605EC0A3366}" srcOrd="1" destOrd="0" parTransId="{3C07671B-8E78-416D-8EAE-7E7B9E1D8BCD}" sibTransId="{CF4F60F9-CA63-4587-80C1-F4A271C6EEF2}"/>
    <dgm:cxn modelId="{451A1832-835C-4091-AF13-BF5EEE9367C0}" type="presOf" srcId="{109B6D91-F082-4B3D-9502-42C1AB93183A}" destId="{A97AA583-2C42-422A-A43F-FD96412AA762}" srcOrd="0" destOrd="2" presId="urn:microsoft.com/office/officeart/2005/8/layout/chevron2"/>
    <dgm:cxn modelId="{6B078AB9-3D9D-407E-B6F2-E223EE6D42F9}" srcId="{1A46F95D-7BAF-4462-8C9A-A1D5D5AF5C40}" destId="{B53595CE-3930-4CE0-B235-9E5C523FA665}" srcOrd="2" destOrd="0" parTransId="{39BED515-8C8A-4049-9B12-917944121461}" sibTransId="{2A4C95FF-E2F7-42E1-A8FF-152D48B26F4F}"/>
    <dgm:cxn modelId="{23205358-FB98-426D-B04B-F3A225520F2C}" srcId="{7DF25F80-2192-4CA9-8D6D-5CEDD807FF80}" destId="{109B6D91-F082-4B3D-9502-42C1AB93183A}" srcOrd="2" destOrd="0" parTransId="{2F82A76B-658E-4B77-BD41-EB6FC0237572}" sibTransId="{10A87A49-2F03-40A7-80E4-15B4EA613489}"/>
    <dgm:cxn modelId="{8719AD42-42F2-4C4A-98AA-949793F484D1}" srcId="{3FA54EBF-3FD4-44DA-A41B-E57668EF572D}" destId="{B75FA755-772D-4774-B63C-BFF79F40E95E}" srcOrd="0" destOrd="0" parTransId="{359592F1-ECE9-461B-9C19-98B56B846CEB}" sibTransId="{79AFAB58-AC34-43E7-BFAA-8CCCF49263A1}"/>
    <dgm:cxn modelId="{27359A60-D7E5-47E7-AAC2-81F2587ABD44}" type="presOf" srcId="{959DA375-95AC-42B3-8DC4-F86735B713B5}" destId="{54F9631E-0E10-482B-A2A3-408327E50986}" srcOrd="0" destOrd="3" presId="urn:microsoft.com/office/officeart/2005/8/layout/chevron2"/>
    <dgm:cxn modelId="{F67E1525-8417-4E08-B95E-9AD6AD3C527E}" srcId="{33611F06-2CDB-4B28-90B8-C36AD0965636}" destId="{3FA54EBF-3FD4-44DA-A41B-E57668EF572D}" srcOrd="2" destOrd="0" parTransId="{F04A2A83-A266-4C0C-8EF3-70C7B35BBE80}" sibTransId="{8EA537C0-A993-4D26-A23A-193EFB35FB93}"/>
    <dgm:cxn modelId="{736A1999-ACDA-4415-BAE2-0DD654201C36}" type="presOf" srcId="{2B7C2AD8-C9C0-42E2-813F-F605EC0A3366}" destId="{767BAB69-C817-4651-B436-E0C7EA551AE7}" srcOrd="0" destOrd="1" presId="urn:microsoft.com/office/officeart/2005/8/layout/chevron2"/>
    <dgm:cxn modelId="{60179F85-CE1E-4D48-8C62-05207CDC2274}" type="presOf" srcId="{63DACE90-DD6E-43D2-A3CA-E848F11E7F9B}" destId="{A97AA583-2C42-422A-A43F-FD96412AA762}" srcOrd="0" destOrd="1" presId="urn:microsoft.com/office/officeart/2005/8/layout/chevron2"/>
    <dgm:cxn modelId="{067BA535-CD03-4B3B-AD0B-59EAF3837F8E}" type="presParOf" srcId="{35F92F86-518F-45E2-8EE1-07CDCAE6F47F}" destId="{266951BB-B7B7-4EE4-8393-FB17E757378C}" srcOrd="0" destOrd="0" presId="urn:microsoft.com/office/officeart/2005/8/layout/chevron2"/>
    <dgm:cxn modelId="{6877FD58-7D86-467F-BC91-10EC52F15223}" type="presParOf" srcId="{266951BB-B7B7-4EE4-8393-FB17E757378C}" destId="{1BC8FA2F-1A32-462B-A39A-1CE75BB90B82}" srcOrd="0" destOrd="0" presId="urn:microsoft.com/office/officeart/2005/8/layout/chevron2"/>
    <dgm:cxn modelId="{868AD711-330F-4436-B5EF-23CCCA89D641}" type="presParOf" srcId="{266951BB-B7B7-4EE4-8393-FB17E757378C}" destId="{A97AA583-2C42-422A-A43F-FD96412AA762}" srcOrd="1" destOrd="0" presId="urn:microsoft.com/office/officeart/2005/8/layout/chevron2"/>
    <dgm:cxn modelId="{DF47DF1F-6D05-4D39-A657-B0FF9BE1E3A2}" type="presParOf" srcId="{35F92F86-518F-45E2-8EE1-07CDCAE6F47F}" destId="{F4A41D0B-3AF9-41AF-9D73-AF9BE251CC8F}" srcOrd="1" destOrd="0" presId="urn:microsoft.com/office/officeart/2005/8/layout/chevron2"/>
    <dgm:cxn modelId="{49030D2E-81BC-4145-A1D4-917A8948823A}" type="presParOf" srcId="{35F92F86-518F-45E2-8EE1-07CDCAE6F47F}" destId="{C7341061-4986-4A7A-A06C-A4BA7514D5AE}" srcOrd="2" destOrd="0" presId="urn:microsoft.com/office/officeart/2005/8/layout/chevron2"/>
    <dgm:cxn modelId="{2ED0B5CD-B0AD-4150-9B60-56946FC87E50}" type="presParOf" srcId="{C7341061-4986-4A7A-A06C-A4BA7514D5AE}" destId="{300874B0-CE64-4692-A647-FCAF6A93685F}" srcOrd="0" destOrd="0" presId="urn:microsoft.com/office/officeart/2005/8/layout/chevron2"/>
    <dgm:cxn modelId="{48359C43-CA5B-426A-AB96-DC9CE2778C05}" type="presParOf" srcId="{C7341061-4986-4A7A-A06C-A4BA7514D5AE}" destId="{54F9631E-0E10-482B-A2A3-408327E50986}" srcOrd="1" destOrd="0" presId="urn:microsoft.com/office/officeart/2005/8/layout/chevron2"/>
    <dgm:cxn modelId="{6CDCCB22-9087-4258-BC2C-C74A352DFE46}" type="presParOf" srcId="{35F92F86-518F-45E2-8EE1-07CDCAE6F47F}" destId="{D964E53F-F1B2-46C8-BB02-1458AA073CAA}" srcOrd="3" destOrd="0" presId="urn:microsoft.com/office/officeart/2005/8/layout/chevron2"/>
    <dgm:cxn modelId="{F12C842C-5652-4BA4-92B7-441DAA6EB7DF}" type="presParOf" srcId="{35F92F86-518F-45E2-8EE1-07CDCAE6F47F}" destId="{4EBD3B7A-551C-4754-AF7F-724EB3D8EFBD}" srcOrd="4" destOrd="0" presId="urn:microsoft.com/office/officeart/2005/8/layout/chevron2"/>
    <dgm:cxn modelId="{D2DE4FDB-DA42-4129-845B-514D1768B220}" type="presParOf" srcId="{4EBD3B7A-551C-4754-AF7F-724EB3D8EFBD}" destId="{245C9D6F-7425-408B-9502-BAB23DFDCB56}" srcOrd="0" destOrd="0" presId="urn:microsoft.com/office/officeart/2005/8/layout/chevron2"/>
    <dgm:cxn modelId="{91997E29-C6C6-4F25-B33A-09D7EE4AD906}" type="presParOf" srcId="{4EBD3B7A-551C-4754-AF7F-724EB3D8EFBD}" destId="{767BAB69-C817-4651-B436-E0C7EA551AE7}"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A3808B3-3377-45EE-867D-911689DC2952}"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ru-RU"/>
        </a:p>
      </dgm:t>
    </dgm:pt>
    <dgm:pt modelId="{ECC094E6-A9A2-44DD-8A2B-28FF77D891D7}">
      <dgm:prSet phldrT="[Текст]" custT="1"/>
      <dgm:spPr/>
      <dgm:t>
        <a:bodyPr/>
        <a:lstStyle/>
        <a:p>
          <a:r>
            <a:rPr lang="en-US" sz="2800" dirty="0" err="1" smtClean="0">
              <a:latin typeface="Times New Roman" pitchFamily="18" charset="0"/>
              <a:cs typeface="Times New Roman" pitchFamily="18" charset="0"/>
            </a:rPr>
            <a:t>Noshirlik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ishi</a:t>
          </a:r>
          <a:r>
            <a:rPr lang="en-US" sz="2800"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dgm:t>
    </dgm:pt>
    <dgm:pt modelId="{16DB62E9-8792-4FCB-BD5C-091B5DBF7262}" type="parTrans" cxnId="{05C223BB-4A36-4F88-821F-80FAFA2A18DE}">
      <dgm:prSet/>
      <dgm:spPr/>
      <dgm:t>
        <a:bodyPr/>
        <a:lstStyle/>
        <a:p>
          <a:endParaRPr lang="ru-RU"/>
        </a:p>
      </dgm:t>
    </dgm:pt>
    <dgm:pt modelId="{FC19FBB5-F371-494A-803D-9476276194B9}" type="sibTrans" cxnId="{05C223BB-4A36-4F88-821F-80FAFA2A18DE}">
      <dgm:prSet/>
      <dgm:spPr/>
      <dgm:t>
        <a:bodyPr/>
        <a:lstStyle/>
        <a:p>
          <a:endParaRPr lang="ru-RU"/>
        </a:p>
      </dgm:t>
    </dgm:pt>
    <dgm:pt modelId="{77F9E9A9-CD0C-4D1B-8C8A-FF74135BACD1}">
      <dgm:prSet custT="1"/>
      <dgm:spPr/>
      <dgm:t>
        <a:bodyPr/>
        <a:lstStyle/>
        <a:p>
          <a:pPr algn="just"/>
          <a:r>
            <a:rPr lang="en-US" sz="1600" dirty="0" err="1" smtClean="0">
              <a:latin typeface="Times New Roman" pitchFamily="18" charset="0"/>
              <a:cs typeface="Times New Roman" pitchFamily="18" charset="0"/>
            </a:rPr>
            <a:t>O‘zbekiston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Respublikasi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Vazirlar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Mahkamasining</a:t>
          </a:r>
          <a:r>
            <a:rPr lang="en-US" sz="1600" dirty="0" smtClean="0">
              <a:latin typeface="Times New Roman" pitchFamily="18" charset="0"/>
              <a:cs typeface="Times New Roman" pitchFamily="18" charset="0"/>
            </a:rPr>
            <a:t> 1998-yil 2-fevraldagi «</a:t>
          </a:r>
          <a:r>
            <a:rPr lang="en-US" sz="1600" dirty="0" err="1" smtClean="0">
              <a:latin typeface="Times New Roman" pitchFamily="18" charset="0"/>
              <a:cs typeface="Times New Roman" pitchFamily="18" charset="0"/>
            </a:rPr>
            <a:t>O‘zbekiston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Respublikasida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matbaa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faoliyatini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tartibga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solish</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to‘g‘risida»gi</a:t>
          </a:r>
          <a:r>
            <a:rPr lang="en-US" sz="1600" dirty="0" smtClean="0">
              <a:latin typeface="Times New Roman" pitchFamily="18" charset="0"/>
              <a:cs typeface="Times New Roman" pitchFamily="18" charset="0"/>
            </a:rPr>
            <a:t> 52-sonli </a:t>
          </a:r>
          <a:r>
            <a:rPr lang="en-US" sz="1600" dirty="0" err="1" smtClean="0">
              <a:latin typeface="Times New Roman" pitchFamily="18" charset="0"/>
              <a:cs typeface="Times New Roman" pitchFamily="18" charset="0"/>
            </a:rPr>
            <a:t>qarori</a:t>
          </a:r>
          <a:r>
            <a:rPr lang="en-US" sz="1600" dirty="0" smtClean="0">
              <a:latin typeface="Times New Roman" pitchFamily="18" charset="0"/>
              <a:cs typeface="Times New Roman" pitchFamily="18" charset="0"/>
            </a:rPr>
            <a:t>, 2002-yil 27-dekabrdagi «</a:t>
          </a:r>
          <a:r>
            <a:rPr lang="en-US" sz="1600" dirty="0" err="1" smtClean="0">
              <a:latin typeface="Times New Roman" pitchFamily="18" charset="0"/>
              <a:cs typeface="Times New Roman" pitchFamily="18" charset="0"/>
            </a:rPr>
            <a:t>Matbaa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korxonalarini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ro‘yxatga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olish</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va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hisobga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qo‘yish</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tartibi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to‘g‘risidagi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nizomni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tasdiqlash</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haqida</a:t>
          </a:r>
          <a:r>
            <a:rPr lang="en-US" sz="1600" dirty="0" smtClean="0">
              <a:latin typeface="Times New Roman" pitchFamily="18" charset="0"/>
              <a:cs typeface="Times New Roman" pitchFamily="18" charset="0"/>
            </a:rPr>
            <a:t>» 454-sonli </a:t>
          </a:r>
          <a:r>
            <a:rPr lang="en-US" sz="1600" dirty="0" err="1" smtClean="0">
              <a:latin typeface="Times New Roman" pitchFamily="18" charset="0"/>
              <a:cs typeface="Times New Roman" pitchFamily="18" charset="0"/>
            </a:rPr>
            <a:t>qarori</a:t>
          </a:r>
          <a:r>
            <a:rPr lang="en-US" sz="1600" dirty="0" smtClean="0">
              <a:latin typeface="Times New Roman" pitchFamily="18" charset="0"/>
              <a:cs typeface="Times New Roman" pitchFamily="18" charset="0"/>
            </a:rPr>
            <a:t>, 2006-yil 16-aprelda </a:t>
          </a:r>
          <a:r>
            <a:rPr lang="en-US" sz="1600" dirty="0" err="1" smtClean="0">
              <a:latin typeface="Times New Roman" pitchFamily="18" charset="0"/>
              <a:cs typeface="Times New Roman" pitchFamily="18" charset="0"/>
            </a:rPr>
            <a:t>O‘zbekiston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Respublikasi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Adliya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vazirligi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tomonidan</a:t>
          </a:r>
          <a:r>
            <a:rPr lang="en-US" sz="1600" dirty="0" smtClean="0">
              <a:latin typeface="Times New Roman" pitchFamily="18" charset="0"/>
              <a:cs typeface="Times New Roman" pitchFamily="18" charset="0"/>
            </a:rPr>
            <a:t> 1561-raqami </a:t>
          </a:r>
          <a:r>
            <a:rPr lang="en-US" sz="1600" dirty="0" err="1" smtClean="0">
              <a:latin typeface="Times New Roman" pitchFamily="18" charset="0"/>
              <a:cs typeface="Times New Roman" pitchFamily="18" charset="0"/>
            </a:rPr>
            <a:t>bilan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ro‘yxatga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olingan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O‘zbekiston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Matbuot</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va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axborot</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agentligining</a:t>
          </a:r>
          <a:r>
            <a:rPr lang="en-US" sz="1600" dirty="0" smtClean="0">
              <a:latin typeface="Times New Roman" pitchFamily="18" charset="0"/>
              <a:cs typeface="Times New Roman" pitchFamily="18" charset="0"/>
            </a:rPr>
            <a:t> 2006-yil 15-martdagi «</a:t>
          </a:r>
          <a:r>
            <a:rPr lang="en-US" sz="1600" dirty="0" err="1" smtClean="0">
              <a:latin typeface="Times New Roman" pitchFamily="18" charset="0"/>
              <a:cs typeface="Times New Roman" pitchFamily="18" charset="0"/>
            </a:rPr>
            <a:t>Nashrlarni</a:t>
          </a:r>
          <a:r>
            <a:rPr lang="en-US" sz="1600" dirty="0" smtClean="0">
              <a:latin typeface="Times New Roman" pitchFamily="18" charset="0"/>
              <a:cs typeface="Times New Roman" pitchFamily="18" charset="0"/>
            </a:rPr>
            <a:t> chop </a:t>
          </a:r>
          <a:r>
            <a:rPr lang="en-US" sz="1600" dirty="0" err="1" smtClean="0">
              <a:latin typeface="Times New Roman" pitchFamily="18" charset="0"/>
              <a:cs typeface="Times New Roman" pitchFamily="18" charset="0"/>
            </a:rPr>
            <a:t>etish</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qoidalarini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tasdiqlash</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haqida»gi</a:t>
          </a:r>
          <a:r>
            <a:rPr lang="en-US" sz="1600" dirty="0" smtClean="0">
              <a:latin typeface="Times New Roman" pitchFamily="18" charset="0"/>
              <a:cs typeface="Times New Roman" pitchFamily="18" charset="0"/>
            </a:rPr>
            <a:t> 29-sonli </a:t>
          </a:r>
          <a:r>
            <a:rPr lang="en-US" sz="1600" dirty="0" err="1" smtClean="0">
              <a:latin typeface="Times New Roman" pitchFamily="18" charset="0"/>
              <a:cs typeface="Times New Roman" pitchFamily="18" charset="0"/>
            </a:rPr>
            <a:t>buirug‘i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shular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jumlasidandir</a:t>
          </a:r>
          <a:r>
            <a:rPr lang="en-US" sz="1600" dirty="0" smtClean="0">
              <a:latin typeface="Times New Roman" pitchFamily="18" charset="0"/>
              <a:cs typeface="Times New Roman" pitchFamily="18" charset="0"/>
            </a:rPr>
            <a:t>. </a:t>
          </a:r>
          <a:endParaRPr lang="ru-RU" sz="1600" dirty="0">
            <a:latin typeface="Times New Roman" pitchFamily="18" charset="0"/>
            <a:cs typeface="Times New Roman" pitchFamily="18" charset="0"/>
          </a:endParaRPr>
        </a:p>
      </dgm:t>
    </dgm:pt>
    <dgm:pt modelId="{3C838520-9533-4727-B0BF-D2B0BE9D2C55}" type="parTrans" cxnId="{B466A64D-9E40-4C79-8D4A-7DF56606E5BF}">
      <dgm:prSet/>
      <dgm:spPr/>
      <dgm:t>
        <a:bodyPr/>
        <a:lstStyle/>
        <a:p>
          <a:endParaRPr lang="ru-RU"/>
        </a:p>
      </dgm:t>
    </dgm:pt>
    <dgm:pt modelId="{AD46D297-78C1-466C-BC17-79EBF1A83592}" type="sibTrans" cxnId="{B466A64D-9E40-4C79-8D4A-7DF56606E5BF}">
      <dgm:prSet/>
      <dgm:spPr/>
      <dgm:t>
        <a:bodyPr/>
        <a:lstStyle/>
        <a:p>
          <a:endParaRPr lang="ru-RU"/>
        </a:p>
      </dgm:t>
    </dgm:pt>
    <dgm:pt modelId="{18B12725-37EF-4E9B-A584-E69B31DBFB39}">
      <dgm:prSet phldrT="[Текст]" custT="1"/>
      <dgm:spPr/>
      <dgm:t>
        <a:bodyPr/>
        <a:lstStyle/>
        <a:p>
          <a:pPr algn="just"/>
          <a:r>
            <a:rPr lang="en-US" sz="1400" dirty="0" smtClean="0">
              <a:latin typeface="Times New Roman" pitchFamily="18" charset="0"/>
              <a:cs typeface="Times New Roman" pitchFamily="18" charset="0"/>
            </a:rPr>
            <a:t>1996-yilda </a:t>
          </a:r>
          <a:r>
            <a:rPr lang="en-US" sz="1400" dirty="0" err="1" smtClean="0">
              <a:latin typeface="Times New Roman" pitchFamily="18" charset="0"/>
              <a:cs typeface="Times New Roman" pitchFamily="18" charset="0"/>
            </a:rPr>
            <a:t>qabul</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qilingan</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Noshirlik</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faoliyati</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to‘g‘risida»gi</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O‘zbekiston</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Respublikasining</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Qonuni</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Vazirlar</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Mahkamasining</a:t>
          </a:r>
          <a:r>
            <a:rPr lang="en-US" sz="1400" dirty="0" smtClean="0">
              <a:latin typeface="Times New Roman" pitchFamily="18" charset="0"/>
              <a:cs typeface="Times New Roman" pitchFamily="18" charset="0"/>
            </a:rPr>
            <a:t> 2004-yil 11-iyundagi 275-sonli </a:t>
          </a:r>
          <a:r>
            <a:rPr lang="en-US" sz="1400" dirty="0" err="1" smtClean="0">
              <a:latin typeface="Times New Roman" pitchFamily="18" charset="0"/>
              <a:cs typeface="Times New Roman" pitchFamily="18" charset="0"/>
            </a:rPr>
            <a:t>qarori</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bilan</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tasdiqlangan</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Noshirlik</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faoliyatini</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litsenziyalash</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to‘g‘risida</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Nizom</a:t>
          </a:r>
          <a:r>
            <a:rPr lang="en-US" sz="1400" dirty="0" smtClean="0">
              <a:latin typeface="Times New Roman" pitchFamily="18" charset="0"/>
              <a:cs typeface="Times New Roman" pitchFamily="18" charset="0"/>
            </a:rPr>
            <a:t>», 2006-yil 16-aprelda </a:t>
          </a:r>
          <a:r>
            <a:rPr lang="en-US" sz="1400" dirty="0" err="1" smtClean="0">
              <a:latin typeface="Times New Roman" pitchFamily="18" charset="0"/>
              <a:cs typeface="Times New Roman" pitchFamily="18" charset="0"/>
            </a:rPr>
            <a:t>O‘zbekistan</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Respublikasi</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Adliya</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vazirligi</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tomonidan</a:t>
          </a:r>
          <a:r>
            <a:rPr lang="en-US" sz="1400" dirty="0" smtClean="0">
              <a:latin typeface="Times New Roman" pitchFamily="18" charset="0"/>
              <a:cs typeface="Times New Roman" pitchFamily="18" charset="0"/>
            </a:rPr>
            <a:t> 1561-raqami </a:t>
          </a:r>
          <a:r>
            <a:rPr lang="en-US" sz="1400" dirty="0" err="1" smtClean="0">
              <a:latin typeface="Times New Roman" pitchFamily="18" charset="0"/>
              <a:cs typeface="Times New Roman" pitchFamily="18" charset="0"/>
            </a:rPr>
            <a:t>bilan</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ro‘yxatga</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olingan</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O‘zbekiston</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Matbuot</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va</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axborot</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agentligining</a:t>
          </a:r>
          <a:r>
            <a:rPr lang="en-US" sz="1400" dirty="0" smtClean="0">
              <a:latin typeface="Times New Roman" pitchFamily="18" charset="0"/>
              <a:cs typeface="Times New Roman" pitchFamily="18" charset="0"/>
            </a:rPr>
            <a:t> 2006-yil 15-martdagi «</a:t>
          </a:r>
          <a:r>
            <a:rPr lang="en-US" sz="1400" dirty="0" err="1" smtClean="0">
              <a:latin typeface="Times New Roman" pitchFamily="18" charset="0"/>
              <a:cs typeface="Times New Roman" pitchFamily="18" charset="0"/>
            </a:rPr>
            <a:t>Nashrlarni</a:t>
          </a:r>
          <a:r>
            <a:rPr lang="en-US" sz="1400" dirty="0" smtClean="0">
              <a:latin typeface="Times New Roman" pitchFamily="18" charset="0"/>
              <a:cs typeface="Times New Roman" pitchFamily="18" charset="0"/>
            </a:rPr>
            <a:t> chop </a:t>
          </a:r>
          <a:r>
            <a:rPr lang="en-US" sz="1400" dirty="0" err="1" smtClean="0">
              <a:latin typeface="Times New Roman" pitchFamily="18" charset="0"/>
              <a:cs typeface="Times New Roman" pitchFamily="18" charset="0"/>
            </a:rPr>
            <a:t>etish</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qoidalarini</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tasdiqlash</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to‘g‘risida»gi</a:t>
          </a:r>
          <a:r>
            <a:rPr lang="en-US" sz="1400" dirty="0" smtClean="0">
              <a:latin typeface="Times New Roman" pitchFamily="18" charset="0"/>
              <a:cs typeface="Times New Roman" pitchFamily="18" charset="0"/>
            </a:rPr>
            <a:t> 29-sonli </a:t>
          </a:r>
          <a:r>
            <a:rPr lang="en-US" sz="1400" dirty="0" err="1" smtClean="0">
              <a:latin typeface="Times New Roman" pitchFamily="18" charset="0"/>
              <a:cs typeface="Times New Roman" pitchFamily="18" charset="0"/>
            </a:rPr>
            <a:t>buyrug‘i</a:t>
          </a:r>
          <a:r>
            <a:rPr lang="en-US"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dgm:t>
    </dgm:pt>
    <dgm:pt modelId="{3E1581C2-B695-4395-B655-25810215BBE7}" type="parTrans" cxnId="{52B0CCFB-0F49-4C1C-BA9F-0400D4234673}">
      <dgm:prSet/>
      <dgm:spPr/>
      <dgm:t>
        <a:bodyPr/>
        <a:lstStyle/>
        <a:p>
          <a:endParaRPr lang="ru-RU"/>
        </a:p>
      </dgm:t>
    </dgm:pt>
    <dgm:pt modelId="{164B3A9F-6873-4C02-A4C7-953EEF2E7B7B}" type="sibTrans" cxnId="{52B0CCFB-0F49-4C1C-BA9F-0400D4234673}">
      <dgm:prSet/>
      <dgm:spPr/>
      <dgm:t>
        <a:bodyPr/>
        <a:lstStyle/>
        <a:p>
          <a:endParaRPr lang="ru-RU"/>
        </a:p>
      </dgm:t>
    </dgm:pt>
    <dgm:pt modelId="{47B6F18D-43F2-437D-B883-097B82B1A43A}">
      <dgm:prSet phldrT="[Текст]"/>
      <dgm:spPr/>
      <dgm:t>
        <a:bodyPr/>
        <a:lstStyle/>
        <a:p>
          <a:r>
            <a:rPr lang="en-US" dirty="0" err="1" smtClean="0"/>
            <a:t>Ommaviy</a:t>
          </a:r>
          <a:r>
            <a:rPr lang="en-US" dirty="0" smtClean="0"/>
            <a:t> </a:t>
          </a:r>
          <a:r>
            <a:rPr lang="en-US" dirty="0" err="1" smtClean="0"/>
            <a:t>axborot</a:t>
          </a:r>
          <a:r>
            <a:rPr lang="en-US" dirty="0" smtClean="0"/>
            <a:t> </a:t>
          </a:r>
          <a:r>
            <a:rPr lang="en-US" dirty="0" err="1" smtClean="0"/>
            <a:t>vositalarini</a:t>
          </a:r>
          <a:r>
            <a:rPr lang="en-US" dirty="0" smtClean="0"/>
            <a:t> </a:t>
          </a:r>
          <a:r>
            <a:rPr lang="en-US" dirty="0" err="1" smtClean="0"/>
            <a:t>davlat</a:t>
          </a:r>
          <a:r>
            <a:rPr lang="en-US" dirty="0" smtClean="0"/>
            <a:t> </a:t>
          </a:r>
          <a:r>
            <a:rPr lang="en-US" dirty="0" err="1" smtClean="0"/>
            <a:t>ro‘yxatidan</a:t>
          </a:r>
          <a:r>
            <a:rPr lang="en-US" dirty="0" smtClean="0"/>
            <a:t> </a:t>
          </a:r>
          <a:r>
            <a:rPr lang="en-US" dirty="0" err="1" smtClean="0"/>
            <a:t>o‘tkazish</a:t>
          </a:r>
          <a:r>
            <a:rPr lang="en-US" dirty="0" smtClean="0"/>
            <a:t> </a:t>
          </a:r>
          <a:r>
            <a:rPr lang="en-US" dirty="0" err="1" smtClean="0"/>
            <a:t>tartibi</a:t>
          </a:r>
          <a:endParaRPr lang="ru-RU" dirty="0"/>
        </a:p>
      </dgm:t>
    </dgm:pt>
    <dgm:pt modelId="{EAD3A339-0108-4FAC-8ED5-C401C63B3B9E}" type="sibTrans" cxnId="{7E6DF8DA-166C-4584-BC17-96AC701B9D02}">
      <dgm:prSet/>
      <dgm:spPr/>
      <dgm:t>
        <a:bodyPr/>
        <a:lstStyle/>
        <a:p>
          <a:endParaRPr lang="ru-RU"/>
        </a:p>
      </dgm:t>
    </dgm:pt>
    <dgm:pt modelId="{5B4A96F0-8847-4301-AFC2-47DF1164783A}" type="parTrans" cxnId="{7E6DF8DA-166C-4584-BC17-96AC701B9D02}">
      <dgm:prSet/>
      <dgm:spPr/>
      <dgm:t>
        <a:bodyPr/>
        <a:lstStyle/>
        <a:p>
          <a:endParaRPr lang="ru-RU"/>
        </a:p>
      </dgm:t>
    </dgm:pt>
    <dgm:pt modelId="{4BA83706-C4E4-4C9D-B211-CA61E52F64D4}">
      <dgm:prSet custT="1"/>
      <dgm:spPr/>
      <dgm:t>
        <a:bodyPr/>
        <a:lstStyle/>
        <a:p>
          <a:pPr algn="just"/>
          <a:r>
            <a:rPr lang="en-US" sz="1600" dirty="0" err="1" smtClean="0">
              <a:latin typeface="Times New Roman" pitchFamily="18" charset="0"/>
              <a:cs typeface="Times New Roman" pitchFamily="18" charset="0"/>
            </a:rPr>
            <a:t>O‘zbekiston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Respublikasida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ommaviy</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axborot</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vositalarini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davlat</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ro‘yxatidan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o‘tkazish</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tartibi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Vazirlar</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Mahkamasining</a:t>
          </a:r>
          <a:r>
            <a:rPr lang="en-US" sz="1600" dirty="0" smtClean="0">
              <a:latin typeface="Times New Roman" pitchFamily="18" charset="0"/>
              <a:cs typeface="Times New Roman" pitchFamily="18" charset="0"/>
            </a:rPr>
            <a:t> 2006-yil 11-oktabrdagi 214-sonli </a:t>
          </a:r>
          <a:r>
            <a:rPr lang="en-US" sz="1600" dirty="0" err="1" smtClean="0">
              <a:latin typeface="Times New Roman" pitchFamily="18" charset="0"/>
              <a:cs typeface="Times New Roman" pitchFamily="18" charset="0"/>
            </a:rPr>
            <a:t>qarori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bilan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tasdiqlangan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O‘zbekiston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Respublikasida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ommaviy</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axborot</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vositalarini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davlat</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ro‘yxatidan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o‘tkazish</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tartibi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to‘g‘risida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nizom</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asosida</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olib</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boriladi</a:t>
          </a:r>
          <a:r>
            <a:rPr lang="en-US" sz="1600" dirty="0" smtClean="0">
              <a:latin typeface="Times New Roman" pitchFamily="18" charset="0"/>
              <a:cs typeface="Times New Roman" pitchFamily="18" charset="0"/>
            </a:rPr>
            <a:t>. </a:t>
          </a:r>
          <a:endParaRPr lang="ru-RU" sz="1600" dirty="0">
            <a:latin typeface="Times New Roman" pitchFamily="18" charset="0"/>
            <a:cs typeface="Times New Roman" pitchFamily="18" charset="0"/>
          </a:endParaRPr>
        </a:p>
      </dgm:t>
    </dgm:pt>
    <dgm:pt modelId="{0FB39A85-1FC7-4D86-8575-462594645C82}" type="sibTrans" cxnId="{B0A00747-1F96-4AFB-BF92-D5C2BB5E0E6E}">
      <dgm:prSet/>
      <dgm:spPr/>
      <dgm:t>
        <a:bodyPr/>
        <a:lstStyle/>
        <a:p>
          <a:endParaRPr lang="ru-RU"/>
        </a:p>
      </dgm:t>
    </dgm:pt>
    <dgm:pt modelId="{C705F4E3-02A6-4DF2-881D-AE3D8391BDBD}" type="parTrans" cxnId="{B0A00747-1F96-4AFB-BF92-D5C2BB5E0E6E}">
      <dgm:prSet/>
      <dgm:spPr/>
      <dgm:t>
        <a:bodyPr/>
        <a:lstStyle/>
        <a:p>
          <a:endParaRPr lang="ru-RU"/>
        </a:p>
      </dgm:t>
    </dgm:pt>
    <dgm:pt modelId="{DB800A30-DCB7-4164-8E1C-34D38E847131}">
      <dgm:prSet phldrT="[Текст]" custT="1"/>
      <dgm:spPr/>
      <dgm:t>
        <a:bodyPr/>
        <a:lstStyle/>
        <a:p>
          <a:r>
            <a:rPr lang="en-US" sz="2800" dirty="0" err="1" smtClean="0">
              <a:latin typeface="Times New Roman" pitchFamily="18" charset="0"/>
              <a:cs typeface="Times New Roman" pitchFamily="18" charset="0"/>
            </a:rPr>
            <a:t>Matbaachilik</a:t>
          </a:r>
          <a:endParaRPr lang="ru-RU" sz="2800" dirty="0">
            <a:latin typeface="Times New Roman" pitchFamily="18" charset="0"/>
            <a:cs typeface="Times New Roman" pitchFamily="18" charset="0"/>
          </a:endParaRPr>
        </a:p>
      </dgm:t>
    </dgm:pt>
    <dgm:pt modelId="{A7963407-FE12-4EAA-97E0-0DB510236116}" type="sibTrans" cxnId="{02A2040A-6EAD-41BB-979D-4DB801826BA1}">
      <dgm:prSet/>
      <dgm:spPr/>
      <dgm:t>
        <a:bodyPr/>
        <a:lstStyle/>
        <a:p>
          <a:endParaRPr lang="ru-RU"/>
        </a:p>
      </dgm:t>
    </dgm:pt>
    <dgm:pt modelId="{9A0388B1-AB56-4902-B1E8-9583334983CA}" type="parTrans" cxnId="{02A2040A-6EAD-41BB-979D-4DB801826BA1}">
      <dgm:prSet/>
      <dgm:spPr/>
      <dgm:t>
        <a:bodyPr/>
        <a:lstStyle/>
        <a:p>
          <a:endParaRPr lang="ru-RU"/>
        </a:p>
      </dgm:t>
    </dgm:pt>
    <dgm:pt modelId="{DEC1F3E5-6712-4BB1-83F9-EE2C67EB8173}" type="pres">
      <dgm:prSet presAssocID="{9A3808B3-3377-45EE-867D-911689DC2952}" presName="Name0" presStyleCnt="0">
        <dgm:presLayoutVars>
          <dgm:dir/>
          <dgm:animLvl val="lvl"/>
          <dgm:resizeHandles val="exact"/>
        </dgm:presLayoutVars>
      </dgm:prSet>
      <dgm:spPr/>
      <dgm:t>
        <a:bodyPr/>
        <a:lstStyle/>
        <a:p>
          <a:endParaRPr lang="ru-RU"/>
        </a:p>
      </dgm:t>
    </dgm:pt>
    <dgm:pt modelId="{1C53E05C-8537-440C-9DA4-00A2FF2C2DB4}" type="pres">
      <dgm:prSet presAssocID="{47B6F18D-43F2-437D-B883-097B82B1A43A}" presName="linNode" presStyleCnt="0"/>
      <dgm:spPr/>
    </dgm:pt>
    <dgm:pt modelId="{EC9EBE77-BA3C-4B21-A321-D6C1BC3B0204}" type="pres">
      <dgm:prSet presAssocID="{47B6F18D-43F2-437D-B883-097B82B1A43A}" presName="parentText" presStyleLbl="node1" presStyleIdx="0" presStyleCnt="3" custScaleX="87425" custLinFactNeighborX="-1973" custLinFactNeighborY="-1332">
        <dgm:presLayoutVars>
          <dgm:chMax val="1"/>
          <dgm:bulletEnabled val="1"/>
        </dgm:presLayoutVars>
      </dgm:prSet>
      <dgm:spPr/>
      <dgm:t>
        <a:bodyPr/>
        <a:lstStyle/>
        <a:p>
          <a:endParaRPr lang="ru-RU"/>
        </a:p>
      </dgm:t>
    </dgm:pt>
    <dgm:pt modelId="{CC67564E-9C2E-4B0D-B2BF-40F978260577}" type="pres">
      <dgm:prSet presAssocID="{47B6F18D-43F2-437D-B883-097B82B1A43A}" presName="descendantText" presStyleLbl="alignAccFollowNode1" presStyleIdx="0" presStyleCnt="3" custScaleX="133243">
        <dgm:presLayoutVars>
          <dgm:bulletEnabled val="1"/>
        </dgm:presLayoutVars>
      </dgm:prSet>
      <dgm:spPr/>
      <dgm:t>
        <a:bodyPr/>
        <a:lstStyle/>
        <a:p>
          <a:endParaRPr lang="ru-RU"/>
        </a:p>
      </dgm:t>
    </dgm:pt>
    <dgm:pt modelId="{08AE2C08-A8ED-435F-AB12-060BBF932EC4}" type="pres">
      <dgm:prSet presAssocID="{EAD3A339-0108-4FAC-8ED5-C401C63B3B9E}" presName="sp" presStyleCnt="0"/>
      <dgm:spPr/>
    </dgm:pt>
    <dgm:pt modelId="{60DAB51F-2EB9-409D-8566-4B47AE076AB1}" type="pres">
      <dgm:prSet presAssocID="{ECC094E6-A9A2-44DD-8A2B-28FF77D891D7}" presName="linNode" presStyleCnt="0"/>
      <dgm:spPr/>
    </dgm:pt>
    <dgm:pt modelId="{A50EC30C-4CE1-4B14-BD8B-8BB1796396BC}" type="pres">
      <dgm:prSet presAssocID="{ECC094E6-A9A2-44DD-8A2B-28FF77D891D7}" presName="parentText" presStyleLbl="node1" presStyleIdx="1" presStyleCnt="3" custScaleX="98925">
        <dgm:presLayoutVars>
          <dgm:chMax val="1"/>
          <dgm:bulletEnabled val="1"/>
        </dgm:presLayoutVars>
      </dgm:prSet>
      <dgm:spPr/>
      <dgm:t>
        <a:bodyPr/>
        <a:lstStyle/>
        <a:p>
          <a:endParaRPr lang="ru-RU"/>
        </a:p>
      </dgm:t>
    </dgm:pt>
    <dgm:pt modelId="{A5552228-A52A-4866-BE72-3EBE8810FA5D}" type="pres">
      <dgm:prSet presAssocID="{ECC094E6-A9A2-44DD-8A2B-28FF77D891D7}" presName="descendantText" presStyleLbl="alignAccFollowNode1" presStyleIdx="1" presStyleCnt="3" custScaleX="148086" custScaleY="125045">
        <dgm:presLayoutVars>
          <dgm:bulletEnabled val="1"/>
        </dgm:presLayoutVars>
      </dgm:prSet>
      <dgm:spPr/>
      <dgm:t>
        <a:bodyPr/>
        <a:lstStyle/>
        <a:p>
          <a:endParaRPr lang="ru-RU"/>
        </a:p>
      </dgm:t>
    </dgm:pt>
    <dgm:pt modelId="{FEA242D2-9FE8-4868-B4CA-CC6395164EEF}" type="pres">
      <dgm:prSet presAssocID="{FC19FBB5-F371-494A-803D-9476276194B9}" presName="sp" presStyleCnt="0"/>
      <dgm:spPr/>
    </dgm:pt>
    <dgm:pt modelId="{D44807FC-7A4A-44D8-A9BE-A9BEA0A72643}" type="pres">
      <dgm:prSet presAssocID="{DB800A30-DCB7-4164-8E1C-34D38E847131}" presName="linNode" presStyleCnt="0"/>
      <dgm:spPr/>
    </dgm:pt>
    <dgm:pt modelId="{3E918CC4-EA5E-4B92-B639-B04DF65658DE}" type="pres">
      <dgm:prSet presAssocID="{DB800A30-DCB7-4164-8E1C-34D38E847131}" presName="parentText" presStyleLbl="node1" presStyleIdx="2" presStyleCnt="3" custScaleX="75947" custScaleY="114935">
        <dgm:presLayoutVars>
          <dgm:chMax val="1"/>
          <dgm:bulletEnabled val="1"/>
        </dgm:presLayoutVars>
      </dgm:prSet>
      <dgm:spPr/>
      <dgm:t>
        <a:bodyPr/>
        <a:lstStyle/>
        <a:p>
          <a:endParaRPr lang="ru-RU"/>
        </a:p>
      </dgm:t>
    </dgm:pt>
    <dgm:pt modelId="{29ACB4BC-3018-46EF-A456-9985A076D84A}" type="pres">
      <dgm:prSet presAssocID="{DB800A30-DCB7-4164-8E1C-34D38E847131}" presName="descendantText" presStyleLbl="alignAccFollowNode1" presStyleIdx="2" presStyleCnt="3" custScaleX="113013" custScaleY="152997">
        <dgm:presLayoutVars>
          <dgm:bulletEnabled val="1"/>
        </dgm:presLayoutVars>
      </dgm:prSet>
      <dgm:spPr/>
      <dgm:t>
        <a:bodyPr/>
        <a:lstStyle/>
        <a:p>
          <a:endParaRPr lang="ru-RU"/>
        </a:p>
      </dgm:t>
    </dgm:pt>
  </dgm:ptLst>
  <dgm:cxnLst>
    <dgm:cxn modelId="{B466A64D-9E40-4C79-8D4A-7DF56606E5BF}" srcId="{DB800A30-DCB7-4164-8E1C-34D38E847131}" destId="{77F9E9A9-CD0C-4D1B-8C8A-FF74135BACD1}" srcOrd="0" destOrd="0" parTransId="{3C838520-9533-4727-B0BF-D2B0BE9D2C55}" sibTransId="{AD46D297-78C1-466C-BC17-79EBF1A83592}"/>
    <dgm:cxn modelId="{5F943DA9-6999-475A-9D25-B0407D7980AD}" type="presOf" srcId="{9A3808B3-3377-45EE-867D-911689DC2952}" destId="{DEC1F3E5-6712-4BB1-83F9-EE2C67EB8173}" srcOrd="0" destOrd="0" presId="urn:microsoft.com/office/officeart/2005/8/layout/vList5"/>
    <dgm:cxn modelId="{9B028603-D443-405B-9D11-74760E9646C8}" type="presOf" srcId="{18B12725-37EF-4E9B-A584-E69B31DBFB39}" destId="{A5552228-A52A-4866-BE72-3EBE8810FA5D}" srcOrd="0" destOrd="0" presId="urn:microsoft.com/office/officeart/2005/8/layout/vList5"/>
    <dgm:cxn modelId="{7E6DF8DA-166C-4584-BC17-96AC701B9D02}" srcId="{9A3808B3-3377-45EE-867D-911689DC2952}" destId="{47B6F18D-43F2-437D-B883-097B82B1A43A}" srcOrd="0" destOrd="0" parTransId="{5B4A96F0-8847-4301-AFC2-47DF1164783A}" sibTransId="{EAD3A339-0108-4FAC-8ED5-C401C63B3B9E}"/>
    <dgm:cxn modelId="{F3F1A0C4-5DCA-4796-B61D-3DCA3C3C41BB}" type="presOf" srcId="{ECC094E6-A9A2-44DD-8A2B-28FF77D891D7}" destId="{A50EC30C-4CE1-4B14-BD8B-8BB1796396BC}" srcOrd="0" destOrd="0" presId="urn:microsoft.com/office/officeart/2005/8/layout/vList5"/>
    <dgm:cxn modelId="{B0A00747-1F96-4AFB-BF92-D5C2BB5E0E6E}" srcId="{47B6F18D-43F2-437D-B883-097B82B1A43A}" destId="{4BA83706-C4E4-4C9D-B211-CA61E52F64D4}" srcOrd="0" destOrd="0" parTransId="{C705F4E3-02A6-4DF2-881D-AE3D8391BDBD}" sibTransId="{0FB39A85-1FC7-4D86-8575-462594645C82}"/>
    <dgm:cxn modelId="{52B0CCFB-0F49-4C1C-BA9F-0400D4234673}" srcId="{ECC094E6-A9A2-44DD-8A2B-28FF77D891D7}" destId="{18B12725-37EF-4E9B-A584-E69B31DBFB39}" srcOrd="0" destOrd="0" parTransId="{3E1581C2-B695-4395-B655-25810215BBE7}" sibTransId="{164B3A9F-6873-4C02-A4C7-953EEF2E7B7B}"/>
    <dgm:cxn modelId="{02A2040A-6EAD-41BB-979D-4DB801826BA1}" srcId="{9A3808B3-3377-45EE-867D-911689DC2952}" destId="{DB800A30-DCB7-4164-8E1C-34D38E847131}" srcOrd="2" destOrd="0" parTransId="{9A0388B1-AB56-4902-B1E8-9583334983CA}" sibTransId="{A7963407-FE12-4EAA-97E0-0DB510236116}"/>
    <dgm:cxn modelId="{EA8E5AB7-297E-45A0-84DB-0E18C52A721A}" type="presOf" srcId="{47B6F18D-43F2-437D-B883-097B82B1A43A}" destId="{EC9EBE77-BA3C-4B21-A321-D6C1BC3B0204}" srcOrd="0" destOrd="0" presId="urn:microsoft.com/office/officeart/2005/8/layout/vList5"/>
    <dgm:cxn modelId="{05C223BB-4A36-4F88-821F-80FAFA2A18DE}" srcId="{9A3808B3-3377-45EE-867D-911689DC2952}" destId="{ECC094E6-A9A2-44DD-8A2B-28FF77D891D7}" srcOrd="1" destOrd="0" parTransId="{16DB62E9-8792-4FCB-BD5C-091B5DBF7262}" sibTransId="{FC19FBB5-F371-494A-803D-9476276194B9}"/>
    <dgm:cxn modelId="{315E0CCD-68CC-4C05-8068-54D57441A933}" type="presOf" srcId="{DB800A30-DCB7-4164-8E1C-34D38E847131}" destId="{3E918CC4-EA5E-4B92-B639-B04DF65658DE}" srcOrd="0" destOrd="0" presId="urn:microsoft.com/office/officeart/2005/8/layout/vList5"/>
    <dgm:cxn modelId="{AFEB0B02-2619-4615-8C8E-9E9CF573C4A0}" type="presOf" srcId="{77F9E9A9-CD0C-4D1B-8C8A-FF74135BACD1}" destId="{29ACB4BC-3018-46EF-A456-9985A076D84A}" srcOrd="0" destOrd="0" presId="urn:microsoft.com/office/officeart/2005/8/layout/vList5"/>
    <dgm:cxn modelId="{58009E9B-94A4-4D47-9BB0-0206185F8F08}" type="presOf" srcId="{4BA83706-C4E4-4C9D-B211-CA61E52F64D4}" destId="{CC67564E-9C2E-4B0D-B2BF-40F978260577}" srcOrd="0" destOrd="0" presId="urn:microsoft.com/office/officeart/2005/8/layout/vList5"/>
    <dgm:cxn modelId="{C857DA66-1FB2-45BA-911F-EC6598423152}" type="presParOf" srcId="{DEC1F3E5-6712-4BB1-83F9-EE2C67EB8173}" destId="{1C53E05C-8537-440C-9DA4-00A2FF2C2DB4}" srcOrd="0" destOrd="0" presId="urn:microsoft.com/office/officeart/2005/8/layout/vList5"/>
    <dgm:cxn modelId="{8A6CC40F-546C-47A8-AF59-F7DC48BAAFEE}" type="presParOf" srcId="{1C53E05C-8537-440C-9DA4-00A2FF2C2DB4}" destId="{EC9EBE77-BA3C-4B21-A321-D6C1BC3B0204}" srcOrd="0" destOrd="0" presId="urn:microsoft.com/office/officeart/2005/8/layout/vList5"/>
    <dgm:cxn modelId="{AF03B373-02D9-4723-AA6C-2DF595081A60}" type="presParOf" srcId="{1C53E05C-8537-440C-9DA4-00A2FF2C2DB4}" destId="{CC67564E-9C2E-4B0D-B2BF-40F978260577}" srcOrd="1" destOrd="0" presId="urn:microsoft.com/office/officeart/2005/8/layout/vList5"/>
    <dgm:cxn modelId="{8C0D789E-7E51-4D32-A003-2C4DAFBA699A}" type="presParOf" srcId="{DEC1F3E5-6712-4BB1-83F9-EE2C67EB8173}" destId="{08AE2C08-A8ED-435F-AB12-060BBF932EC4}" srcOrd="1" destOrd="0" presId="urn:microsoft.com/office/officeart/2005/8/layout/vList5"/>
    <dgm:cxn modelId="{195CE7DD-60D4-445F-A0FA-9E8D3A1DA411}" type="presParOf" srcId="{DEC1F3E5-6712-4BB1-83F9-EE2C67EB8173}" destId="{60DAB51F-2EB9-409D-8566-4B47AE076AB1}" srcOrd="2" destOrd="0" presId="urn:microsoft.com/office/officeart/2005/8/layout/vList5"/>
    <dgm:cxn modelId="{92DC7BB3-082C-4F95-BA79-8C9C1036CE47}" type="presParOf" srcId="{60DAB51F-2EB9-409D-8566-4B47AE076AB1}" destId="{A50EC30C-4CE1-4B14-BD8B-8BB1796396BC}" srcOrd="0" destOrd="0" presId="urn:microsoft.com/office/officeart/2005/8/layout/vList5"/>
    <dgm:cxn modelId="{B34DFE77-0C28-44C8-B687-D6BB08763D74}" type="presParOf" srcId="{60DAB51F-2EB9-409D-8566-4B47AE076AB1}" destId="{A5552228-A52A-4866-BE72-3EBE8810FA5D}" srcOrd="1" destOrd="0" presId="urn:microsoft.com/office/officeart/2005/8/layout/vList5"/>
    <dgm:cxn modelId="{1FD824AB-DD55-40B8-BDC2-637CF4C35130}" type="presParOf" srcId="{DEC1F3E5-6712-4BB1-83F9-EE2C67EB8173}" destId="{FEA242D2-9FE8-4868-B4CA-CC6395164EEF}" srcOrd="3" destOrd="0" presId="urn:microsoft.com/office/officeart/2005/8/layout/vList5"/>
    <dgm:cxn modelId="{4651228A-C2DA-4B84-B87E-1A0C3EC0F08F}" type="presParOf" srcId="{DEC1F3E5-6712-4BB1-83F9-EE2C67EB8173}" destId="{D44807FC-7A4A-44D8-A9BE-A9BEA0A72643}" srcOrd="4" destOrd="0" presId="urn:microsoft.com/office/officeart/2005/8/layout/vList5"/>
    <dgm:cxn modelId="{EDEB09EA-7B5C-413A-A4C8-BF502FD27ED2}" type="presParOf" srcId="{D44807FC-7A4A-44D8-A9BE-A9BEA0A72643}" destId="{3E918CC4-EA5E-4B92-B639-B04DF65658DE}" srcOrd="0" destOrd="0" presId="urn:microsoft.com/office/officeart/2005/8/layout/vList5"/>
    <dgm:cxn modelId="{04030001-B5E8-4737-93E1-05B9967D28B0}" type="presParOf" srcId="{D44807FC-7A4A-44D8-A9BE-A9BEA0A72643}" destId="{29ACB4BC-3018-46EF-A456-9985A076D84A}"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F2F593A-1B89-49BB-B75D-14B7F32028D6}"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ru-RU"/>
        </a:p>
      </dgm:t>
    </dgm:pt>
    <dgm:pt modelId="{F3E86EE9-4C14-41B7-B310-22341FCAF747}">
      <dgm:prSet phldrT="[Текст]"/>
      <dgm:spPr/>
      <dgm:t>
        <a:bodyPr/>
        <a:lstStyle/>
        <a:p>
          <a:r>
            <a:rPr lang="en-US" dirty="0" err="1" smtClean="0"/>
            <a:t>Noshirlik</a:t>
          </a:r>
          <a:r>
            <a:rPr lang="en-US" dirty="0" smtClean="0"/>
            <a:t> </a:t>
          </a:r>
          <a:r>
            <a:rPr lang="en-US" dirty="0" err="1" smtClean="0"/>
            <a:t>faoliyatini</a:t>
          </a:r>
          <a:r>
            <a:rPr lang="en-US" dirty="0" smtClean="0"/>
            <a:t> </a:t>
          </a:r>
          <a:r>
            <a:rPr lang="en-US" dirty="0" err="1" smtClean="0"/>
            <a:t>litsenziyalash</a:t>
          </a:r>
          <a:r>
            <a:rPr lang="en-US" dirty="0" smtClean="0"/>
            <a:t> </a:t>
          </a:r>
          <a:r>
            <a:rPr lang="en-US" dirty="0" err="1" smtClean="0"/>
            <a:t>tartibi</a:t>
          </a:r>
          <a:endParaRPr lang="ru-RU" dirty="0"/>
        </a:p>
      </dgm:t>
    </dgm:pt>
    <dgm:pt modelId="{19EABEA0-4A53-4698-8D8F-FF9FF429E7BA}" type="parTrans" cxnId="{FEBEE0D7-664C-4DF8-95A5-301470A983F4}">
      <dgm:prSet/>
      <dgm:spPr/>
      <dgm:t>
        <a:bodyPr/>
        <a:lstStyle/>
        <a:p>
          <a:endParaRPr lang="ru-RU"/>
        </a:p>
      </dgm:t>
    </dgm:pt>
    <dgm:pt modelId="{6FEE051A-CEF6-4F18-9DEB-C81C5DAEE0ED}" type="sibTrans" cxnId="{FEBEE0D7-664C-4DF8-95A5-301470A983F4}">
      <dgm:prSet/>
      <dgm:spPr/>
      <dgm:t>
        <a:bodyPr/>
        <a:lstStyle/>
        <a:p>
          <a:endParaRPr lang="ru-RU"/>
        </a:p>
      </dgm:t>
    </dgm:pt>
    <dgm:pt modelId="{38E83F81-5073-44F2-83D1-79CF5128AEF8}">
      <dgm:prSet phldrT="[Текст]" custT="1"/>
      <dgm:spPr/>
      <dgm:t>
        <a:bodyPr/>
        <a:lstStyle/>
        <a:p>
          <a:pPr algn="just"/>
          <a:r>
            <a:rPr lang="en-US" sz="2000" b="0" dirty="0" err="1" smtClean="0">
              <a:latin typeface="Times New Roman" pitchFamily="18" charset="0"/>
              <a:cs typeface="Times New Roman" pitchFamily="18" charset="0"/>
            </a:rPr>
            <a:t>O‘zbekiston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Respublikasida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nashriyotlar</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faoliyati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va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ularni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litsenziyalash</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Vazirlar</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Mahkamasining</a:t>
          </a:r>
          <a:r>
            <a:rPr lang="en-US" sz="2000" b="0" dirty="0" smtClean="0">
              <a:latin typeface="Times New Roman" pitchFamily="18" charset="0"/>
              <a:cs typeface="Times New Roman" pitchFamily="18" charset="0"/>
            </a:rPr>
            <a:t> 2004-yil 11-iyundagi 275-sonli </a:t>
          </a:r>
          <a:r>
            <a:rPr lang="en-US" sz="2000" b="0" dirty="0" err="1" smtClean="0">
              <a:latin typeface="Times New Roman" pitchFamily="18" charset="0"/>
              <a:cs typeface="Times New Roman" pitchFamily="18" charset="0"/>
            </a:rPr>
            <a:t>qarori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bilan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tasdiqlangan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Noshirlik</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faoliyatini</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litsenziyalash</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to‘g‘risida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Nizom</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bilan</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tartibga</a:t>
          </a:r>
          <a:r>
            <a:rPr lang="en-US" sz="2000" b="0" dirty="0" smtClean="0">
              <a:latin typeface="Times New Roman" pitchFamily="18" charset="0"/>
              <a:cs typeface="Times New Roman" pitchFamily="18" charset="0"/>
            </a:rPr>
            <a:t> </a:t>
          </a:r>
          <a:r>
            <a:rPr lang="en-US" sz="2000" b="0" dirty="0" err="1" smtClean="0">
              <a:latin typeface="Times New Roman" pitchFamily="18" charset="0"/>
              <a:cs typeface="Times New Roman" pitchFamily="18" charset="0"/>
            </a:rPr>
            <a:t>solinadi</a:t>
          </a:r>
          <a:endParaRPr lang="ru-RU" sz="2000" b="0" dirty="0">
            <a:latin typeface="Times New Roman" pitchFamily="18" charset="0"/>
            <a:cs typeface="Times New Roman" pitchFamily="18" charset="0"/>
          </a:endParaRPr>
        </a:p>
      </dgm:t>
    </dgm:pt>
    <dgm:pt modelId="{12D3079F-55BC-42DA-9B81-A0CDD3EBF7F3}" type="parTrans" cxnId="{1FAFAF03-F9CE-4F5A-BF5F-ADFAD245755F}">
      <dgm:prSet/>
      <dgm:spPr/>
      <dgm:t>
        <a:bodyPr/>
        <a:lstStyle/>
        <a:p>
          <a:endParaRPr lang="ru-RU"/>
        </a:p>
      </dgm:t>
    </dgm:pt>
    <dgm:pt modelId="{3F8F8BD8-81CF-4665-B837-A931B20493AA}" type="sibTrans" cxnId="{1FAFAF03-F9CE-4F5A-BF5F-ADFAD245755F}">
      <dgm:prSet/>
      <dgm:spPr/>
      <dgm:t>
        <a:bodyPr/>
        <a:lstStyle/>
        <a:p>
          <a:endParaRPr lang="ru-RU"/>
        </a:p>
      </dgm:t>
    </dgm:pt>
    <dgm:pt modelId="{70C79D49-8917-45C2-8577-0B2C0B8543F4}">
      <dgm:prSet/>
      <dgm:spPr/>
      <dgm:t>
        <a:bodyPr/>
        <a:lstStyle/>
        <a:p>
          <a:pPr algn="just"/>
          <a:r>
            <a:rPr lang="en-US" dirty="0" smtClean="0"/>
            <a:t> </a:t>
          </a:r>
          <a:r>
            <a:rPr lang="en-US" b="0" dirty="0" err="1" smtClean="0">
              <a:latin typeface="Times New Roman" pitchFamily="18" charset="0"/>
              <a:cs typeface="Times New Roman" pitchFamily="18" charset="0"/>
            </a:rPr>
            <a:t>O‘zbekiston</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Respublikasida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matbaa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korxonalarini</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ro‘yxatga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olish</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va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hisobga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qo‘yish</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Vazirlar</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Mahkamasining</a:t>
          </a:r>
          <a:r>
            <a:rPr lang="en-US" b="0" dirty="0" smtClean="0">
              <a:latin typeface="Times New Roman" pitchFamily="18" charset="0"/>
              <a:cs typeface="Times New Roman" pitchFamily="18" charset="0"/>
            </a:rPr>
            <a:t> 2002-yil 27-dekabrdagi 454-sonli </a:t>
          </a:r>
          <a:r>
            <a:rPr lang="en-US" b="0" dirty="0" err="1" smtClean="0">
              <a:latin typeface="Times New Roman" pitchFamily="18" charset="0"/>
              <a:cs typeface="Times New Roman" pitchFamily="18" charset="0"/>
            </a:rPr>
            <a:t>qarori</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bilan</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tasdiqlangan</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Matbaa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korxonalarini</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ro‘yxatga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olish</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va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hisobga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qo‘yish</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tartibi</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to‘g‘risida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nizom</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bilan</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tartibga</a:t>
          </a:r>
          <a:r>
            <a:rPr lang="en-US" b="0" dirty="0" smtClean="0">
              <a:latin typeface="Times New Roman" pitchFamily="18" charset="0"/>
              <a:cs typeface="Times New Roman" pitchFamily="18" charset="0"/>
            </a:rPr>
            <a:t> </a:t>
          </a:r>
          <a:r>
            <a:rPr lang="en-US" b="0" dirty="0" err="1" smtClean="0">
              <a:latin typeface="Times New Roman" pitchFamily="18" charset="0"/>
              <a:cs typeface="Times New Roman" pitchFamily="18" charset="0"/>
            </a:rPr>
            <a:t>solinadi</a:t>
          </a:r>
          <a:r>
            <a:rPr lang="en-US" b="0" dirty="0" smtClean="0">
              <a:latin typeface="Times New Roman" pitchFamily="18" charset="0"/>
              <a:cs typeface="Times New Roman" pitchFamily="18" charset="0"/>
            </a:rPr>
            <a:t>.</a:t>
          </a:r>
          <a:endParaRPr lang="ru-RU" b="0" dirty="0">
            <a:latin typeface="Times New Roman" pitchFamily="18" charset="0"/>
            <a:cs typeface="Times New Roman" pitchFamily="18" charset="0"/>
          </a:endParaRPr>
        </a:p>
      </dgm:t>
    </dgm:pt>
    <dgm:pt modelId="{2C1017BC-EB75-431F-8F01-FE2CA7B81A8C}" type="parTrans" cxnId="{DF352227-DBF0-488F-828F-F575B46E79DC}">
      <dgm:prSet/>
      <dgm:spPr/>
      <dgm:t>
        <a:bodyPr/>
        <a:lstStyle/>
        <a:p>
          <a:endParaRPr lang="ru-RU"/>
        </a:p>
      </dgm:t>
    </dgm:pt>
    <dgm:pt modelId="{15742805-3B79-4BEA-BBFF-C17B8D6C03D7}" type="sibTrans" cxnId="{DF352227-DBF0-488F-828F-F575B46E79DC}">
      <dgm:prSet/>
      <dgm:spPr/>
      <dgm:t>
        <a:bodyPr/>
        <a:lstStyle/>
        <a:p>
          <a:endParaRPr lang="ru-RU"/>
        </a:p>
      </dgm:t>
    </dgm:pt>
    <dgm:pt modelId="{4250228A-D28F-4382-91D3-2003637540A5}">
      <dgm:prSet phldrT="[Текст]"/>
      <dgm:spPr/>
      <dgm:t>
        <a:bodyPr/>
        <a:lstStyle/>
        <a:p>
          <a:r>
            <a:rPr lang="en-US" b="1" dirty="0" err="1" smtClean="0">
              <a:latin typeface="Times New Roman" pitchFamily="18" charset="0"/>
              <a:cs typeface="Times New Roman" pitchFamily="18" charset="0"/>
            </a:rPr>
            <a:t>Matbaa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korxonalarini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ro‘yxatdan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o‘tkazish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tartibi</a:t>
          </a:r>
          <a:endParaRPr lang="ru-RU" dirty="0">
            <a:latin typeface="Times New Roman" pitchFamily="18" charset="0"/>
            <a:cs typeface="Times New Roman" pitchFamily="18" charset="0"/>
          </a:endParaRPr>
        </a:p>
      </dgm:t>
    </dgm:pt>
    <dgm:pt modelId="{62AAF19F-C201-4F8E-95F4-F9711CFE197A}" type="sibTrans" cxnId="{561D7B3F-001C-4A3E-95F1-6D8ABD83C5BC}">
      <dgm:prSet/>
      <dgm:spPr/>
      <dgm:t>
        <a:bodyPr/>
        <a:lstStyle/>
        <a:p>
          <a:endParaRPr lang="ru-RU"/>
        </a:p>
      </dgm:t>
    </dgm:pt>
    <dgm:pt modelId="{57DA76EA-FC19-4866-A3DF-2F07B4801C70}" type="parTrans" cxnId="{561D7B3F-001C-4A3E-95F1-6D8ABD83C5BC}">
      <dgm:prSet/>
      <dgm:spPr/>
      <dgm:t>
        <a:bodyPr/>
        <a:lstStyle/>
        <a:p>
          <a:endParaRPr lang="ru-RU"/>
        </a:p>
      </dgm:t>
    </dgm:pt>
    <dgm:pt modelId="{65509AD1-6EEF-42FD-B303-5695FD0FF979}" type="pres">
      <dgm:prSet presAssocID="{4F2F593A-1B89-49BB-B75D-14B7F32028D6}" presName="Name0" presStyleCnt="0">
        <dgm:presLayoutVars>
          <dgm:dir/>
          <dgm:animLvl val="lvl"/>
          <dgm:resizeHandles/>
        </dgm:presLayoutVars>
      </dgm:prSet>
      <dgm:spPr/>
      <dgm:t>
        <a:bodyPr/>
        <a:lstStyle/>
        <a:p>
          <a:endParaRPr lang="ru-RU"/>
        </a:p>
      </dgm:t>
    </dgm:pt>
    <dgm:pt modelId="{C631A762-D3D7-4671-BB88-FAE4ABE317F9}" type="pres">
      <dgm:prSet presAssocID="{F3E86EE9-4C14-41B7-B310-22341FCAF747}" presName="linNode" presStyleCnt="0"/>
      <dgm:spPr/>
    </dgm:pt>
    <dgm:pt modelId="{E84DBF8F-EB05-41D2-A456-E94737558850}" type="pres">
      <dgm:prSet presAssocID="{F3E86EE9-4C14-41B7-B310-22341FCAF747}" presName="parentShp" presStyleLbl="node1" presStyleIdx="0" presStyleCnt="2">
        <dgm:presLayoutVars>
          <dgm:bulletEnabled val="1"/>
        </dgm:presLayoutVars>
      </dgm:prSet>
      <dgm:spPr/>
      <dgm:t>
        <a:bodyPr/>
        <a:lstStyle/>
        <a:p>
          <a:endParaRPr lang="ru-RU"/>
        </a:p>
      </dgm:t>
    </dgm:pt>
    <dgm:pt modelId="{E8120472-7FD1-4026-B59D-D2390478AFF9}" type="pres">
      <dgm:prSet presAssocID="{F3E86EE9-4C14-41B7-B310-22341FCAF747}" presName="childShp" presStyleLbl="bgAccFollowNode1" presStyleIdx="0" presStyleCnt="2" custLinFactNeighborX="938" custLinFactNeighborY="-6743">
        <dgm:presLayoutVars>
          <dgm:bulletEnabled val="1"/>
        </dgm:presLayoutVars>
      </dgm:prSet>
      <dgm:spPr/>
      <dgm:t>
        <a:bodyPr/>
        <a:lstStyle/>
        <a:p>
          <a:endParaRPr lang="ru-RU"/>
        </a:p>
      </dgm:t>
    </dgm:pt>
    <dgm:pt modelId="{4E46F155-1CDA-475F-AD93-6D4030D7327C}" type="pres">
      <dgm:prSet presAssocID="{6FEE051A-CEF6-4F18-9DEB-C81C5DAEE0ED}" presName="spacing" presStyleCnt="0"/>
      <dgm:spPr/>
    </dgm:pt>
    <dgm:pt modelId="{4EC69A52-DAF1-41F4-B42C-87DCAAB16160}" type="pres">
      <dgm:prSet presAssocID="{4250228A-D28F-4382-91D3-2003637540A5}" presName="linNode" presStyleCnt="0"/>
      <dgm:spPr/>
    </dgm:pt>
    <dgm:pt modelId="{3C3AF8D7-F724-4061-A675-C215488065C7}" type="pres">
      <dgm:prSet presAssocID="{4250228A-D28F-4382-91D3-2003637540A5}" presName="parentShp" presStyleLbl="node1" presStyleIdx="1" presStyleCnt="2">
        <dgm:presLayoutVars>
          <dgm:bulletEnabled val="1"/>
        </dgm:presLayoutVars>
      </dgm:prSet>
      <dgm:spPr/>
      <dgm:t>
        <a:bodyPr/>
        <a:lstStyle/>
        <a:p>
          <a:endParaRPr lang="ru-RU"/>
        </a:p>
      </dgm:t>
    </dgm:pt>
    <dgm:pt modelId="{2DCA9ECC-6B92-420D-A0E9-0F3842EA49C3}" type="pres">
      <dgm:prSet presAssocID="{4250228A-D28F-4382-91D3-2003637540A5}" presName="childShp" presStyleLbl="bgAccFollowNode1" presStyleIdx="1" presStyleCnt="2">
        <dgm:presLayoutVars>
          <dgm:bulletEnabled val="1"/>
        </dgm:presLayoutVars>
      </dgm:prSet>
      <dgm:spPr/>
      <dgm:t>
        <a:bodyPr/>
        <a:lstStyle/>
        <a:p>
          <a:endParaRPr lang="ru-RU"/>
        </a:p>
      </dgm:t>
    </dgm:pt>
  </dgm:ptLst>
  <dgm:cxnLst>
    <dgm:cxn modelId="{3A0160A5-A88C-48F1-868B-5B4F72085FBB}" type="presOf" srcId="{4F2F593A-1B89-49BB-B75D-14B7F32028D6}" destId="{65509AD1-6EEF-42FD-B303-5695FD0FF979}" srcOrd="0" destOrd="0" presId="urn:microsoft.com/office/officeart/2005/8/layout/vList6"/>
    <dgm:cxn modelId="{1FAFAF03-F9CE-4F5A-BF5F-ADFAD245755F}" srcId="{F3E86EE9-4C14-41B7-B310-22341FCAF747}" destId="{38E83F81-5073-44F2-83D1-79CF5128AEF8}" srcOrd="0" destOrd="0" parTransId="{12D3079F-55BC-42DA-9B81-A0CDD3EBF7F3}" sibTransId="{3F8F8BD8-81CF-4665-B837-A931B20493AA}"/>
    <dgm:cxn modelId="{8EBE7F80-652C-4ABC-9533-8AD6A3EDE92E}" type="presOf" srcId="{38E83F81-5073-44F2-83D1-79CF5128AEF8}" destId="{E8120472-7FD1-4026-B59D-D2390478AFF9}" srcOrd="0" destOrd="0" presId="urn:microsoft.com/office/officeart/2005/8/layout/vList6"/>
    <dgm:cxn modelId="{561D7B3F-001C-4A3E-95F1-6D8ABD83C5BC}" srcId="{4F2F593A-1B89-49BB-B75D-14B7F32028D6}" destId="{4250228A-D28F-4382-91D3-2003637540A5}" srcOrd="1" destOrd="0" parTransId="{57DA76EA-FC19-4866-A3DF-2F07B4801C70}" sibTransId="{62AAF19F-C201-4F8E-95F4-F9711CFE197A}"/>
    <dgm:cxn modelId="{B1B8F123-9034-49FC-874F-4E998B2F19DD}" type="presOf" srcId="{70C79D49-8917-45C2-8577-0B2C0B8543F4}" destId="{2DCA9ECC-6B92-420D-A0E9-0F3842EA49C3}" srcOrd="0" destOrd="0" presId="urn:microsoft.com/office/officeart/2005/8/layout/vList6"/>
    <dgm:cxn modelId="{D3494020-9DB1-43F7-BBA0-EBE4FD4CA786}" type="presOf" srcId="{4250228A-D28F-4382-91D3-2003637540A5}" destId="{3C3AF8D7-F724-4061-A675-C215488065C7}" srcOrd="0" destOrd="0" presId="urn:microsoft.com/office/officeart/2005/8/layout/vList6"/>
    <dgm:cxn modelId="{9A631071-E658-4C34-9E4C-217A211D77F4}" type="presOf" srcId="{F3E86EE9-4C14-41B7-B310-22341FCAF747}" destId="{E84DBF8F-EB05-41D2-A456-E94737558850}" srcOrd="0" destOrd="0" presId="urn:microsoft.com/office/officeart/2005/8/layout/vList6"/>
    <dgm:cxn modelId="{FEBEE0D7-664C-4DF8-95A5-301470A983F4}" srcId="{4F2F593A-1B89-49BB-B75D-14B7F32028D6}" destId="{F3E86EE9-4C14-41B7-B310-22341FCAF747}" srcOrd="0" destOrd="0" parTransId="{19EABEA0-4A53-4698-8D8F-FF9FF429E7BA}" sibTransId="{6FEE051A-CEF6-4F18-9DEB-C81C5DAEE0ED}"/>
    <dgm:cxn modelId="{DF352227-DBF0-488F-828F-F575B46E79DC}" srcId="{4250228A-D28F-4382-91D3-2003637540A5}" destId="{70C79D49-8917-45C2-8577-0B2C0B8543F4}" srcOrd="0" destOrd="0" parTransId="{2C1017BC-EB75-431F-8F01-FE2CA7B81A8C}" sibTransId="{15742805-3B79-4BEA-BBFF-C17B8D6C03D7}"/>
    <dgm:cxn modelId="{B9C3F99D-EAEE-4799-8474-30A5A702DF83}" type="presParOf" srcId="{65509AD1-6EEF-42FD-B303-5695FD0FF979}" destId="{C631A762-D3D7-4671-BB88-FAE4ABE317F9}" srcOrd="0" destOrd="0" presId="urn:microsoft.com/office/officeart/2005/8/layout/vList6"/>
    <dgm:cxn modelId="{31BB9863-4593-4BEC-A65E-F354246C21A2}" type="presParOf" srcId="{C631A762-D3D7-4671-BB88-FAE4ABE317F9}" destId="{E84DBF8F-EB05-41D2-A456-E94737558850}" srcOrd="0" destOrd="0" presId="urn:microsoft.com/office/officeart/2005/8/layout/vList6"/>
    <dgm:cxn modelId="{95281232-E665-4278-91F7-C22D4E31E1D1}" type="presParOf" srcId="{C631A762-D3D7-4671-BB88-FAE4ABE317F9}" destId="{E8120472-7FD1-4026-B59D-D2390478AFF9}" srcOrd="1" destOrd="0" presId="urn:microsoft.com/office/officeart/2005/8/layout/vList6"/>
    <dgm:cxn modelId="{B8FC1B6E-7EF6-43E5-8BD4-917EBE398FBE}" type="presParOf" srcId="{65509AD1-6EEF-42FD-B303-5695FD0FF979}" destId="{4E46F155-1CDA-475F-AD93-6D4030D7327C}" srcOrd="1" destOrd="0" presId="urn:microsoft.com/office/officeart/2005/8/layout/vList6"/>
    <dgm:cxn modelId="{1C217862-D17E-400E-8EE8-47E3861490D0}" type="presParOf" srcId="{65509AD1-6EEF-42FD-B303-5695FD0FF979}" destId="{4EC69A52-DAF1-41F4-B42C-87DCAAB16160}" srcOrd="2" destOrd="0" presId="urn:microsoft.com/office/officeart/2005/8/layout/vList6"/>
    <dgm:cxn modelId="{92E2E8E8-29B4-4683-B04A-DB4CCBC53FE6}" type="presParOf" srcId="{4EC69A52-DAF1-41F4-B42C-87DCAAB16160}" destId="{3C3AF8D7-F724-4061-A675-C215488065C7}" srcOrd="0" destOrd="0" presId="urn:microsoft.com/office/officeart/2005/8/layout/vList6"/>
    <dgm:cxn modelId="{55933DF1-378A-4334-B313-71C2EB8E8EBC}" type="presParOf" srcId="{4EC69A52-DAF1-41F4-B42C-87DCAAB16160}" destId="{2DCA9ECC-6B92-420D-A0E9-0F3842EA49C3}"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9D6AB9-88E5-4570-AF02-0FE3608E3AAC}">
      <dsp:nvSpPr>
        <dsp:cNvPr id="0" name=""/>
        <dsp:cNvSpPr/>
      </dsp:nvSpPr>
      <dsp:spPr>
        <a:xfrm rot="5400000">
          <a:off x="-147583" y="153241"/>
          <a:ext cx="983887" cy="688721"/>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endParaRPr lang="ru-RU" sz="1900" kern="1200" dirty="0"/>
        </a:p>
      </dsp:txBody>
      <dsp:txXfrm rot="-5400000">
        <a:off x="1" y="350019"/>
        <a:ext cx="688721" cy="295166"/>
      </dsp:txXfrm>
    </dsp:sp>
    <dsp:sp modelId="{BBCB3248-00B1-4E50-B90F-313884C30B25}">
      <dsp:nvSpPr>
        <dsp:cNvPr id="0" name=""/>
        <dsp:cNvSpPr/>
      </dsp:nvSpPr>
      <dsp:spPr>
        <a:xfrm rot="5400000">
          <a:off x="4139397" y="-3445017"/>
          <a:ext cx="639526" cy="7540878"/>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Char char="••"/>
          </a:pPr>
          <a:r>
            <a:rPr lang="en-US" sz="3200" kern="1200" dirty="0" err="1" smtClean="0">
              <a:latin typeface="Times New Roman" pitchFamily="18" charset="0"/>
              <a:cs typeface="Times New Roman" pitchFamily="18" charset="0"/>
            </a:rPr>
            <a:t>Kirish</a:t>
          </a:r>
          <a:r>
            <a:rPr lang="en-US" sz="1900" kern="1200" dirty="0" smtClean="0"/>
            <a:t>.</a:t>
          </a:r>
          <a:endParaRPr lang="ru-RU" sz="1900" kern="1200" dirty="0"/>
        </a:p>
      </dsp:txBody>
      <dsp:txXfrm rot="-5400000">
        <a:off x="688722" y="36877"/>
        <a:ext cx="7509659" cy="577088"/>
      </dsp:txXfrm>
    </dsp:sp>
    <dsp:sp modelId="{38E03BDC-3D24-4F24-A28E-3E836D35D045}">
      <dsp:nvSpPr>
        <dsp:cNvPr id="0" name=""/>
        <dsp:cNvSpPr/>
      </dsp:nvSpPr>
      <dsp:spPr>
        <a:xfrm rot="5400000">
          <a:off x="-147583" y="1040053"/>
          <a:ext cx="983887" cy="688721"/>
        </a:xfrm>
        <a:prstGeom prst="chevron">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dirty="0" smtClean="0"/>
            <a:t>1</a:t>
          </a:r>
          <a:endParaRPr lang="ru-RU" sz="1900" kern="1200" dirty="0"/>
        </a:p>
      </dsp:txBody>
      <dsp:txXfrm rot="-5400000">
        <a:off x="1" y="1236831"/>
        <a:ext cx="688721" cy="295166"/>
      </dsp:txXfrm>
    </dsp:sp>
    <dsp:sp modelId="{5550F431-047B-4877-8277-D272BB61162E}">
      <dsp:nvSpPr>
        <dsp:cNvPr id="0" name=""/>
        <dsp:cNvSpPr/>
      </dsp:nvSpPr>
      <dsp:spPr>
        <a:xfrm rot="5400000">
          <a:off x="4139397" y="-2558205"/>
          <a:ext cx="639526" cy="7540878"/>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rtl="0">
            <a:lnSpc>
              <a:spcPct val="90000"/>
            </a:lnSpc>
            <a:spcBef>
              <a:spcPct val="0"/>
            </a:spcBef>
            <a:spcAft>
              <a:spcPct val="15000"/>
            </a:spcAft>
            <a:buChar char="••"/>
          </a:pPr>
          <a:r>
            <a:rPr lang="en-US" sz="2400" kern="1200" dirty="0" err="1" smtClean="0">
              <a:latin typeface="Times New Roman" pitchFamily="18" charset="0"/>
              <a:cs typeface="Times New Roman" pitchFamily="18" charset="0"/>
            </a:rPr>
            <a:t>Konstitutsiyaviylik</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va</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qonuniylik</a:t>
          </a:r>
          <a:r>
            <a:rPr lang="en-US" sz="2400" kern="1200" dirty="0" smtClean="0">
              <a:latin typeface="Times New Roman" pitchFamily="18" charset="0"/>
              <a:cs typeface="Times New Roman" pitchFamily="18" charset="0"/>
            </a:rPr>
            <a:t> – </a:t>
          </a:r>
          <a:r>
            <a:rPr lang="en-US" sz="2400" kern="1200" dirty="0" err="1" smtClean="0">
              <a:latin typeface="Times New Roman" pitchFamily="18" charset="0"/>
              <a:cs typeface="Times New Roman" pitchFamily="18" charset="0"/>
            </a:rPr>
            <a:t>ommaviy</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axborot</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vositalarining</a:t>
          </a:r>
          <a:r>
            <a:rPr lang="en-US" sz="2400" kern="1200" dirty="0" smtClean="0">
              <a:latin typeface="Times New Roman" pitchFamily="18" charset="0"/>
              <a:cs typeface="Times New Roman" pitchFamily="18" charset="0"/>
            </a:rPr>
            <a:t> bosh </a:t>
          </a:r>
          <a:r>
            <a:rPr lang="en-US" sz="2400" kern="1200" dirty="0" err="1" smtClean="0">
              <a:latin typeface="Times New Roman" pitchFamily="18" charset="0"/>
              <a:cs typeface="Times New Roman" pitchFamily="18" charset="0"/>
            </a:rPr>
            <a:t>mezoni</a:t>
          </a:r>
          <a:r>
            <a:rPr lang="en-US" sz="2400" kern="1200" dirty="0" smtClean="0">
              <a:latin typeface="Times New Roman" pitchFamily="18" charset="0"/>
              <a:cs typeface="Times New Roman" pitchFamily="18" charset="0"/>
            </a:rPr>
            <a:t>.</a:t>
          </a:r>
          <a:endParaRPr lang="ru-RU" sz="2400" kern="1200" dirty="0">
            <a:latin typeface="Times New Roman" pitchFamily="18" charset="0"/>
            <a:cs typeface="Times New Roman" pitchFamily="18" charset="0"/>
          </a:endParaRPr>
        </a:p>
      </dsp:txBody>
      <dsp:txXfrm rot="-5400000">
        <a:off x="688722" y="923689"/>
        <a:ext cx="7509659" cy="577088"/>
      </dsp:txXfrm>
    </dsp:sp>
    <dsp:sp modelId="{87D3A258-84DD-48F2-96D9-8B0610A1C63D}">
      <dsp:nvSpPr>
        <dsp:cNvPr id="0" name=""/>
        <dsp:cNvSpPr/>
      </dsp:nvSpPr>
      <dsp:spPr>
        <a:xfrm rot="5400000">
          <a:off x="-147583" y="1934421"/>
          <a:ext cx="983887" cy="688721"/>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dirty="0" smtClean="0"/>
            <a:t>2</a:t>
          </a:r>
          <a:endParaRPr lang="ru-RU" sz="1900" kern="1200" dirty="0"/>
        </a:p>
      </dsp:txBody>
      <dsp:txXfrm rot="-5400000">
        <a:off x="1" y="2131199"/>
        <a:ext cx="688721" cy="295166"/>
      </dsp:txXfrm>
    </dsp:sp>
    <dsp:sp modelId="{6CDDB71E-EE6D-48E0-AC8E-0404D7421DDE}">
      <dsp:nvSpPr>
        <dsp:cNvPr id="0" name=""/>
        <dsp:cNvSpPr/>
      </dsp:nvSpPr>
      <dsp:spPr>
        <a:xfrm rot="5400000">
          <a:off x="4139397" y="-1671393"/>
          <a:ext cx="639526" cy="7540878"/>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rtl="0">
            <a:lnSpc>
              <a:spcPct val="90000"/>
            </a:lnSpc>
            <a:spcBef>
              <a:spcPct val="0"/>
            </a:spcBef>
            <a:spcAft>
              <a:spcPct val="15000"/>
            </a:spcAft>
            <a:buChar char="••"/>
          </a:pPr>
          <a:r>
            <a:rPr lang="en-US" sz="2400" kern="1200" dirty="0" err="1" smtClean="0">
              <a:latin typeface="Times New Roman" pitchFamily="18" charset="0"/>
              <a:cs typeface="Times New Roman" pitchFamily="18" charset="0"/>
            </a:rPr>
            <a:t>Ommaviy</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axborot</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vositalarining</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huquqiy</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asoslari</a:t>
          </a:r>
          <a:r>
            <a:rPr lang="en-US" sz="2400" kern="1200" dirty="0" smtClean="0">
              <a:latin typeface="Times New Roman" pitchFamily="18" charset="0"/>
              <a:cs typeface="Times New Roman" pitchFamily="18" charset="0"/>
            </a:rPr>
            <a:t>.</a:t>
          </a:r>
          <a:endParaRPr lang="ru-RU" sz="2400" kern="1200" dirty="0">
            <a:latin typeface="Times New Roman" pitchFamily="18" charset="0"/>
            <a:cs typeface="Times New Roman" pitchFamily="18" charset="0"/>
          </a:endParaRPr>
        </a:p>
      </dsp:txBody>
      <dsp:txXfrm rot="-5400000">
        <a:off x="688722" y="1810501"/>
        <a:ext cx="7509659" cy="577088"/>
      </dsp:txXfrm>
    </dsp:sp>
    <dsp:sp modelId="{C5C07FED-166D-4ACC-8CA2-DB8D45C6291E}">
      <dsp:nvSpPr>
        <dsp:cNvPr id="0" name=""/>
        <dsp:cNvSpPr/>
      </dsp:nvSpPr>
      <dsp:spPr>
        <a:xfrm rot="5400000">
          <a:off x="-147583" y="2813677"/>
          <a:ext cx="983887" cy="688721"/>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ru-RU" sz="1900" kern="1200" dirty="0" smtClean="0"/>
            <a:t>3</a:t>
          </a:r>
          <a:endParaRPr lang="ru-RU" sz="1900" kern="1200" dirty="0"/>
        </a:p>
      </dsp:txBody>
      <dsp:txXfrm rot="-5400000">
        <a:off x="1" y="3010455"/>
        <a:ext cx="688721" cy="295166"/>
      </dsp:txXfrm>
    </dsp:sp>
    <dsp:sp modelId="{52801CF9-0D5D-4CF1-BBE9-8F6689D32435}">
      <dsp:nvSpPr>
        <dsp:cNvPr id="0" name=""/>
        <dsp:cNvSpPr/>
      </dsp:nvSpPr>
      <dsp:spPr>
        <a:xfrm rot="5400000">
          <a:off x="4139397" y="-784581"/>
          <a:ext cx="639526" cy="7540878"/>
        </a:xfrm>
        <a:prstGeom prst="round2Same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rtl="0">
            <a:lnSpc>
              <a:spcPct val="90000"/>
            </a:lnSpc>
            <a:spcBef>
              <a:spcPct val="0"/>
            </a:spcBef>
            <a:spcAft>
              <a:spcPct val="15000"/>
            </a:spcAft>
            <a:buChar char="••"/>
          </a:pPr>
          <a:r>
            <a:rPr lang="en-US" sz="2400" kern="1200" dirty="0" err="1" smtClean="0">
              <a:latin typeface="Times New Roman" pitchFamily="18" charset="0"/>
              <a:cs typeface="Times New Roman" pitchFamily="18" charset="0"/>
            </a:rPr>
            <a:t>Ommaviy</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axborot</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vositalarining</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fuqarolik</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jamiyatini</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yuksaltirishdagi</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o`rni</a:t>
          </a:r>
          <a:r>
            <a:rPr lang="en-US" sz="2400" kern="1200" dirty="0" smtClean="0">
              <a:latin typeface="Times New Roman" pitchFamily="18" charset="0"/>
              <a:cs typeface="Times New Roman" pitchFamily="18" charset="0"/>
            </a:rPr>
            <a:t>.</a:t>
          </a:r>
          <a:endParaRPr lang="ru-RU" sz="2400" kern="1200" dirty="0">
            <a:latin typeface="Times New Roman" pitchFamily="18" charset="0"/>
            <a:cs typeface="Times New Roman" pitchFamily="18" charset="0"/>
          </a:endParaRPr>
        </a:p>
      </dsp:txBody>
      <dsp:txXfrm rot="-5400000">
        <a:off x="688722" y="2697313"/>
        <a:ext cx="7509659" cy="577088"/>
      </dsp:txXfrm>
    </dsp:sp>
    <dsp:sp modelId="{98F2B3B3-5DFD-443A-A3FA-8EF34719C56B}">
      <dsp:nvSpPr>
        <dsp:cNvPr id="0" name=""/>
        <dsp:cNvSpPr/>
      </dsp:nvSpPr>
      <dsp:spPr>
        <a:xfrm rot="5400000">
          <a:off x="-147583" y="3700489"/>
          <a:ext cx="983887" cy="688721"/>
        </a:xfrm>
        <a:prstGeom prst="chevron">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0">
            <a:lnSpc>
              <a:spcPct val="90000"/>
            </a:lnSpc>
            <a:spcBef>
              <a:spcPct val="0"/>
            </a:spcBef>
            <a:spcAft>
              <a:spcPct val="35000"/>
            </a:spcAft>
          </a:pPr>
          <a:r>
            <a:rPr lang="en-US" sz="1900" kern="1200" dirty="0" smtClean="0"/>
            <a:t>   </a:t>
          </a:r>
          <a:endParaRPr lang="ru-RU" sz="1900" kern="1200" dirty="0"/>
        </a:p>
      </dsp:txBody>
      <dsp:txXfrm rot="-5400000">
        <a:off x="1" y="3897267"/>
        <a:ext cx="688721" cy="295166"/>
      </dsp:txXfrm>
    </dsp:sp>
    <dsp:sp modelId="{C736A84A-C511-4C0E-86E4-6FAB002F4CA6}">
      <dsp:nvSpPr>
        <dsp:cNvPr id="0" name=""/>
        <dsp:cNvSpPr/>
      </dsp:nvSpPr>
      <dsp:spPr>
        <a:xfrm rot="5400000">
          <a:off x="4139397" y="102230"/>
          <a:ext cx="639526" cy="7540878"/>
        </a:xfrm>
        <a:prstGeom prst="round2SameRect">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endParaRPr lang="ru-RU" sz="2400" kern="1200" dirty="0">
            <a:latin typeface="Times New Roman" pitchFamily="18" charset="0"/>
            <a:cs typeface="Times New Roman" pitchFamily="18" charset="0"/>
          </a:endParaRPr>
        </a:p>
        <a:p>
          <a:pPr marL="285750" lvl="1" indent="-285750" algn="l" defTabSz="1244600">
            <a:lnSpc>
              <a:spcPct val="90000"/>
            </a:lnSpc>
            <a:spcBef>
              <a:spcPct val="0"/>
            </a:spcBef>
            <a:spcAft>
              <a:spcPct val="15000"/>
            </a:spcAft>
            <a:buChar char="••"/>
          </a:pPr>
          <a:r>
            <a:rPr lang="en-US" sz="2800" kern="1200" baseline="0" dirty="0" err="1" smtClean="0">
              <a:latin typeface="Times New Roman" pitchFamily="18" charset="0"/>
              <a:cs typeface="Times New Roman" pitchFamily="18" charset="0"/>
            </a:rPr>
            <a:t>Xulosa</a:t>
          </a:r>
          <a:r>
            <a:rPr lang="en-US" sz="2400" kern="1200" baseline="0" dirty="0" smtClean="0">
              <a:latin typeface="Times New Roman" pitchFamily="18" charset="0"/>
              <a:cs typeface="Times New Roman" pitchFamily="18" charset="0"/>
            </a:rPr>
            <a:t>.</a:t>
          </a:r>
          <a:endParaRPr lang="ru-RU" sz="2400" kern="1200" baseline="0" dirty="0" smtClean="0">
            <a:latin typeface="Times New Roman" pitchFamily="18" charset="0"/>
            <a:cs typeface="Times New Roman" pitchFamily="18" charset="0"/>
          </a:endParaRPr>
        </a:p>
        <a:p>
          <a:pPr marL="228600" lvl="1" indent="-228600" algn="l" defTabSz="1066800">
            <a:lnSpc>
              <a:spcPct val="90000"/>
            </a:lnSpc>
            <a:spcBef>
              <a:spcPct val="0"/>
            </a:spcBef>
            <a:spcAft>
              <a:spcPct val="15000"/>
            </a:spcAft>
            <a:buChar char="••"/>
          </a:pPr>
          <a:endParaRPr lang="ru-RU" sz="2400" kern="1200" baseline="0" smtClean="0">
            <a:latin typeface="Times New Roman" pitchFamily="18" charset="0"/>
            <a:cs typeface="Times New Roman" pitchFamily="18" charset="0"/>
          </a:endParaRPr>
        </a:p>
      </dsp:txBody>
      <dsp:txXfrm rot="-5400000">
        <a:off x="688722" y="3584125"/>
        <a:ext cx="7509659" cy="577088"/>
      </dsp:txXfrm>
    </dsp:sp>
    <dsp:sp modelId="{6433D0CC-4DF5-4864-89C2-D3FDA3F05FB8}">
      <dsp:nvSpPr>
        <dsp:cNvPr id="0" name=""/>
        <dsp:cNvSpPr/>
      </dsp:nvSpPr>
      <dsp:spPr>
        <a:xfrm rot="5400000">
          <a:off x="-147583" y="4587301"/>
          <a:ext cx="983887" cy="688721"/>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endParaRPr lang="ru-RU" sz="2800" kern="1200" dirty="0"/>
        </a:p>
      </dsp:txBody>
      <dsp:txXfrm rot="-5400000">
        <a:off x="1" y="4784079"/>
        <a:ext cx="688721" cy="295166"/>
      </dsp:txXfrm>
    </dsp:sp>
    <dsp:sp modelId="{5DCE01A5-822C-466A-AFD4-6AAB7BF19277}">
      <dsp:nvSpPr>
        <dsp:cNvPr id="0" name=""/>
        <dsp:cNvSpPr/>
      </dsp:nvSpPr>
      <dsp:spPr>
        <a:xfrm rot="5400000">
          <a:off x="4139397" y="989042"/>
          <a:ext cx="639526" cy="7540878"/>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err="1" smtClean="0">
              <a:latin typeface="Times New Roman" pitchFamily="18" charset="0"/>
              <a:cs typeface="Times New Roman" pitchFamily="18" charset="0"/>
            </a:rPr>
            <a:t>Foydalanilgan</a:t>
          </a:r>
          <a:r>
            <a:rPr lang="en-US" sz="2800" kern="1200" dirty="0" smtClean="0">
              <a:latin typeface="Times New Roman" pitchFamily="18" charset="0"/>
              <a:cs typeface="Times New Roman" pitchFamily="18" charset="0"/>
            </a:rPr>
            <a:t> </a:t>
          </a:r>
          <a:r>
            <a:rPr lang="en-US" sz="2800" kern="1200" dirty="0" err="1" smtClean="0">
              <a:latin typeface="Times New Roman" pitchFamily="18" charset="0"/>
              <a:cs typeface="Times New Roman" pitchFamily="18" charset="0"/>
            </a:rPr>
            <a:t>adabiyotlar</a:t>
          </a:r>
          <a:r>
            <a:rPr lang="en-US" sz="2800" kern="1200" dirty="0" smtClean="0">
              <a:latin typeface="Times New Roman" pitchFamily="18" charset="0"/>
              <a:cs typeface="Times New Roman" pitchFamily="18" charset="0"/>
            </a:rPr>
            <a:t> </a:t>
          </a:r>
          <a:r>
            <a:rPr lang="en-US" sz="2800" kern="1200" dirty="0" err="1" smtClean="0">
              <a:latin typeface="Times New Roman" pitchFamily="18" charset="0"/>
              <a:cs typeface="Times New Roman" pitchFamily="18" charset="0"/>
            </a:rPr>
            <a:t>ro`yxati</a:t>
          </a:r>
          <a:r>
            <a:rPr lang="en-US" sz="2800" kern="1200" dirty="0" smtClean="0">
              <a:latin typeface="Times New Roman" pitchFamily="18" charset="0"/>
              <a:cs typeface="Times New Roman" pitchFamily="18" charset="0"/>
            </a:rPr>
            <a:t>.</a:t>
          </a:r>
          <a:r>
            <a:rPr lang="en-US" sz="3200" kern="1200" dirty="0" smtClean="0">
              <a:latin typeface="Times New Roman" pitchFamily="18" charset="0"/>
              <a:cs typeface="Times New Roman" pitchFamily="18" charset="0"/>
            </a:rPr>
            <a:t>	</a:t>
          </a:r>
          <a:endParaRPr lang="ru-RU" sz="3200" kern="1200" dirty="0">
            <a:latin typeface="Times New Roman" pitchFamily="18" charset="0"/>
            <a:cs typeface="Times New Roman" pitchFamily="18" charset="0"/>
          </a:endParaRPr>
        </a:p>
      </dsp:txBody>
      <dsp:txXfrm rot="-5400000">
        <a:off x="688722" y="4470937"/>
        <a:ext cx="7509659" cy="5770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BA7837-49A1-474E-8187-49951B2AB659}">
      <dsp:nvSpPr>
        <dsp:cNvPr id="0" name=""/>
        <dsp:cNvSpPr/>
      </dsp:nvSpPr>
      <dsp:spPr>
        <a:xfrm>
          <a:off x="0" y="0"/>
          <a:ext cx="8568952" cy="1355988"/>
        </a:xfrm>
        <a:prstGeom prst="roundRect">
          <a:avLst/>
        </a:prstGeom>
        <a:gradFill rotWithShape="0">
          <a:gsLst>
            <a:gs pos="0">
              <a:schemeClr val="accent1">
                <a:hueOff val="0"/>
                <a:satOff val="0"/>
                <a:lumOff val="0"/>
                <a:alphaOff val="0"/>
                <a:tint val="70000"/>
                <a:satMod val="130000"/>
              </a:schemeClr>
            </a:gs>
            <a:gs pos="43000">
              <a:schemeClr val="accent1">
                <a:hueOff val="0"/>
                <a:satOff val="0"/>
                <a:lumOff val="0"/>
                <a:alphaOff val="0"/>
                <a:tint val="44000"/>
                <a:satMod val="165000"/>
              </a:schemeClr>
            </a:gs>
            <a:gs pos="93000">
              <a:schemeClr val="accent1">
                <a:hueOff val="0"/>
                <a:satOff val="0"/>
                <a:lumOff val="0"/>
                <a:alphaOff val="0"/>
                <a:tint val="15000"/>
                <a:satMod val="165000"/>
              </a:schemeClr>
            </a:gs>
            <a:gs pos="100000">
              <a:schemeClr val="accent1">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en-US" sz="2400" b="0" kern="1200" dirty="0" smtClean="0">
              <a:latin typeface="Times New Roman" pitchFamily="18" charset="0"/>
              <a:cs typeface="Times New Roman" pitchFamily="18" charset="0"/>
            </a:rPr>
            <a:t>      </a:t>
          </a:r>
          <a:r>
            <a:rPr lang="en-US" sz="2400" b="0" kern="1200" dirty="0" err="1" smtClean="0">
              <a:latin typeface="Times New Roman" pitchFamily="18" charset="0"/>
              <a:cs typeface="Times New Roman" pitchFamily="18" charset="0"/>
            </a:rPr>
            <a:t>Respublikamiz</a:t>
          </a:r>
          <a:r>
            <a:rPr lang="en-US" sz="2400" b="0" kern="1200" dirty="0" smtClean="0">
              <a:latin typeface="Times New Roman" pitchFamily="18" charset="0"/>
              <a:cs typeface="Times New Roman" pitchFamily="18" charset="0"/>
            </a:rPr>
            <a:t> </a:t>
          </a:r>
          <a:r>
            <a:rPr lang="en-US" sz="2400" b="0" kern="1200" dirty="0">
              <a:latin typeface="Times New Roman" pitchFamily="18" charset="0"/>
              <a:cs typeface="Times New Roman" pitchFamily="18" charset="0"/>
            </a:rPr>
            <a:t>Konstitutsiyasida mustaqillik sharofati tufayli so`z, matbuot va fikr erkinligini ta`minlashga qaratilgan muhim qoidalar mustahkamlab qo`yildi. Ushbu konstitutsiyaviy qoidalarni ikki guruhga bo`lib  tasniflash mumkin</a:t>
          </a:r>
          <a:r>
            <a:rPr lang="en-US" sz="1200" b="0" kern="1200" dirty="0"/>
            <a:t>.</a:t>
          </a:r>
          <a:endParaRPr lang="ru-RU" sz="1200" b="0" kern="1200" dirty="0"/>
        </a:p>
      </dsp:txBody>
      <dsp:txXfrm>
        <a:off x="66194" y="66194"/>
        <a:ext cx="8436564" cy="12236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A15365-8407-48D3-B08F-C39DC8594A40}">
      <dsp:nvSpPr>
        <dsp:cNvPr id="0" name=""/>
        <dsp:cNvSpPr/>
      </dsp:nvSpPr>
      <dsp:spPr>
        <a:xfrm>
          <a:off x="48428" y="561447"/>
          <a:ext cx="4997785" cy="4997735"/>
        </a:xfrm>
        <a:prstGeom prst="pie">
          <a:avLst>
            <a:gd name="adj1" fmla="val 5400000"/>
            <a:gd name="adj2" fmla="val 1620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E0D0A6-9829-4552-956C-E7C7E536EB27}">
      <dsp:nvSpPr>
        <dsp:cNvPr id="0" name=""/>
        <dsp:cNvSpPr/>
      </dsp:nvSpPr>
      <dsp:spPr>
        <a:xfrm>
          <a:off x="2498892" y="561447"/>
          <a:ext cx="5830749" cy="4997785"/>
        </a:xfrm>
        <a:prstGeom prst="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endParaRPr lang="en-US" sz="2000" b="0" kern="1200" dirty="0" smtClean="0">
            <a:latin typeface="Times New Roman" pitchFamily="18" charset="0"/>
            <a:cs typeface="Times New Roman" pitchFamily="18" charset="0"/>
          </a:endParaRPr>
        </a:p>
        <a:p>
          <a:pPr lvl="0" algn="just" defTabSz="889000">
            <a:lnSpc>
              <a:spcPct val="90000"/>
            </a:lnSpc>
            <a:spcBef>
              <a:spcPct val="0"/>
            </a:spcBef>
            <a:spcAft>
              <a:spcPct val="35000"/>
            </a:spcAft>
          </a:pPr>
          <a:r>
            <a:rPr lang="en-US" sz="2000" b="0" kern="1200" dirty="0" err="1" smtClean="0">
              <a:latin typeface="Times New Roman" pitchFamily="18" charset="0"/>
              <a:cs typeface="Times New Roman" pitchFamily="18" charset="0"/>
            </a:rPr>
            <a:t>Bugungi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kunda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ommaviy</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axborot</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vositalarining</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jamiyatdagi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o`rnini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yuksaltirish</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matbuot</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televidenie</a:t>
          </a:r>
          <a:r>
            <a:rPr lang="en-US" sz="2000" b="0" kern="1200" dirty="0" smtClean="0">
              <a:latin typeface="Times New Roman" pitchFamily="18" charset="0"/>
              <a:cs typeface="Times New Roman" pitchFamily="18" charset="0"/>
            </a:rPr>
            <a:t>, radio </a:t>
          </a:r>
          <a:r>
            <a:rPr lang="en-US" sz="2000" b="0" kern="1200" dirty="0" err="1" smtClean="0">
              <a:latin typeface="Times New Roman" pitchFamily="18" charset="0"/>
              <a:cs typeface="Times New Roman" pitchFamily="18" charset="0"/>
            </a:rPr>
            <a:t>faoliyatini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yanada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liberallashtirish</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ularning</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mustaqilligi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va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erkinligini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amalda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ta`minlash</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masalalari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hayotimizni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isloh</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qilish</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va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yangilash</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borasida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oldimizga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qo`ygan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ustuvor</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vazifalardan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biri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etib</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belgilab</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qo`yilgan</a:t>
          </a:r>
          <a:r>
            <a:rPr lang="en-US" sz="2000" b="0" kern="1200" dirty="0" smtClean="0">
              <a:latin typeface="Times New Roman" pitchFamily="18" charset="0"/>
              <a:cs typeface="Times New Roman" pitchFamily="18" charset="0"/>
            </a:rPr>
            <a:t>.</a:t>
          </a:r>
          <a:endParaRPr lang="ru-RU" sz="2000" b="0" kern="1200" dirty="0">
            <a:latin typeface="Times New Roman" pitchFamily="18" charset="0"/>
            <a:cs typeface="Times New Roman" pitchFamily="18" charset="0"/>
          </a:endParaRPr>
        </a:p>
      </dsp:txBody>
      <dsp:txXfrm>
        <a:off x="2498892" y="561447"/>
        <a:ext cx="5830749" cy="1499338"/>
      </dsp:txXfrm>
    </dsp:sp>
    <dsp:sp modelId="{F7611812-1DA9-4B86-8429-2CD1C1CBE371}">
      <dsp:nvSpPr>
        <dsp:cNvPr id="0" name=""/>
        <dsp:cNvSpPr/>
      </dsp:nvSpPr>
      <dsp:spPr>
        <a:xfrm>
          <a:off x="874614" y="2060786"/>
          <a:ext cx="3248557" cy="3248557"/>
        </a:xfrm>
        <a:prstGeom prst="pie">
          <a:avLst>
            <a:gd name="adj1" fmla="val 5400000"/>
            <a:gd name="adj2" fmla="val 1620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2AB803-8F32-472B-B02B-BD3FCF8A43E6}">
      <dsp:nvSpPr>
        <dsp:cNvPr id="0" name=""/>
        <dsp:cNvSpPr/>
      </dsp:nvSpPr>
      <dsp:spPr>
        <a:xfrm>
          <a:off x="2453121" y="2736810"/>
          <a:ext cx="5830749" cy="1286883"/>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endParaRPr lang="en-US" sz="2000" b="0" kern="1200" dirty="0" smtClean="0">
            <a:latin typeface="Times New Roman" pitchFamily="18" charset="0"/>
            <a:cs typeface="Times New Roman" pitchFamily="18" charset="0"/>
          </a:endParaRPr>
        </a:p>
        <a:p>
          <a:pPr lvl="0" algn="just" defTabSz="889000">
            <a:lnSpc>
              <a:spcPct val="90000"/>
            </a:lnSpc>
            <a:spcBef>
              <a:spcPct val="0"/>
            </a:spcBef>
            <a:spcAft>
              <a:spcPct val="35000"/>
            </a:spcAft>
          </a:pPr>
          <a:r>
            <a:rPr lang="en-US" sz="2000" b="0" kern="1200" dirty="0" err="1" smtClean="0">
              <a:latin typeface="Times New Roman" pitchFamily="18" charset="0"/>
              <a:cs typeface="Times New Roman" pitchFamily="18" charset="0"/>
            </a:rPr>
            <a:t>Respublikamizda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ommaviy</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axborot</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vositalari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erkinligi</a:t>
          </a:r>
          <a:r>
            <a:rPr lang="en-US" sz="2000" b="0" kern="1200" dirty="0" smtClean="0">
              <a:latin typeface="Times New Roman" pitchFamily="18" charset="0"/>
              <a:cs typeface="Times New Roman" pitchFamily="18" charset="0"/>
            </a:rPr>
            <a:t> – </a:t>
          </a:r>
          <a:r>
            <a:rPr lang="en-US" sz="2000" b="0" kern="1200" dirty="0" err="1" smtClean="0">
              <a:latin typeface="Times New Roman" pitchFamily="18" charset="0"/>
              <a:cs typeface="Times New Roman" pitchFamily="18" charset="0"/>
            </a:rPr>
            <a:t>konstitutsiyaviy</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tamoyillardan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biri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sifatida</a:t>
          </a:r>
          <a:r>
            <a:rPr lang="en-US" sz="2000" b="0" kern="1200" dirty="0" smtClean="0">
              <a:latin typeface="Times New Roman" pitchFamily="18" charset="0"/>
              <a:cs typeface="Times New Roman" pitchFamily="18" charset="0"/>
            </a:rPr>
            <a:t> tan </a:t>
          </a:r>
          <a:r>
            <a:rPr lang="en-US" sz="2000" b="0" kern="1200" dirty="0" err="1" smtClean="0">
              <a:latin typeface="Times New Roman" pitchFamily="18" charset="0"/>
              <a:cs typeface="Times New Roman" pitchFamily="18" charset="0"/>
            </a:rPr>
            <a:t>olindi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Shunga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amal</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qilingan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holda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ish</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olib</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borilmoqda</a:t>
          </a:r>
          <a:r>
            <a:rPr lang="en-US" sz="2000" b="0" kern="1200" dirty="0" smtClean="0">
              <a:latin typeface="Times New Roman" pitchFamily="18" charset="0"/>
              <a:cs typeface="Times New Roman" pitchFamily="18" charset="0"/>
            </a:rPr>
            <a:t>. </a:t>
          </a:r>
          <a:endParaRPr lang="ru-RU" sz="2000" b="0" kern="1200" dirty="0">
            <a:latin typeface="Times New Roman" pitchFamily="18" charset="0"/>
            <a:cs typeface="Times New Roman" pitchFamily="18" charset="0"/>
          </a:endParaRPr>
        </a:p>
      </dsp:txBody>
      <dsp:txXfrm>
        <a:off x="2453121" y="2736810"/>
        <a:ext cx="5830749" cy="593946"/>
      </dsp:txXfrm>
    </dsp:sp>
    <dsp:sp modelId="{4889D0CC-ABA3-4660-A075-CB7E5F28A76B}">
      <dsp:nvSpPr>
        <dsp:cNvPr id="0" name=""/>
        <dsp:cNvSpPr/>
      </dsp:nvSpPr>
      <dsp:spPr>
        <a:xfrm>
          <a:off x="1749225" y="3560120"/>
          <a:ext cx="1499334" cy="1499334"/>
        </a:xfrm>
        <a:prstGeom prst="pie">
          <a:avLst>
            <a:gd name="adj1" fmla="val 5400000"/>
            <a:gd name="adj2" fmla="val 1620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21CEA4-0F9D-48CB-80D8-CE72A18CA07E}">
      <dsp:nvSpPr>
        <dsp:cNvPr id="0" name=""/>
        <dsp:cNvSpPr/>
      </dsp:nvSpPr>
      <dsp:spPr>
        <a:xfrm>
          <a:off x="2498892" y="4032965"/>
          <a:ext cx="5830749" cy="1499334"/>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latin typeface="Times New Roman" pitchFamily="18" charset="0"/>
              <a:cs typeface="Times New Roman" pitchFamily="18" charset="0"/>
            </a:rPr>
            <a:t>O`zbekiston Respublikasi mustaqilligining dastlabki davridanoq ommaviy axborot vositalarini tom ma`noda “to`rtinchi hokimiyat” darajasiga ko`tarish borasida bosqichma-bosqich amalga oshirilayotgan </a:t>
          </a:r>
          <a:r>
            <a:rPr lang="en-US" sz="2000" kern="1200" dirty="0" err="1">
              <a:latin typeface="Times New Roman" pitchFamily="18" charset="0"/>
              <a:cs typeface="Times New Roman" pitchFamily="18" charset="0"/>
            </a:rPr>
            <a:t>uzviy</a:t>
          </a:r>
          <a:r>
            <a:rPr lang="en-US" sz="2000" kern="1200" dirty="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islohotlar</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bugun</a:t>
          </a:r>
          <a:r>
            <a:rPr lang="en-US" sz="2000" kern="1200" dirty="0" smtClean="0">
              <a:latin typeface="Times New Roman" pitchFamily="18" charset="0"/>
              <a:cs typeface="Times New Roman" pitchFamily="18" charset="0"/>
            </a:rPr>
            <a:t> ham </a:t>
          </a:r>
          <a:r>
            <a:rPr lang="en-US" sz="2000" kern="1200" dirty="0" err="1" smtClean="0">
              <a:latin typeface="Times New Roman" pitchFamily="18" charset="0"/>
              <a:cs typeface="Times New Roman" pitchFamily="18" charset="0"/>
            </a:rPr>
            <a:t>mustahkamlanib</a:t>
          </a:r>
          <a:r>
            <a:rPr lang="en-US" sz="2000" kern="1200" dirty="0" smtClean="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borilmoqda</a:t>
          </a:r>
          <a:r>
            <a:rPr lang="en-US" sz="2000" kern="1200" dirty="0" smtClean="0">
              <a:latin typeface="Times New Roman" pitchFamily="18" charset="0"/>
              <a:cs typeface="Times New Roman" pitchFamily="18" charset="0"/>
            </a:rPr>
            <a:t>. </a:t>
          </a:r>
          <a:endParaRPr lang="ru-RU" sz="2000" kern="1200" dirty="0">
            <a:latin typeface="Times New Roman" pitchFamily="18" charset="0"/>
            <a:cs typeface="Times New Roman" pitchFamily="18" charset="0"/>
          </a:endParaRPr>
        </a:p>
      </dsp:txBody>
      <dsp:txXfrm>
        <a:off x="2498892" y="4032965"/>
        <a:ext cx="5830749" cy="14993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AF1CE1-7A23-4521-8C95-C61A8457B732}">
      <dsp:nvSpPr>
        <dsp:cNvPr id="0" name=""/>
        <dsp:cNvSpPr/>
      </dsp:nvSpPr>
      <dsp:spPr>
        <a:xfrm>
          <a:off x="0" y="4878380"/>
          <a:ext cx="8643998" cy="1601193"/>
        </a:xfrm>
        <a:prstGeom prst="rect">
          <a:avLst/>
        </a:prstGeom>
        <a:gradFill rotWithShape="0">
          <a:gsLst>
            <a:gs pos="0">
              <a:schemeClr val="accent1">
                <a:shade val="50000"/>
                <a:hueOff val="0"/>
                <a:satOff val="0"/>
                <a:lumOff val="0"/>
                <a:alphaOff val="0"/>
                <a:tint val="70000"/>
                <a:satMod val="130000"/>
              </a:schemeClr>
            </a:gs>
            <a:gs pos="43000">
              <a:schemeClr val="accent1">
                <a:shade val="50000"/>
                <a:hueOff val="0"/>
                <a:satOff val="0"/>
                <a:lumOff val="0"/>
                <a:alphaOff val="0"/>
                <a:tint val="44000"/>
                <a:satMod val="165000"/>
              </a:schemeClr>
            </a:gs>
            <a:gs pos="93000">
              <a:schemeClr val="accent1">
                <a:shade val="50000"/>
                <a:hueOff val="0"/>
                <a:satOff val="0"/>
                <a:lumOff val="0"/>
                <a:alphaOff val="0"/>
                <a:tint val="15000"/>
                <a:satMod val="165000"/>
              </a:schemeClr>
            </a:gs>
            <a:gs pos="100000">
              <a:schemeClr val="accent1">
                <a:shade val="50000"/>
                <a:hueOff val="0"/>
                <a:satOff val="0"/>
                <a:lumOff val="0"/>
                <a:alphaOff val="0"/>
                <a:tint val="5000"/>
                <a:satMod val="250000"/>
              </a:schemeClr>
            </a:gs>
          </a:gsLst>
          <a:path path="circle">
            <a:fillToRect l="50000" t="130000" r="50000" b="-30000"/>
          </a:path>
        </a:gradFill>
        <a:ln>
          <a:noFill/>
        </a:ln>
        <a:effectLst>
          <a:outerShdw blurRad="57150" dist="38100" dir="5400000" algn="ctr" rotWithShape="0">
            <a:schemeClr val="accent1">
              <a:shade val="50000"/>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just" defTabSz="889000">
            <a:lnSpc>
              <a:spcPct val="90000"/>
            </a:lnSpc>
            <a:spcBef>
              <a:spcPct val="0"/>
            </a:spcBef>
            <a:spcAft>
              <a:spcPct val="35000"/>
            </a:spcAft>
          </a:pPr>
          <a:r>
            <a:rPr lang="en-US" sz="2000" b="0" kern="1200" dirty="0" err="1" smtClean="0">
              <a:latin typeface="Times New Roman" pitchFamily="18" charset="0"/>
              <a:cs typeface="Times New Roman" pitchFamily="18" charset="0"/>
            </a:rPr>
            <a:t>Bugun</a:t>
          </a:r>
          <a:r>
            <a:rPr lang="en-US" sz="2000" b="0" kern="1200" dirty="0" smtClean="0">
              <a:latin typeface="Times New Roman" pitchFamily="18" charset="0"/>
              <a:cs typeface="Times New Roman" pitchFamily="18" charset="0"/>
            </a:rPr>
            <a:t> </a:t>
          </a:r>
          <a:r>
            <a:rPr lang="en-US" sz="2000" b="0" kern="1200" dirty="0">
              <a:latin typeface="Times New Roman" pitchFamily="18" charset="0"/>
              <a:cs typeface="Times New Roman" pitchFamily="18" charset="0"/>
            </a:rPr>
            <a:t>O‘zbekistonda Internetdan foydalanuvchilar </a:t>
          </a:r>
          <a:r>
            <a:rPr lang="en-US" sz="2000" b="0" kern="1200" dirty="0" err="1">
              <a:latin typeface="Times New Roman" pitchFamily="18" charset="0"/>
              <a:cs typeface="Times New Roman" pitchFamily="18" charset="0"/>
            </a:rPr>
            <a:t>umumiy</a:t>
          </a:r>
          <a:r>
            <a:rPr lang="en-US" sz="2000" b="0" kern="1200" dirty="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soni</a:t>
          </a:r>
          <a:r>
            <a:rPr lang="en-US" sz="2000" b="0" kern="1200" dirty="0" smtClean="0">
              <a:latin typeface="Times New Roman" pitchFamily="18" charset="0"/>
              <a:cs typeface="Times New Roman" pitchFamily="18" charset="0"/>
            </a:rPr>
            <a:t> 13 </a:t>
          </a:r>
          <a:r>
            <a:rPr lang="en-US" sz="2000" b="0" kern="1200" dirty="0">
              <a:latin typeface="Times New Roman" pitchFamily="18" charset="0"/>
              <a:cs typeface="Times New Roman" pitchFamily="18" charset="0"/>
            </a:rPr>
            <a:t>million </a:t>
          </a:r>
          <a:r>
            <a:rPr lang="en-US" sz="2000" b="0" kern="1200" dirty="0" err="1">
              <a:latin typeface="Times New Roman" pitchFamily="18" charset="0"/>
              <a:cs typeface="Times New Roman" pitchFamily="18" charset="0"/>
            </a:rPr>
            <a:t>kishidan</a:t>
          </a:r>
          <a:r>
            <a:rPr lang="en-US" sz="2000" b="0" kern="1200" dirty="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oshdi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Respublika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hududida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ro`yxatga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olingan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saytlar</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esa</a:t>
          </a:r>
          <a:r>
            <a:rPr lang="en-US" sz="2000" b="0" kern="1200" dirty="0" smtClean="0">
              <a:latin typeface="Times New Roman" pitchFamily="18" charset="0"/>
              <a:cs typeface="Times New Roman" pitchFamily="18" charset="0"/>
            </a:rPr>
            <a:t> 150 </a:t>
          </a:r>
          <a:r>
            <a:rPr lang="en-US" sz="2000" b="0" kern="1200" dirty="0" err="1" smtClean="0">
              <a:latin typeface="Times New Roman" pitchFamily="18" charset="0"/>
              <a:cs typeface="Times New Roman" pitchFamily="18" charset="0"/>
            </a:rPr>
            <a:t>mingdan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ortdi</a:t>
          </a:r>
          <a:r>
            <a:rPr lang="en-US" sz="2000" b="0" kern="1200" dirty="0" smtClean="0">
              <a:latin typeface="Times New Roman" pitchFamily="18" charset="0"/>
              <a:cs typeface="Times New Roman" pitchFamily="18" charset="0"/>
            </a:rPr>
            <a:t>.  </a:t>
          </a:r>
          <a:r>
            <a:rPr lang="en-US" sz="2000" b="0" kern="1200" dirty="0">
              <a:latin typeface="Times New Roman" pitchFamily="18" charset="0"/>
              <a:cs typeface="Times New Roman" pitchFamily="18" charset="0"/>
            </a:rPr>
            <a:t>Mamlakatda Internet xizmatlari va ma’lumotlar uzatish tarmoqlari provayderlari soni 921 tani tashkil qiladi, global tarmoqdan ommaviy foydalanish punktlari umumiy soni 963 taga yetdi.</a:t>
          </a:r>
          <a:endParaRPr lang="ru-RU" sz="2000" b="0" kern="1200" dirty="0">
            <a:latin typeface="Times New Roman" pitchFamily="18" charset="0"/>
            <a:cs typeface="Times New Roman" pitchFamily="18" charset="0"/>
          </a:endParaRPr>
        </a:p>
      </dsp:txBody>
      <dsp:txXfrm>
        <a:off x="0" y="4878380"/>
        <a:ext cx="8643998" cy="1601193"/>
      </dsp:txXfrm>
    </dsp:sp>
    <dsp:sp modelId="{83A6C298-C632-415A-AA56-5E53BD0B9F4F}">
      <dsp:nvSpPr>
        <dsp:cNvPr id="0" name=""/>
        <dsp:cNvSpPr/>
      </dsp:nvSpPr>
      <dsp:spPr>
        <a:xfrm rot="10800000">
          <a:off x="0" y="2439763"/>
          <a:ext cx="8643998" cy="2462635"/>
        </a:xfrm>
        <a:prstGeom prst="upArrowCallout">
          <a:avLst/>
        </a:prstGeom>
        <a:gradFill rotWithShape="0">
          <a:gsLst>
            <a:gs pos="0">
              <a:schemeClr val="accent1">
                <a:shade val="50000"/>
                <a:hueOff val="520350"/>
                <a:satOff val="-30057"/>
                <a:lumOff val="33026"/>
                <a:alphaOff val="0"/>
                <a:tint val="70000"/>
                <a:satMod val="130000"/>
              </a:schemeClr>
            </a:gs>
            <a:gs pos="43000">
              <a:schemeClr val="accent1">
                <a:shade val="50000"/>
                <a:hueOff val="520350"/>
                <a:satOff val="-30057"/>
                <a:lumOff val="33026"/>
                <a:alphaOff val="0"/>
                <a:tint val="44000"/>
                <a:satMod val="165000"/>
              </a:schemeClr>
            </a:gs>
            <a:gs pos="93000">
              <a:schemeClr val="accent1">
                <a:shade val="50000"/>
                <a:hueOff val="520350"/>
                <a:satOff val="-30057"/>
                <a:lumOff val="33026"/>
                <a:alphaOff val="0"/>
                <a:tint val="15000"/>
                <a:satMod val="165000"/>
              </a:schemeClr>
            </a:gs>
            <a:gs pos="100000">
              <a:schemeClr val="accent1">
                <a:shade val="50000"/>
                <a:hueOff val="520350"/>
                <a:satOff val="-30057"/>
                <a:lumOff val="33026"/>
                <a:alphaOff val="0"/>
                <a:tint val="5000"/>
                <a:satMod val="250000"/>
              </a:schemeClr>
            </a:gs>
          </a:gsLst>
          <a:path path="circle">
            <a:fillToRect l="50000" t="130000" r="50000" b="-30000"/>
          </a:path>
        </a:gradFill>
        <a:ln>
          <a:noFill/>
        </a:ln>
        <a:effectLst>
          <a:outerShdw blurRad="57150" dist="38100" dir="5400000" algn="ctr" rotWithShape="0">
            <a:schemeClr val="accent1">
              <a:shade val="50000"/>
              <a:hueOff val="520350"/>
              <a:satOff val="-30057"/>
              <a:lumOff val="33026"/>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just" defTabSz="889000">
            <a:lnSpc>
              <a:spcPct val="90000"/>
            </a:lnSpc>
            <a:spcBef>
              <a:spcPct val="0"/>
            </a:spcBef>
            <a:spcAft>
              <a:spcPct val="35000"/>
            </a:spcAft>
          </a:pPr>
          <a:r>
            <a:rPr lang="en-US" sz="2000" b="0" kern="1200" dirty="0" err="1" smtClean="0">
              <a:latin typeface="Times New Roman" pitchFamily="18" charset="0"/>
              <a:cs typeface="Times New Roman" pitchFamily="18" charset="0"/>
            </a:rPr>
            <a:t>Bugungi</a:t>
          </a:r>
          <a:r>
            <a:rPr lang="en-US" sz="2000" b="0" kern="1200" dirty="0" smtClean="0">
              <a:latin typeface="Times New Roman" pitchFamily="18" charset="0"/>
              <a:cs typeface="Times New Roman" pitchFamily="18" charset="0"/>
            </a:rPr>
            <a:t> </a:t>
          </a:r>
          <a:r>
            <a:rPr lang="en-US" sz="2000" b="0" kern="1200" dirty="0">
              <a:latin typeface="Times New Roman" pitchFamily="18" charset="0"/>
              <a:cs typeface="Times New Roman" pitchFamily="18" charset="0"/>
            </a:rPr>
            <a:t>kunda o`zida matbuot, radio va televidenie xususiyatlari hamda imkoniyatlarini mujassamlashtirgan, axborot etkazib berish darajasi bo`yicha tezkorlikda va ko`lamdorlikda mukammal bo`lgan Internet ayniqsa shiddat bilan hayotimizga kirib keldi. </a:t>
          </a:r>
          <a:endParaRPr lang="ru-RU" sz="2000" b="0" kern="1200" dirty="0">
            <a:latin typeface="Times New Roman" pitchFamily="18" charset="0"/>
            <a:cs typeface="Times New Roman" pitchFamily="18" charset="0"/>
          </a:endParaRPr>
        </a:p>
      </dsp:txBody>
      <dsp:txXfrm rot="10800000">
        <a:off x="0" y="2439763"/>
        <a:ext cx="8643998" cy="1600146"/>
      </dsp:txXfrm>
    </dsp:sp>
    <dsp:sp modelId="{86527DF3-1843-49AD-BC21-CAEB7FBA6E65}">
      <dsp:nvSpPr>
        <dsp:cNvPr id="0" name=""/>
        <dsp:cNvSpPr/>
      </dsp:nvSpPr>
      <dsp:spPr>
        <a:xfrm rot="10800000">
          <a:off x="0" y="1145"/>
          <a:ext cx="8643998" cy="2462635"/>
        </a:xfrm>
        <a:prstGeom prst="upArrowCallout">
          <a:avLst/>
        </a:prstGeom>
        <a:gradFill rotWithShape="0">
          <a:gsLst>
            <a:gs pos="0">
              <a:schemeClr val="accent1">
                <a:shade val="50000"/>
                <a:hueOff val="520350"/>
                <a:satOff val="-30057"/>
                <a:lumOff val="33026"/>
                <a:alphaOff val="0"/>
                <a:tint val="70000"/>
                <a:satMod val="130000"/>
              </a:schemeClr>
            </a:gs>
            <a:gs pos="43000">
              <a:schemeClr val="accent1">
                <a:shade val="50000"/>
                <a:hueOff val="520350"/>
                <a:satOff val="-30057"/>
                <a:lumOff val="33026"/>
                <a:alphaOff val="0"/>
                <a:tint val="44000"/>
                <a:satMod val="165000"/>
              </a:schemeClr>
            </a:gs>
            <a:gs pos="93000">
              <a:schemeClr val="accent1">
                <a:shade val="50000"/>
                <a:hueOff val="520350"/>
                <a:satOff val="-30057"/>
                <a:lumOff val="33026"/>
                <a:alphaOff val="0"/>
                <a:tint val="15000"/>
                <a:satMod val="165000"/>
              </a:schemeClr>
            </a:gs>
            <a:gs pos="100000">
              <a:schemeClr val="accent1">
                <a:shade val="50000"/>
                <a:hueOff val="520350"/>
                <a:satOff val="-30057"/>
                <a:lumOff val="33026"/>
                <a:alphaOff val="0"/>
                <a:tint val="5000"/>
                <a:satMod val="250000"/>
              </a:schemeClr>
            </a:gs>
          </a:gsLst>
          <a:path path="circle">
            <a:fillToRect l="50000" t="130000" r="50000" b="-30000"/>
          </a:path>
        </a:gradFill>
        <a:ln>
          <a:noFill/>
        </a:ln>
        <a:effectLst>
          <a:outerShdw blurRad="57150" dist="38100" dir="5400000" algn="ctr" rotWithShape="0">
            <a:schemeClr val="accent1">
              <a:shade val="50000"/>
              <a:hueOff val="520350"/>
              <a:satOff val="-30057"/>
              <a:lumOff val="33026"/>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ctr" anchorCtr="0">
          <a:noAutofit/>
        </a:bodyPr>
        <a:lstStyle/>
        <a:p>
          <a:pPr lvl="0" algn="just" defTabSz="889000">
            <a:lnSpc>
              <a:spcPct val="90000"/>
            </a:lnSpc>
            <a:spcBef>
              <a:spcPct val="0"/>
            </a:spcBef>
            <a:spcAft>
              <a:spcPct val="35000"/>
            </a:spcAft>
          </a:pPr>
          <a:r>
            <a:rPr lang="en-US" sz="2000" kern="1200" dirty="0">
              <a:latin typeface="Times New Roman" pitchFamily="18" charset="0"/>
              <a:cs typeface="Times New Roman" pitchFamily="18" charset="0"/>
            </a:rPr>
            <a:t>Ommaviy axborot vositasi – sodir bo`layotgan voqea-hodisalar haqidagi barcha ma`lumotlarni to`plab, qayta ishlovchi va ularni yangilik-axborot sifatida ommaga etkazib turuvchi muassasadir. Buni ba`zan ommaviy </a:t>
          </a:r>
          <a:r>
            <a:rPr lang="en-US" sz="2000" kern="1200" dirty="0" err="1">
              <a:latin typeface="Times New Roman" pitchFamily="18" charset="0"/>
              <a:cs typeface="Times New Roman" pitchFamily="18" charset="0"/>
            </a:rPr>
            <a:t>axborot</a:t>
          </a:r>
          <a:r>
            <a:rPr lang="en-US" sz="2000" kern="1200" dirty="0">
              <a:latin typeface="Times New Roman" pitchFamily="18" charset="0"/>
              <a:cs typeface="Times New Roman" pitchFamily="18" charset="0"/>
            </a:rPr>
            <a:t> </a:t>
          </a:r>
          <a:r>
            <a:rPr lang="en-US" sz="2000" kern="1200" dirty="0" err="1" smtClean="0">
              <a:latin typeface="Times New Roman" pitchFamily="18" charset="0"/>
              <a:cs typeface="Times New Roman" pitchFamily="18" charset="0"/>
            </a:rPr>
            <a:t>kommunikatsiyalari</a:t>
          </a:r>
          <a:r>
            <a:rPr lang="en-US" sz="2000" kern="1200" dirty="0" smtClean="0">
              <a:latin typeface="Times New Roman" pitchFamily="18" charset="0"/>
              <a:cs typeface="Times New Roman" pitchFamily="18" charset="0"/>
            </a:rPr>
            <a:t> </a:t>
          </a:r>
          <a:r>
            <a:rPr lang="en-US" sz="2000" kern="1200" dirty="0">
              <a:latin typeface="Times New Roman" pitchFamily="18" charset="0"/>
              <a:cs typeface="Times New Roman" pitchFamily="18" charset="0"/>
            </a:rPr>
            <a:t>ham deb ataydilar.</a:t>
          </a:r>
          <a:endParaRPr lang="ru-RU" sz="2000" kern="1200" dirty="0">
            <a:latin typeface="Times New Roman" pitchFamily="18" charset="0"/>
            <a:cs typeface="Times New Roman" pitchFamily="18" charset="0"/>
          </a:endParaRPr>
        </a:p>
      </dsp:txBody>
      <dsp:txXfrm rot="10800000">
        <a:off x="0" y="1145"/>
        <a:ext cx="8643998" cy="16001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C8FA2F-1A32-462B-A39A-1CE75BB90B82}">
      <dsp:nvSpPr>
        <dsp:cNvPr id="0" name=""/>
        <dsp:cNvSpPr/>
      </dsp:nvSpPr>
      <dsp:spPr>
        <a:xfrm rot="5400000">
          <a:off x="-568102" y="703690"/>
          <a:ext cx="2220678" cy="1084474"/>
        </a:xfrm>
        <a:prstGeom prst="chevron">
          <a:avLst/>
        </a:prstGeom>
        <a:gradFill rotWithShape="0">
          <a:gsLst>
            <a:gs pos="0">
              <a:schemeClr val="accent2">
                <a:hueOff val="0"/>
                <a:satOff val="0"/>
                <a:lumOff val="0"/>
                <a:alphaOff val="0"/>
                <a:tint val="70000"/>
                <a:satMod val="130000"/>
              </a:schemeClr>
            </a:gs>
            <a:gs pos="43000">
              <a:schemeClr val="accent2">
                <a:hueOff val="0"/>
                <a:satOff val="0"/>
                <a:lumOff val="0"/>
                <a:alphaOff val="0"/>
                <a:tint val="44000"/>
                <a:satMod val="165000"/>
              </a:schemeClr>
            </a:gs>
            <a:gs pos="93000">
              <a:schemeClr val="accent2">
                <a:hueOff val="0"/>
                <a:satOff val="0"/>
                <a:lumOff val="0"/>
                <a:alphaOff val="0"/>
                <a:tint val="15000"/>
                <a:satMod val="165000"/>
              </a:schemeClr>
            </a:gs>
            <a:gs pos="100000">
              <a:schemeClr val="accent2">
                <a:hueOff val="0"/>
                <a:satOff val="0"/>
                <a:lumOff val="0"/>
                <a:alphaOff val="0"/>
                <a:tint val="5000"/>
                <a:satMod val="250000"/>
              </a:schemeClr>
            </a:gs>
          </a:gsLst>
          <a:path path="circle">
            <a:fillToRect l="50000" t="130000" r="50000" b="-30000"/>
          </a:path>
        </a:gradFill>
        <a:ln w="9525" cap="flat" cmpd="sng" algn="ctr">
          <a:solidFill>
            <a:schemeClr val="accent2">
              <a:hueOff val="0"/>
              <a:satOff val="0"/>
              <a:lumOff val="0"/>
              <a:alphaOff val="0"/>
            </a:schemeClr>
          </a:solidFill>
          <a:prstDash val="solid"/>
        </a:ln>
        <a:effectLst>
          <a:outerShdw blurRad="57150" dist="38100" dir="5400000" algn="ctr" rotWithShape="0">
            <a:schemeClr val="accent2">
              <a:hueOff val="0"/>
              <a:satOff val="0"/>
              <a:lumOff val="0"/>
              <a:alphaOff val="0"/>
              <a:shade val="9000"/>
              <a:satMod val="105000"/>
              <a:alpha val="48000"/>
            </a:scheme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lvl="0" algn="ctr" defTabSz="1333500" rtl="0">
            <a:lnSpc>
              <a:spcPct val="90000"/>
            </a:lnSpc>
            <a:spcBef>
              <a:spcPct val="0"/>
            </a:spcBef>
            <a:spcAft>
              <a:spcPct val="35000"/>
            </a:spcAft>
          </a:pPr>
          <a:r>
            <a:rPr lang="ru-RU" sz="3000" kern="1200" dirty="0" smtClean="0"/>
            <a:t>-</a:t>
          </a:r>
          <a:endParaRPr lang="ru-RU" sz="3000" kern="1200" dirty="0"/>
        </a:p>
      </dsp:txBody>
      <dsp:txXfrm rot="-5400000">
        <a:off x="0" y="677825"/>
        <a:ext cx="1084474" cy="1136204"/>
      </dsp:txXfrm>
    </dsp:sp>
    <dsp:sp modelId="{A97AA583-2C42-422A-A43F-FD96412AA762}">
      <dsp:nvSpPr>
        <dsp:cNvPr id="0" name=""/>
        <dsp:cNvSpPr/>
      </dsp:nvSpPr>
      <dsp:spPr>
        <a:xfrm rot="5400000">
          <a:off x="3724792" y="-2713590"/>
          <a:ext cx="2057295" cy="7484477"/>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rtl="0">
            <a:lnSpc>
              <a:spcPct val="90000"/>
            </a:lnSpc>
            <a:spcBef>
              <a:spcPct val="0"/>
            </a:spcBef>
            <a:spcAft>
              <a:spcPct val="15000"/>
            </a:spcAft>
            <a:buChar char="••"/>
          </a:pPr>
          <a:endParaRPr lang="ru-RU" sz="2000" kern="1200" dirty="0">
            <a:latin typeface="Times New Roman" pitchFamily="18" charset="0"/>
            <a:cs typeface="Times New Roman" pitchFamily="18" charset="0"/>
          </a:endParaRPr>
        </a:p>
        <a:p>
          <a:pPr marL="228600" lvl="1" indent="-228600" algn="just" defTabSz="889000">
            <a:lnSpc>
              <a:spcPct val="90000"/>
            </a:lnSpc>
            <a:spcBef>
              <a:spcPct val="0"/>
            </a:spcBef>
            <a:spcAft>
              <a:spcPct val="15000"/>
            </a:spcAft>
            <a:buChar char="••"/>
          </a:pPr>
          <a:r>
            <a:rPr lang="en-US" sz="2000" b="1" kern="1200" dirty="0">
              <a:latin typeface="Times New Roman" pitchFamily="18" charset="0"/>
              <a:cs typeface="Times New Roman" pitchFamily="18" charset="0"/>
            </a:rPr>
            <a:t>Birinchidan</a:t>
          </a:r>
          <a:r>
            <a:rPr lang="en-US" sz="2000" kern="1200" dirty="0">
              <a:latin typeface="Times New Roman" pitchFamily="18" charset="0"/>
              <a:cs typeface="Times New Roman" pitchFamily="18" charset="0"/>
            </a:rPr>
            <a:t>, davlat jamiyat hayotining eng muhim masalalari bo‘yicha yuzaga keladigan ijtimoiy munosabatlarni muayyan huquq normalari yaratish orqali tartibga solib boradi. OAV ham o‘z faoliyatini muayyan huquq normalari asosida amalga oshiradi. Davlat bunda OAVni tashkil etish, tugatish, ular faoliyatini litsenziyalash va kafolatlash kabi masalalarga oid huquq normalarini belgilab beradi. </a:t>
          </a:r>
          <a:endParaRPr lang="ru-RU" sz="2000" kern="1200" dirty="0">
            <a:latin typeface="Times New Roman" pitchFamily="18" charset="0"/>
            <a:cs typeface="Times New Roman" pitchFamily="18" charset="0"/>
          </a:endParaRPr>
        </a:p>
      </dsp:txBody>
      <dsp:txXfrm rot="-5400000">
        <a:off x="1011202" y="100429"/>
        <a:ext cx="7384048" cy="1856437"/>
      </dsp:txXfrm>
    </dsp:sp>
    <dsp:sp modelId="{300874B0-CE64-4692-A647-FCAF6A93685F}">
      <dsp:nvSpPr>
        <dsp:cNvPr id="0" name=""/>
        <dsp:cNvSpPr/>
      </dsp:nvSpPr>
      <dsp:spPr>
        <a:xfrm rot="5400000">
          <a:off x="-506000" y="3009973"/>
          <a:ext cx="2096475" cy="1084474"/>
        </a:xfrm>
        <a:prstGeom prst="chevron">
          <a:avLst/>
        </a:prstGeom>
        <a:gradFill rotWithShape="0">
          <a:gsLst>
            <a:gs pos="0">
              <a:schemeClr val="accent3">
                <a:hueOff val="0"/>
                <a:satOff val="0"/>
                <a:lumOff val="0"/>
                <a:alphaOff val="0"/>
                <a:tint val="70000"/>
                <a:satMod val="130000"/>
              </a:schemeClr>
            </a:gs>
            <a:gs pos="43000">
              <a:schemeClr val="accent3">
                <a:hueOff val="0"/>
                <a:satOff val="0"/>
                <a:lumOff val="0"/>
                <a:alphaOff val="0"/>
                <a:tint val="44000"/>
                <a:satMod val="165000"/>
              </a:schemeClr>
            </a:gs>
            <a:gs pos="93000">
              <a:schemeClr val="accent3">
                <a:hueOff val="0"/>
                <a:satOff val="0"/>
                <a:lumOff val="0"/>
                <a:alphaOff val="0"/>
                <a:tint val="15000"/>
                <a:satMod val="165000"/>
              </a:schemeClr>
            </a:gs>
            <a:gs pos="100000">
              <a:schemeClr val="accent3">
                <a:hueOff val="0"/>
                <a:satOff val="0"/>
                <a:lumOff val="0"/>
                <a:alphaOff val="0"/>
                <a:tint val="5000"/>
                <a:satMod val="250000"/>
              </a:schemeClr>
            </a:gs>
          </a:gsLst>
          <a:path path="circle">
            <a:fillToRect l="50000" t="130000" r="50000" b="-30000"/>
          </a:path>
        </a:gradFill>
        <a:ln w="9525" cap="flat" cmpd="sng" algn="ctr">
          <a:solidFill>
            <a:schemeClr val="accent3">
              <a:hueOff val="0"/>
              <a:satOff val="0"/>
              <a:lumOff val="0"/>
              <a:alphaOff val="0"/>
            </a:schemeClr>
          </a:solidFill>
          <a:prstDash val="solid"/>
        </a:ln>
        <a:effectLst>
          <a:outerShdw blurRad="57150" dist="38100" dir="5400000" algn="ctr" rotWithShape="0">
            <a:schemeClr val="accent3">
              <a:hueOff val="0"/>
              <a:satOff val="0"/>
              <a:lumOff val="0"/>
              <a:alphaOff val="0"/>
              <a:shade val="9000"/>
              <a:satMod val="105000"/>
              <a:alpha val="48000"/>
            </a:scheme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lvl="0" algn="ctr" defTabSz="1333500" rtl="0">
            <a:lnSpc>
              <a:spcPct val="90000"/>
            </a:lnSpc>
            <a:spcBef>
              <a:spcPct val="0"/>
            </a:spcBef>
            <a:spcAft>
              <a:spcPct val="35000"/>
            </a:spcAft>
          </a:pPr>
          <a:r>
            <a:rPr lang="ru-RU" sz="3000" kern="1200" dirty="0" smtClean="0"/>
            <a:t>-</a:t>
          </a:r>
          <a:endParaRPr lang="ru-RU" sz="3000" kern="1200" dirty="0"/>
        </a:p>
      </dsp:txBody>
      <dsp:txXfrm rot="-5400000">
        <a:off x="1" y="3046209"/>
        <a:ext cx="1084474" cy="1012001"/>
      </dsp:txXfrm>
    </dsp:sp>
    <dsp:sp modelId="{54F9631E-0E10-482B-A2A3-408327E50986}">
      <dsp:nvSpPr>
        <dsp:cNvPr id="0" name=""/>
        <dsp:cNvSpPr/>
      </dsp:nvSpPr>
      <dsp:spPr>
        <a:xfrm rot="5400000">
          <a:off x="3891722" y="-461146"/>
          <a:ext cx="1869981" cy="7484477"/>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just" defTabSz="889000" rtl="0">
            <a:lnSpc>
              <a:spcPct val="90000"/>
            </a:lnSpc>
            <a:spcBef>
              <a:spcPct val="0"/>
            </a:spcBef>
            <a:spcAft>
              <a:spcPct val="15000"/>
            </a:spcAft>
            <a:buChar char="••"/>
          </a:pPr>
          <a:endParaRPr lang="ru-RU" sz="2000" b="0" kern="1200" dirty="0">
            <a:latin typeface="Times New Roman" pitchFamily="18" charset="0"/>
            <a:cs typeface="Times New Roman" pitchFamily="18" charset="0"/>
          </a:endParaRPr>
        </a:p>
        <a:p>
          <a:pPr marL="228600" lvl="1" indent="-228600" algn="just" defTabSz="889000">
            <a:lnSpc>
              <a:spcPct val="90000"/>
            </a:lnSpc>
            <a:spcBef>
              <a:spcPct val="0"/>
            </a:spcBef>
            <a:spcAft>
              <a:spcPct val="15000"/>
            </a:spcAft>
            <a:buChar char="••"/>
          </a:pPr>
          <a:r>
            <a:rPr lang="en-US" sz="2000" b="1" kern="1200" dirty="0" smtClean="0">
              <a:latin typeface="Times New Roman" pitchFamily="18" charset="0"/>
              <a:cs typeface="Times New Roman" pitchFamily="18" charset="0"/>
            </a:rPr>
            <a:t> </a:t>
          </a:r>
          <a:r>
            <a:rPr lang="en-US" sz="2000" b="1" kern="1200" dirty="0" err="1" smtClean="0">
              <a:latin typeface="Times New Roman" pitchFamily="18" charset="0"/>
              <a:cs typeface="Times New Roman" pitchFamily="18" charset="0"/>
            </a:rPr>
            <a:t>Ikkinchidan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bozor</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iqtisodiyoti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sharoitida</a:t>
          </a:r>
          <a:r>
            <a:rPr lang="en-US" sz="2000" b="0" kern="1200" dirty="0" smtClean="0">
              <a:latin typeface="Times New Roman" pitchFamily="18" charset="0"/>
              <a:cs typeface="Times New Roman" pitchFamily="18" charset="0"/>
            </a:rPr>
            <a:t> OAV </a:t>
          </a:r>
          <a:r>
            <a:rPr lang="en-US" sz="2000" b="0" kern="1200" dirty="0" err="1" smtClean="0">
              <a:latin typeface="Times New Roman" pitchFamily="18" charset="0"/>
              <a:cs typeface="Times New Roman" pitchFamily="18" charset="0"/>
            </a:rPr>
            <a:t>mulkchilikning</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turli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xil</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shakllari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ko‘rinishida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tashkil</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etiladi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hamda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ular</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bozor</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qonuniyatlari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asosida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faoliyat</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yuritadilar</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Shu</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bilan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birga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davlat</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OAVning</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barqaror</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faoliyat</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yuritishi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hamda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muayyan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ijtimoiy</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funk­tsiyalarni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amalga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oshirishlari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uchun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ularga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har</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tomonlama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yordam</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beradi</a:t>
          </a:r>
          <a:r>
            <a:rPr lang="en-US" sz="2000" b="0" kern="1200" dirty="0" smtClean="0">
              <a:latin typeface="Times New Roman" pitchFamily="18" charset="0"/>
              <a:cs typeface="Times New Roman" pitchFamily="18" charset="0"/>
            </a:rPr>
            <a:t>.</a:t>
          </a:r>
          <a:endParaRPr lang="ru-RU" sz="2000" b="0" kern="1200" dirty="0" smtClean="0">
            <a:latin typeface="Times New Roman" pitchFamily="18" charset="0"/>
            <a:cs typeface="Times New Roman" pitchFamily="18" charset="0"/>
          </a:endParaRPr>
        </a:p>
      </dsp:txBody>
      <dsp:txXfrm rot="-5400000">
        <a:off x="1084475" y="2437386"/>
        <a:ext cx="7393192" cy="1687411"/>
      </dsp:txXfrm>
    </dsp:sp>
    <dsp:sp modelId="{245C9D6F-7425-408B-9502-BAB23DFDCB56}">
      <dsp:nvSpPr>
        <dsp:cNvPr id="0" name=""/>
        <dsp:cNvSpPr/>
      </dsp:nvSpPr>
      <dsp:spPr>
        <a:xfrm rot="5400000">
          <a:off x="-232387" y="4786143"/>
          <a:ext cx="1549249" cy="1084474"/>
        </a:xfrm>
        <a:prstGeom prst="chevron">
          <a:avLst/>
        </a:prstGeom>
        <a:gradFill rotWithShape="0">
          <a:gsLst>
            <a:gs pos="0">
              <a:schemeClr val="accent4">
                <a:hueOff val="0"/>
                <a:satOff val="0"/>
                <a:lumOff val="0"/>
                <a:alphaOff val="0"/>
                <a:tint val="70000"/>
                <a:satMod val="130000"/>
              </a:schemeClr>
            </a:gs>
            <a:gs pos="43000">
              <a:schemeClr val="accent4">
                <a:hueOff val="0"/>
                <a:satOff val="0"/>
                <a:lumOff val="0"/>
                <a:alphaOff val="0"/>
                <a:tint val="44000"/>
                <a:satMod val="165000"/>
              </a:schemeClr>
            </a:gs>
            <a:gs pos="93000">
              <a:schemeClr val="accent4">
                <a:hueOff val="0"/>
                <a:satOff val="0"/>
                <a:lumOff val="0"/>
                <a:alphaOff val="0"/>
                <a:tint val="15000"/>
                <a:satMod val="165000"/>
              </a:schemeClr>
            </a:gs>
            <a:gs pos="100000">
              <a:schemeClr val="accent4">
                <a:hueOff val="0"/>
                <a:satOff val="0"/>
                <a:lumOff val="0"/>
                <a:alphaOff val="0"/>
                <a:tint val="5000"/>
                <a:satMod val="250000"/>
              </a:schemeClr>
            </a:gs>
          </a:gsLst>
          <a:path path="circle">
            <a:fillToRect l="50000" t="130000" r="50000" b="-30000"/>
          </a:path>
        </a:gradFill>
        <a:ln w="9525" cap="flat" cmpd="sng" algn="ctr">
          <a:solidFill>
            <a:schemeClr val="accent4">
              <a:hueOff val="0"/>
              <a:satOff val="0"/>
              <a:lumOff val="0"/>
              <a:alphaOff val="0"/>
            </a:schemeClr>
          </a:solidFill>
          <a:prstDash val="solid"/>
        </a:ln>
        <a:effectLst>
          <a:outerShdw blurRad="57150" dist="38100" dir="5400000" algn="ctr" rotWithShape="0">
            <a:schemeClr val="accent4">
              <a:hueOff val="0"/>
              <a:satOff val="0"/>
              <a:lumOff val="0"/>
              <a:alphaOff val="0"/>
              <a:shade val="9000"/>
              <a:satMod val="105000"/>
              <a:alpha val="48000"/>
            </a:scheme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19050" tIns="19050" rIns="19050" bIns="19050" numCol="1" spcCol="1270" anchor="ctr" anchorCtr="0">
          <a:noAutofit/>
        </a:bodyPr>
        <a:lstStyle/>
        <a:p>
          <a:pPr lvl="0" algn="ctr" defTabSz="1333500" rtl="0">
            <a:lnSpc>
              <a:spcPct val="90000"/>
            </a:lnSpc>
            <a:spcBef>
              <a:spcPct val="0"/>
            </a:spcBef>
            <a:spcAft>
              <a:spcPct val="35000"/>
            </a:spcAft>
          </a:pPr>
          <a:r>
            <a:rPr lang="ru-RU" sz="3000" kern="1200" dirty="0" smtClean="0"/>
            <a:t>-</a:t>
          </a:r>
          <a:endParaRPr lang="ru-RU" sz="3000" kern="1200" dirty="0"/>
        </a:p>
      </dsp:txBody>
      <dsp:txXfrm rot="-5400000">
        <a:off x="1" y="5095992"/>
        <a:ext cx="1084474" cy="464775"/>
      </dsp:txXfrm>
    </dsp:sp>
    <dsp:sp modelId="{767BAB69-C817-4651-B436-E0C7EA551AE7}">
      <dsp:nvSpPr>
        <dsp:cNvPr id="0" name=""/>
        <dsp:cNvSpPr/>
      </dsp:nvSpPr>
      <dsp:spPr>
        <a:xfrm rot="5400000">
          <a:off x="4169285" y="1433063"/>
          <a:ext cx="1314855" cy="7484477"/>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just" defTabSz="889000" rtl="0">
            <a:lnSpc>
              <a:spcPct val="90000"/>
            </a:lnSpc>
            <a:spcBef>
              <a:spcPct val="0"/>
            </a:spcBef>
            <a:spcAft>
              <a:spcPct val="15000"/>
            </a:spcAft>
            <a:buChar char="••"/>
          </a:pPr>
          <a:endParaRPr lang="ru-RU" sz="2000" b="0" kern="1200" dirty="0">
            <a:latin typeface="Times New Roman" pitchFamily="18" charset="0"/>
            <a:cs typeface="Times New Roman" pitchFamily="18" charset="0"/>
          </a:endParaRPr>
        </a:p>
        <a:p>
          <a:pPr marL="228600" lvl="1" indent="-228600" algn="just" defTabSz="889000">
            <a:lnSpc>
              <a:spcPct val="90000"/>
            </a:lnSpc>
            <a:spcBef>
              <a:spcPct val="0"/>
            </a:spcBef>
            <a:spcAft>
              <a:spcPct val="15000"/>
            </a:spcAft>
            <a:buChar char="••"/>
          </a:pPr>
          <a:r>
            <a:rPr lang="en-US" sz="2000" b="1" kern="1200" dirty="0">
              <a:latin typeface="Times New Roman" pitchFamily="18" charset="0"/>
              <a:cs typeface="Times New Roman" pitchFamily="18" charset="0"/>
            </a:rPr>
            <a:t>Uchinchidan</a:t>
          </a:r>
          <a:r>
            <a:rPr lang="en-US" sz="2000" b="0" kern="1200" dirty="0">
              <a:latin typeface="Times New Roman" pitchFamily="18" charset="0"/>
              <a:cs typeface="Times New Roman" pitchFamily="18" charset="0"/>
            </a:rPr>
            <a:t>, mamlakatimizda amalga oshirilayotgan islohotlar jarayonida davlatimiz o‘zining maqsad va vazifalarini amalga oshirishda hamda ularning mazmun va mohiyatini aholiga yetkazishda OAVdan asosiy vosita sifatida foydalanmoqda.</a:t>
          </a:r>
          <a:endParaRPr lang="ru-RU" sz="2000" b="0" kern="1200" dirty="0">
            <a:latin typeface="Times New Roman" pitchFamily="18" charset="0"/>
            <a:cs typeface="Times New Roman" pitchFamily="18" charset="0"/>
          </a:endParaRPr>
        </a:p>
      </dsp:txBody>
      <dsp:txXfrm rot="-5400000">
        <a:off x="1084474" y="4582060"/>
        <a:ext cx="7420291" cy="11864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C8FA2F-1A32-462B-A39A-1CE75BB90B82}">
      <dsp:nvSpPr>
        <dsp:cNvPr id="0" name=""/>
        <dsp:cNvSpPr/>
      </dsp:nvSpPr>
      <dsp:spPr>
        <a:xfrm rot="5400000">
          <a:off x="-414794" y="414794"/>
          <a:ext cx="2169735" cy="1340146"/>
        </a:xfrm>
        <a:prstGeom prst="chevron">
          <a:avLst/>
        </a:prstGeom>
        <a:gradFill rotWithShape="0">
          <a:gsLst>
            <a:gs pos="0">
              <a:schemeClr val="accent2">
                <a:hueOff val="0"/>
                <a:satOff val="0"/>
                <a:lumOff val="0"/>
                <a:alphaOff val="0"/>
                <a:tint val="70000"/>
                <a:satMod val="130000"/>
              </a:schemeClr>
            </a:gs>
            <a:gs pos="43000">
              <a:schemeClr val="accent2">
                <a:hueOff val="0"/>
                <a:satOff val="0"/>
                <a:lumOff val="0"/>
                <a:alphaOff val="0"/>
                <a:tint val="44000"/>
                <a:satMod val="165000"/>
              </a:schemeClr>
            </a:gs>
            <a:gs pos="93000">
              <a:schemeClr val="accent2">
                <a:hueOff val="0"/>
                <a:satOff val="0"/>
                <a:lumOff val="0"/>
                <a:alphaOff val="0"/>
                <a:tint val="15000"/>
                <a:satMod val="165000"/>
              </a:schemeClr>
            </a:gs>
            <a:gs pos="100000">
              <a:schemeClr val="accent2">
                <a:hueOff val="0"/>
                <a:satOff val="0"/>
                <a:lumOff val="0"/>
                <a:alphaOff val="0"/>
                <a:tint val="5000"/>
                <a:satMod val="250000"/>
              </a:schemeClr>
            </a:gs>
          </a:gsLst>
          <a:path path="circle">
            <a:fillToRect l="50000" t="130000" r="50000" b="-30000"/>
          </a:path>
        </a:gradFill>
        <a:ln w="9525" cap="flat" cmpd="sng" algn="ctr">
          <a:solidFill>
            <a:schemeClr val="accent2">
              <a:hueOff val="0"/>
              <a:satOff val="0"/>
              <a:lumOff val="0"/>
              <a:alphaOff val="0"/>
            </a:schemeClr>
          </a:solidFill>
          <a:prstDash val="solid"/>
        </a:ln>
        <a:effectLst>
          <a:outerShdw blurRad="57150" dist="38100" dir="5400000" algn="ctr" rotWithShape="0">
            <a:schemeClr val="accent2">
              <a:hueOff val="0"/>
              <a:satOff val="0"/>
              <a:lumOff val="0"/>
              <a:alphaOff val="0"/>
              <a:shade val="9000"/>
              <a:satMod val="105000"/>
              <a:alpha val="48000"/>
            </a:scheme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23495" tIns="23495" rIns="23495" bIns="23495" numCol="1" spcCol="1270" anchor="ctr" anchorCtr="0">
          <a:noAutofit/>
        </a:bodyPr>
        <a:lstStyle/>
        <a:p>
          <a:pPr lvl="0" algn="ctr" defTabSz="1644650" rtl="0">
            <a:lnSpc>
              <a:spcPct val="90000"/>
            </a:lnSpc>
            <a:spcBef>
              <a:spcPct val="0"/>
            </a:spcBef>
            <a:spcAft>
              <a:spcPct val="35000"/>
            </a:spcAft>
          </a:pPr>
          <a:r>
            <a:rPr lang="ru-RU" sz="3700" kern="1200" dirty="0" smtClean="0"/>
            <a:t>-</a:t>
          </a:r>
          <a:endParaRPr lang="ru-RU" sz="3700" kern="1200" dirty="0"/>
        </a:p>
      </dsp:txBody>
      <dsp:txXfrm rot="-5400000">
        <a:off x="1" y="670072"/>
        <a:ext cx="1340146" cy="829589"/>
      </dsp:txXfrm>
    </dsp:sp>
    <dsp:sp modelId="{A97AA583-2C42-422A-A43F-FD96412AA762}">
      <dsp:nvSpPr>
        <dsp:cNvPr id="0" name=""/>
        <dsp:cNvSpPr/>
      </dsp:nvSpPr>
      <dsp:spPr>
        <a:xfrm rot="5400000">
          <a:off x="3978518" y="-2709141"/>
          <a:ext cx="1810521" cy="7228805"/>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a:lnSpc>
              <a:spcPct val="90000"/>
            </a:lnSpc>
            <a:spcBef>
              <a:spcPct val="0"/>
            </a:spcBef>
            <a:spcAft>
              <a:spcPct val="15000"/>
            </a:spcAft>
            <a:buChar char="••"/>
          </a:pPr>
          <a:endParaRPr lang="ru-RU" sz="2400" kern="1200">
            <a:latin typeface="Times New Roman" pitchFamily="18" charset="0"/>
            <a:cs typeface="Times New Roman" pitchFamily="18" charset="0"/>
          </a:endParaRPr>
        </a:p>
        <a:p>
          <a:pPr marL="228600" lvl="1" indent="-228600" algn="just" defTabSz="1066800">
            <a:lnSpc>
              <a:spcPct val="90000"/>
            </a:lnSpc>
            <a:spcBef>
              <a:spcPct val="0"/>
            </a:spcBef>
            <a:spcAft>
              <a:spcPct val="15000"/>
            </a:spcAft>
            <a:buChar char="••"/>
          </a:pPr>
          <a:r>
            <a:rPr lang="en-US" sz="2400" b="1" kern="1200" dirty="0" err="1" smtClean="0">
              <a:latin typeface="Times New Roman" pitchFamily="18" charset="0"/>
              <a:cs typeface="Times New Roman" pitchFamily="18" charset="0"/>
            </a:rPr>
            <a:t>To‘rtinchidan</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ommaviy</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axborot</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vositalari</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davlat</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hokimiyati</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organlarini</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shakllantirish</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jarayonida</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fuqarolik</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jamiyatining</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muhim</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instituti</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sifatida</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ishtirok</a:t>
          </a:r>
          <a:r>
            <a:rPr lang="en-US" sz="2400" kern="1200" dirty="0" smtClean="0">
              <a:latin typeface="Times New Roman" pitchFamily="18" charset="0"/>
              <a:cs typeface="Times New Roman" pitchFamily="18" charset="0"/>
            </a:rPr>
            <a:t> </a:t>
          </a:r>
          <a:r>
            <a:rPr lang="en-US" sz="2400" kern="1200" dirty="0" err="1" smtClean="0">
              <a:latin typeface="Times New Roman" pitchFamily="18" charset="0"/>
              <a:cs typeface="Times New Roman" pitchFamily="18" charset="0"/>
            </a:rPr>
            <a:t>etmoqda</a:t>
          </a:r>
          <a:r>
            <a:rPr lang="en-US" sz="2400" kern="1200" dirty="0" smtClean="0">
              <a:latin typeface="Times New Roman" pitchFamily="18" charset="0"/>
              <a:cs typeface="Times New Roman" pitchFamily="18" charset="0"/>
            </a:rPr>
            <a:t>. </a:t>
          </a:r>
          <a:endParaRPr lang="ru-RU" sz="2400" kern="1200" dirty="0">
            <a:latin typeface="Times New Roman" pitchFamily="18" charset="0"/>
            <a:cs typeface="Times New Roman" pitchFamily="18" charset="0"/>
          </a:endParaRPr>
        </a:p>
        <a:p>
          <a:pPr marL="228600" lvl="1" indent="-228600" algn="just" defTabSz="1066800">
            <a:lnSpc>
              <a:spcPct val="90000"/>
            </a:lnSpc>
            <a:spcBef>
              <a:spcPct val="0"/>
            </a:spcBef>
            <a:spcAft>
              <a:spcPct val="15000"/>
            </a:spcAft>
            <a:buChar char="••"/>
          </a:pPr>
          <a:endParaRPr lang="ru-RU" sz="2400" kern="1200">
            <a:latin typeface="Times New Roman" pitchFamily="18" charset="0"/>
            <a:cs typeface="Times New Roman" pitchFamily="18" charset="0"/>
          </a:endParaRPr>
        </a:p>
        <a:p>
          <a:pPr marL="228600" lvl="1" indent="-228600" algn="just" defTabSz="1066800">
            <a:lnSpc>
              <a:spcPct val="90000"/>
            </a:lnSpc>
            <a:spcBef>
              <a:spcPct val="0"/>
            </a:spcBef>
            <a:spcAft>
              <a:spcPct val="15000"/>
            </a:spcAft>
            <a:buChar char="••"/>
          </a:pPr>
          <a:endParaRPr lang="ru-RU" sz="2400" kern="1200" dirty="0">
            <a:latin typeface="Times New Roman" pitchFamily="18" charset="0"/>
            <a:cs typeface="Times New Roman" pitchFamily="18" charset="0"/>
          </a:endParaRPr>
        </a:p>
      </dsp:txBody>
      <dsp:txXfrm rot="-5400000">
        <a:off x="1269376" y="88383"/>
        <a:ext cx="7140423" cy="1633757"/>
      </dsp:txXfrm>
    </dsp:sp>
    <dsp:sp modelId="{300874B0-CE64-4692-A647-FCAF6A93685F}">
      <dsp:nvSpPr>
        <dsp:cNvPr id="0" name=""/>
        <dsp:cNvSpPr/>
      </dsp:nvSpPr>
      <dsp:spPr>
        <a:xfrm rot="5400000">
          <a:off x="-338339" y="2426572"/>
          <a:ext cx="2016824" cy="1340146"/>
        </a:xfrm>
        <a:prstGeom prst="chevron">
          <a:avLst/>
        </a:prstGeom>
        <a:gradFill rotWithShape="0">
          <a:gsLst>
            <a:gs pos="0">
              <a:schemeClr val="accent3">
                <a:hueOff val="0"/>
                <a:satOff val="0"/>
                <a:lumOff val="0"/>
                <a:alphaOff val="0"/>
                <a:tint val="70000"/>
                <a:satMod val="130000"/>
              </a:schemeClr>
            </a:gs>
            <a:gs pos="43000">
              <a:schemeClr val="accent3">
                <a:hueOff val="0"/>
                <a:satOff val="0"/>
                <a:lumOff val="0"/>
                <a:alphaOff val="0"/>
                <a:tint val="44000"/>
                <a:satMod val="165000"/>
              </a:schemeClr>
            </a:gs>
            <a:gs pos="93000">
              <a:schemeClr val="accent3">
                <a:hueOff val="0"/>
                <a:satOff val="0"/>
                <a:lumOff val="0"/>
                <a:alphaOff val="0"/>
                <a:tint val="15000"/>
                <a:satMod val="165000"/>
              </a:schemeClr>
            </a:gs>
            <a:gs pos="100000">
              <a:schemeClr val="accent3">
                <a:hueOff val="0"/>
                <a:satOff val="0"/>
                <a:lumOff val="0"/>
                <a:alphaOff val="0"/>
                <a:tint val="5000"/>
                <a:satMod val="250000"/>
              </a:schemeClr>
            </a:gs>
          </a:gsLst>
          <a:path path="circle">
            <a:fillToRect l="50000" t="130000" r="50000" b="-30000"/>
          </a:path>
        </a:gradFill>
        <a:ln w="9525" cap="flat" cmpd="sng" algn="ctr">
          <a:solidFill>
            <a:schemeClr val="accent3">
              <a:hueOff val="0"/>
              <a:satOff val="0"/>
              <a:lumOff val="0"/>
              <a:alphaOff val="0"/>
            </a:schemeClr>
          </a:solidFill>
          <a:prstDash val="solid"/>
        </a:ln>
        <a:effectLst>
          <a:outerShdw blurRad="57150" dist="38100" dir="5400000" algn="ctr" rotWithShape="0">
            <a:schemeClr val="accent3">
              <a:hueOff val="0"/>
              <a:satOff val="0"/>
              <a:lumOff val="0"/>
              <a:alphaOff val="0"/>
              <a:shade val="9000"/>
              <a:satMod val="105000"/>
              <a:alpha val="48000"/>
            </a:scheme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23495" tIns="23495" rIns="23495" bIns="23495" numCol="1" spcCol="1270" anchor="ctr" anchorCtr="0">
          <a:noAutofit/>
        </a:bodyPr>
        <a:lstStyle/>
        <a:p>
          <a:pPr lvl="0" algn="ctr" defTabSz="1644650" rtl="0">
            <a:lnSpc>
              <a:spcPct val="90000"/>
            </a:lnSpc>
            <a:spcBef>
              <a:spcPct val="0"/>
            </a:spcBef>
            <a:spcAft>
              <a:spcPct val="35000"/>
            </a:spcAft>
          </a:pPr>
          <a:r>
            <a:rPr lang="ru-RU" sz="3700" kern="1200" dirty="0" smtClean="0"/>
            <a:t>-</a:t>
          </a:r>
          <a:endParaRPr lang="ru-RU" sz="3700" kern="1200" dirty="0"/>
        </a:p>
      </dsp:txBody>
      <dsp:txXfrm rot="-5400000">
        <a:off x="0" y="2758306"/>
        <a:ext cx="1340146" cy="676678"/>
      </dsp:txXfrm>
    </dsp:sp>
    <dsp:sp modelId="{54F9631E-0E10-482B-A2A3-408327E50986}">
      <dsp:nvSpPr>
        <dsp:cNvPr id="0" name=""/>
        <dsp:cNvSpPr/>
      </dsp:nvSpPr>
      <dsp:spPr>
        <a:xfrm rot="5400000">
          <a:off x="4237656" y="-697642"/>
          <a:ext cx="1433785" cy="7228805"/>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rtl="0">
            <a:lnSpc>
              <a:spcPct val="90000"/>
            </a:lnSpc>
            <a:spcBef>
              <a:spcPct val="0"/>
            </a:spcBef>
            <a:spcAft>
              <a:spcPct val="15000"/>
            </a:spcAft>
            <a:buChar char="••"/>
          </a:pPr>
          <a:endParaRPr lang="ru-RU" sz="2400" b="0" kern="1200" dirty="0">
            <a:latin typeface="Times New Roman" pitchFamily="18" charset="0"/>
            <a:cs typeface="Times New Roman" pitchFamily="18" charset="0"/>
          </a:endParaRPr>
        </a:p>
        <a:p>
          <a:pPr marL="228600" lvl="1" indent="-228600" algn="l" defTabSz="1066800">
            <a:lnSpc>
              <a:spcPct val="90000"/>
            </a:lnSpc>
            <a:spcBef>
              <a:spcPct val="0"/>
            </a:spcBef>
            <a:spcAft>
              <a:spcPct val="15000"/>
            </a:spcAft>
            <a:buChar char="••"/>
          </a:pPr>
          <a:endParaRPr lang="ru-RU" sz="2400" b="0" kern="1200" dirty="0">
            <a:latin typeface="Times New Roman" pitchFamily="18" charset="0"/>
            <a:cs typeface="Times New Roman" pitchFamily="18" charset="0"/>
          </a:endParaRPr>
        </a:p>
        <a:p>
          <a:pPr marL="228600" lvl="1" indent="-228600" algn="l" defTabSz="1066800">
            <a:lnSpc>
              <a:spcPct val="90000"/>
            </a:lnSpc>
            <a:spcBef>
              <a:spcPct val="0"/>
            </a:spcBef>
            <a:spcAft>
              <a:spcPct val="15000"/>
            </a:spcAft>
            <a:buChar char="••"/>
          </a:pPr>
          <a:r>
            <a:rPr lang="en-US" sz="2400" b="1" kern="1200" dirty="0">
              <a:latin typeface="Times New Roman" pitchFamily="18" charset="0"/>
              <a:cs typeface="Times New Roman" pitchFamily="18" charset="0"/>
            </a:rPr>
            <a:t>Beshinchidan</a:t>
          </a:r>
          <a:r>
            <a:rPr lang="en-US" sz="2400" b="0" kern="1200" dirty="0">
              <a:latin typeface="Times New Roman" pitchFamily="18" charset="0"/>
              <a:cs typeface="Times New Roman" pitchFamily="18" charset="0"/>
            </a:rPr>
            <a:t>, ommaviy axborot vositalari davlat hokimiyati organlarining huquq ijodkorligi jarayonida faol ishtirok etmoqda.</a:t>
          </a:r>
          <a:endParaRPr lang="ru-RU" sz="2400" b="0" kern="1200" dirty="0">
            <a:latin typeface="Times New Roman" pitchFamily="18" charset="0"/>
            <a:cs typeface="Times New Roman" pitchFamily="18" charset="0"/>
          </a:endParaRPr>
        </a:p>
        <a:p>
          <a:pPr marL="228600" lvl="1" indent="-228600" algn="l" defTabSz="1066800">
            <a:lnSpc>
              <a:spcPct val="90000"/>
            </a:lnSpc>
            <a:spcBef>
              <a:spcPct val="0"/>
            </a:spcBef>
            <a:spcAft>
              <a:spcPct val="15000"/>
            </a:spcAft>
            <a:buChar char="••"/>
          </a:pPr>
          <a:endParaRPr lang="ru-RU" sz="2400" b="0" kern="1200" dirty="0">
            <a:latin typeface="Times New Roman" pitchFamily="18" charset="0"/>
            <a:cs typeface="Times New Roman" pitchFamily="18" charset="0"/>
          </a:endParaRPr>
        </a:p>
      </dsp:txBody>
      <dsp:txXfrm rot="-5400000">
        <a:off x="1340146" y="2269860"/>
        <a:ext cx="7158813" cy="1293801"/>
      </dsp:txXfrm>
    </dsp:sp>
    <dsp:sp modelId="{245C9D6F-7425-408B-9502-BAB23DFDCB56}">
      <dsp:nvSpPr>
        <dsp:cNvPr id="0" name=""/>
        <dsp:cNvSpPr/>
      </dsp:nvSpPr>
      <dsp:spPr>
        <a:xfrm rot="5400000">
          <a:off x="-287174" y="4391621"/>
          <a:ext cx="1914494" cy="1340146"/>
        </a:xfrm>
        <a:prstGeom prst="chevron">
          <a:avLst/>
        </a:prstGeom>
        <a:gradFill rotWithShape="0">
          <a:gsLst>
            <a:gs pos="0">
              <a:schemeClr val="accent4">
                <a:hueOff val="0"/>
                <a:satOff val="0"/>
                <a:lumOff val="0"/>
                <a:alphaOff val="0"/>
                <a:tint val="70000"/>
                <a:satMod val="130000"/>
              </a:schemeClr>
            </a:gs>
            <a:gs pos="43000">
              <a:schemeClr val="accent4">
                <a:hueOff val="0"/>
                <a:satOff val="0"/>
                <a:lumOff val="0"/>
                <a:alphaOff val="0"/>
                <a:tint val="44000"/>
                <a:satMod val="165000"/>
              </a:schemeClr>
            </a:gs>
            <a:gs pos="93000">
              <a:schemeClr val="accent4">
                <a:hueOff val="0"/>
                <a:satOff val="0"/>
                <a:lumOff val="0"/>
                <a:alphaOff val="0"/>
                <a:tint val="15000"/>
                <a:satMod val="165000"/>
              </a:schemeClr>
            </a:gs>
            <a:gs pos="100000">
              <a:schemeClr val="accent4">
                <a:hueOff val="0"/>
                <a:satOff val="0"/>
                <a:lumOff val="0"/>
                <a:alphaOff val="0"/>
                <a:tint val="5000"/>
                <a:satMod val="250000"/>
              </a:schemeClr>
            </a:gs>
          </a:gsLst>
          <a:path path="circle">
            <a:fillToRect l="50000" t="130000" r="50000" b="-30000"/>
          </a:path>
        </a:gradFill>
        <a:ln w="9525" cap="flat" cmpd="sng" algn="ctr">
          <a:solidFill>
            <a:schemeClr val="accent4">
              <a:hueOff val="0"/>
              <a:satOff val="0"/>
              <a:lumOff val="0"/>
              <a:alphaOff val="0"/>
            </a:schemeClr>
          </a:solidFill>
          <a:prstDash val="solid"/>
        </a:ln>
        <a:effectLst>
          <a:outerShdw blurRad="57150" dist="38100" dir="5400000" algn="ctr" rotWithShape="0">
            <a:schemeClr val="accent4">
              <a:hueOff val="0"/>
              <a:satOff val="0"/>
              <a:lumOff val="0"/>
              <a:alphaOff val="0"/>
              <a:shade val="9000"/>
              <a:satMod val="105000"/>
              <a:alpha val="48000"/>
            </a:scheme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23495" tIns="23495" rIns="23495" bIns="23495" numCol="1" spcCol="1270" anchor="ctr" anchorCtr="0">
          <a:noAutofit/>
        </a:bodyPr>
        <a:lstStyle/>
        <a:p>
          <a:pPr lvl="0" algn="ctr" defTabSz="1644650" rtl="0">
            <a:lnSpc>
              <a:spcPct val="90000"/>
            </a:lnSpc>
            <a:spcBef>
              <a:spcPct val="0"/>
            </a:spcBef>
            <a:spcAft>
              <a:spcPct val="35000"/>
            </a:spcAft>
          </a:pPr>
          <a:r>
            <a:rPr lang="ru-RU" sz="3700" kern="1200" dirty="0" smtClean="0"/>
            <a:t>-</a:t>
          </a:r>
          <a:endParaRPr lang="ru-RU" sz="3700" kern="1200" dirty="0"/>
        </a:p>
      </dsp:txBody>
      <dsp:txXfrm rot="-5400000">
        <a:off x="0" y="4774520"/>
        <a:ext cx="1340146" cy="574348"/>
      </dsp:txXfrm>
    </dsp:sp>
    <dsp:sp modelId="{767BAB69-C817-4651-B436-E0C7EA551AE7}">
      <dsp:nvSpPr>
        <dsp:cNvPr id="0" name=""/>
        <dsp:cNvSpPr/>
      </dsp:nvSpPr>
      <dsp:spPr>
        <a:xfrm rot="5400000">
          <a:off x="4142128" y="1356185"/>
          <a:ext cx="1624841" cy="7228805"/>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just" defTabSz="1066800" rtl="0">
            <a:lnSpc>
              <a:spcPct val="90000"/>
            </a:lnSpc>
            <a:spcBef>
              <a:spcPct val="0"/>
            </a:spcBef>
            <a:spcAft>
              <a:spcPct val="15000"/>
            </a:spcAft>
            <a:buChar char="••"/>
          </a:pPr>
          <a:endParaRPr lang="ru-RU" sz="2400" b="0" kern="1200" dirty="0">
            <a:latin typeface="Times New Roman" pitchFamily="18" charset="0"/>
            <a:cs typeface="Times New Roman" pitchFamily="18" charset="0"/>
          </a:endParaRPr>
        </a:p>
        <a:p>
          <a:pPr marL="228600" lvl="1" indent="-228600" algn="just" defTabSz="1066800">
            <a:lnSpc>
              <a:spcPct val="90000"/>
            </a:lnSpc>
            <a:spcBef>
              <a:spcPct val="0"/>
            </a:spcBef>
            <a:spcAft>
              <a:spcPct val="15000"/>
            </a:spcAft>
            <a:buChar char="••"/>
          </a:pPr>
          <a:r>
            <a:rPr lang="en-US" sz="2400" b="0" kern="1200" dirty="0">
              <a:latin typeface="Times New Roman" pitchFamily="18" charset="0"/>
              <a:cs typeface="Times New Roman" pitchFamily="18" charset="0"/>
            </a:rPr>
            <a:t>Mustaqillik yillarida ommaviy axborot vositalari faoliyatini tartibga soluvchi quyidagi qonunlar qabul qilindi:</a:t>
          </a:r>
          <a:endParaRPr lang="ru-RU" sz="2400" b="0" kern="1200" dirty="0">
            <a:latin typeface="Times New Roman" pitchFamily="18" charset="0"/>
            <a:cs typeface="Times New Roman" pitchFamily="18" charset="0"/>
          </a:endParaRPr>
        </a:p>
      </dsp:txBody>
      <dsp:txXfrm rot="-5400000">
        <a:off x="1340146" y="4237485"/>
        <a:ext cx="7149487" cy="146620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67564E-9C2E-4B0D-B2BF-40F978260577}">
      <dsp:nvSpPr>
        <dsp:cNvPr id="0" name=""/>
        <dsp:cNvSpPr/>
      </dsp:nvSpPr>
      <dsp:spPr>
        <a:xfrm rot="5400000">
          <a:off x="4746197" y="-2211872"/>
          <a:ext cx="1535924" cy="634430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Char char="••"/>
          </a:pPr>
          <a:r>
            <a:rPr lang="en-US" sz="1600" kern="1200" dirty="0" err="1" smtClean="0">
              <a:latin typeface="Times New Roman" pitchFamily="18" charset="0"/>
              <a:cs typeface="Times New Roman" pitchFamily="18" charset="0"/>
            </a:rPr>
            <a:t>O‘zbekiston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Respublikasida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ommaviy</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axborot</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vositalarini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davlat</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ro‘yxatidan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o‘tkazish</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tartibi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Vazirlar</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Mahkamasining</a:t>
          </a:r>
          <a:r>
            <a:rPr lang="en-US" sz="1600" kern="1200" dirty="0" smtClean="0">
              <a:latin typeface="Times New Roman" pitchFamily="18" charset="0"/>
              <a:cs typeface="Times New Roman" pitchFamily="18" charset="0"/>
            </a:rPr>
            <a:t> 2006-yil 11-oktabrdagi 214-sonli </a:t>
          </a:r>
          <a:r>
            <a:rPr lang="en-US" sz="1600" kern="1200" dirty="0" err="1" smtClean="0">
              <a:latin typeface="Times New Roman" pitchFamily="18" charset="0"/>
              <a:cs typeface="Times New Roman" pitchFamily="18" charset="0"/>
            </a:rPr>
            <a:t>qarori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bilan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tasdiqlangan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O‘zbekiston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Respublikasida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ommaviy</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axborot</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vositalarini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davlat</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ro‘yxatidan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o‘tkazish</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tartibi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to‘g‘risida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nizom</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asosida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olib</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boriladi</a:t>
          </a:r>
          <a:r>
            <a:rPr lang="en-US" sz="1600" kern="1200" dirty="0" smtClean="0">
              <a:latin typeface="Times New Roman" pitchFamily="18" charset="0"/>
              <a:cs typeface="Times New Roman" pitchFamily="18" charset="0"/>
            </a:rPr>
            <a:t>. </a:t>
          </a:r>
          <a:endParaRPr lang="ru-RU" sz="1600" kern="1200" dirty="0">
            <a:latin typeface="Times New Roman" pitchFamily="18" charset="0"/>
            <a:cs typeface="Times New Roman" pitchFamily="18" charset="0"/>
          </a:endParaRPr>
        </a:p>
      </dsp:txBody>
      <dsp:txXfrm rot="-5400000">
        <a:off x="2342009" y="267294"/>
        <a:ext cx="6269323" cy="1385968"/>
      </dsp:txXfrm>
    </dsp:sp>
    <dsp:sp modelId="{EC9EBE77-BA3C-4B21-A321-D6C1BC3B0204}">
      <dsp:nvSpPr>
        <dsp:cNvPr id="0" name=""/>
        <dsp:cNvSpPr/>
      </dsp:nvSpPr>
      <dsp:spPr>
        <a:xfrm>
          <a:off x="0" y="0"/>
          <a:ext cx="2341518" cy="1919905"/>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1">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err="1" smtClean="0"/>
            <a:t>Ommaviy</a:t>
          </a:r>
          <a:r>
            <a:rPr lang="en-US" sz="2000" kern="1200" dirty="0" smtClean="0"/>
            <a:t> </a:t>
          </a:r>
          <a:r>
            <a:rPr lang="en-US" sz="2000" kern="1200" dirty="0" err="1" smtClean="0"/>
            <a:t>axborot</a:t>
          </a:r>
          <a:r>
            <a:rPr lang="en-US" sz="2000" kern="1200" dirty="0" smtClean="0"/>
            <a:t> </a:t>
          </a:r>
          <a:r>
            <a:rPr lang="en-US" sz="2000" kern="1200" dirty="0" err="1" smtClean="0"/>
            <a:t>vositalarini</a:t>
          </a:r>
          <a:r>
            <a:rPr lang="en-US" sz="2000" kern="1200" dirty="0" smtClean="0"/>
            <a:t> </a:t>
          </a:r>
          <a:r>
            <a:rPr lang="en-US" sz="2000" kern="1200" dirty="0" err="1" smtClean="0"/>
            <a:t>davlat</a:t>
          </a:r>
          <a:r>
            <a:rPr lang="en-US" sz="2000" kern="1200" dirty="0" smtClean="0"/>
            <a:t> </a:t>
          </a:r>
          <a:r>
            <a:rPr lang="en-US" sz="2000" kern="1200" dirty="0" err="1" smtClean="0"/>
            <a:t>ro‘yxatidan</a:t>
          </a:r>
          <a:r>
            <a:rPr lang="en-US" sz="2000" kern="1200" dirty="0" smtClean="0"/>
            <a:t> </a:t>
          </a:r>
          <a:r>
            <a:rPr lang="en-US" sz="2000" kern="1200" dirty="0" err="1" smtClean="0"/>
            <a:t>o‘tkazish</a:t>
          </a:r>
          <a:r>
            <a:rPr lang="en-US" sz="2000" kern="1200" dirty="0" smtClean="0"/>
            <a:t> </a:t>
          </a:r>
          <a:r>
            <a:rPr lang="en-US" sz="2000" kern="1200" dirty="0" err="1" smtClean="0"/>
            <a:t>tartibi</a:t>
          </a:r>
          <a:endParaRPr lang="ru-RU" sz="2000" kern="1200" dirty="0"/>
        </a:p>
      </dsp:txBody>
      <dsp:txXfrm>
        <a:off x="93722" y="93722"/>
        <a:ext cx="2154074" cy="1732461"/>
      </dsp:txXfrm>
    </dsp:sp>
    <dsp:sp modelId="{A5552228-A52A-4866-BE72-3EBE8810FA5D}">
      <dsp:nvSpPr>
        <dsp:cNvPr id="0" name=""/>
        <dsp:cNvSpPr/>
      </dsp:nvSpPr>
      <dsp:spPr>
        <a:xfrm rot="5400000">
          <a:off x="4567457" y="-179159"/>
          <a:ext cx="1920596" cy="6311367"/>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just" defTabSz="622300">
            <a:lnSpc>
              <a:spcPct val="90000"/>
            </a:lnSpc>
            <a:spcBef>
              <a:spcPct val="0"/>
            </a:spcBef>
            <a:spcAft>
              <a:spcPct val="15000"/>
            </a:spcAft>
            <a:buChar char="••"/>
          </a:pPr>
          <a:r>
            <a:rPr lang="en-US" sz="1400" kern="1200" dirty="0" smtClean="0">
              <a:latin typeface="Times New Roman" pitchFamily="18" charset="0"/>
              <a:cs typeface="Times New Roman" pitchFamily="18" charset="0"/>
            </a:rPr>
            <a:t>1996-yilda </a:t>
          </a:r>
          <a:r>
            <a:rPr lang="en-US" sz="1400" kern="1200" dirty="0" err="1" smtClean="0">
              <a:latin typeface="Times New Roman" pitchFamily="18" charset="0"/>
              <a:cs typeface="Times New Roman" pitchFamily="18" charset="0"/>
            </a:rPr>
            <a:t>qabul</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qilingan</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Noshirlik</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faoliyati</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to‘g‘risida»gi</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O‘zbekiston</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Respublikasining</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Qonuni</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Vazirlar</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Mahkamasining</a:t>
          </a:r>
          <a:r>
            <a:rPr lang="en-US" sz="1400" kern="1200" dirty="0" smtClean="0">
              <a:latin typeface="Times New Roman" pitchFamily="18" charset="0"/>
              <a:cs typeface="Times New Roman" pitchFamily="18" charset="0"/>
            </a:rPr>
            <a:t> 2004-yil 11-iyundagi 275-sonli </a:t>
          </a:r>
          <a:r>
            <a:rPr lang="en-US" sz="1400" kern="1200" dirty="0" err="1" smtClean="0">
              <a:latin typeface="Times New Roman" pitchFamily="18" charset="0"/>
              <a:cs typeface="Times New Roman" pitchFamily="18" charset="0"/>
            </a:rPr>
            <a:t>qarori</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bilan</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tasdiqlangan</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Noshirlik</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faoliyatini</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litsenziyalash</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to‘g‘risida</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Nizom</a:t>
          </a:r>
          <a:r>
            <a:rPr lang="en-US" sz="1400" kern="1200" dirty="0" smtClean="0">
              <a:latin typeface="Times New Roman" pitchFamily="18" charset="0"/>
              <a:cs typeface="Times New Roman" pitchFamily="18" charset="0"/>
            </a:rPr>
            <a:t>», 2006-yil 16-aprelda </a:t>
          </a:r>
          <a:r>
            <a:rPr lang="en-US" sz="1400" kern="1200" dirty="0" err="1" smtClean="0">
              <a:latin typeface="Times New Roman" pitchFamily="18" charset="0"/>
              <a:cs typeface="Times New Roman" pitchFamily="18" charset="0"/>
            </a:rPr>
            <a:t>O‘zbekistan</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Respublikasi</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Adliya</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vazirligi</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tomonidan</a:t>
          </a:r>
          <a:r>
            <a:rPr lang="en-US" sz="1400" kern="1200" dirty="0" smtClean="0">
              <a:latin typeface="Times New Roman" pitchFamily="18" charset="0"/>
              <a:cs typeface="Times New Roman" pitchFamily="18" charset="0"/>
            </a:rPr>
            <a:t> 1561-raqami </a:t>
          </a:r>
          <a:r>
            <a:rPr lang="en-US" sz="1400" kern="1200" dirty="0" err="1" smtClean="0">
              <a:latin typeface="Times New Roman" pitchFamily="18" charset="0"/>
              <a:cs typeface="Times New Roman" pitchFamily="18" charset="0"/>
            </a:rPr>
            <a:t>bilan</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ro‘yxatga</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olingan</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O‘zbekiston</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Matbuot</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va</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axborot</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agentligining</a:t>
          </a:r>
          <a:r>
            <a:rPr lang="en-US" sz="1400" kern="1200" dirty="0" smtClean="0">
              <a:latin typeface="Times New Roman" pitchFamily="18" charset="0"/>
              <a:cs typeface="Times New Roman" pitchFamily="18" charset="0"/>
            </a:rPr>
            <a:t> 2006-yil 15-martdagi «</a:t>
          </a:r>
          <a:r>
            <a:rPr lang="en-US" sz="1400" kern="1200" dirty="0" err="1" smtClean="0">
              <a:latin typeface="Times New Roman" pitchFamily="18" charset="0"/>
              <a:cs typeface="Times New Roman" pitchFamily="18" charset="0"/>
            </a:rPr>
            <a:t>Nashrlarni</a:t>
          </a:r>
          <a:r>
            <a:rPr lang="en-US" sz="1400" kern="1200" dirty="0" smtClean="0">
              <a:latin typeface="Times New Roman" pitchFamily="18" charset="0"/>
              <a:cs typeface="Times New Roman" pitchFamily="18" charset="0"/>
            </a:rPr>
            <a:t> chop </a:t>
          </a:r>
          <a:r>
            <a:rPr lang="en-US" sz="1400" kern="1200" dirty="0" err="1" smtClean="0">
              <a:latin typeface="Times New Roman" pitchFamily="18" charset="0"/>
              <a:cs typeface="Times New Roman" pitchFamily="18" charset="0"/>
            </a:rPr>
            <a:t>etish</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qoidalarini</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tasdiqlash</a:t>
          </a:r>
          <a:r>
            <a:rPr lang="en-US" sz="1400" kern="1200" dirty="0" smtClean="0">
              <a:latin typeface="Times New Roman" pitchFamily="18" charset="0"/>
              <a:cs typeface="Times New Roman" pitchFamily="18" charset="0"/>
            </a:rPr>
            <a:t> </a:t>
          </a:r>
          <a:r>
            <a:rPr lang="en-US" sz="1400" kern="1200" dirty="0" err="1" smtClean="0">
              <a:latin typeface="Times New Roman" pitchFamily="18" charset="0"/>
              <a:cs typeface="Times New Roman" pitchFamily="18" charset="0"/>
            </a:rPr>
            <a:t>to‘g‘risida»gi</a:t>
          </a:r>
          <a:r>
            <a:rPr lang="en-US" sz="1400" kern="1200" dirty="0" smtClean="0">
              <a:latin typeface="Times New Roman" pitchFamily="18" charset="0"/>
              <a:cs typeface="Times New Roman" pitchFamily="18" charset="0"/>
            </a:rPr>
            <a:t> 29-sonli </a:t>
          </a:r>
          <a:r>
            <a:rPr lang="en-US" sz="1400" kern="1200" dirty="0" err="1" smtClean="0">
              <a:latin typeface="Times New Roman" pitchFamily="18" charset="0"/>
              <a:cs typeface="Times New Roman" pitchFamily="18" charset="0"/>
            </a:rPr>
            <a:t>buyrug‘i</a:t>
          </a:r>
          <a:r>
            <a:rPr lang="en-US" sz="1400" kern="1200" dirty="0" smtClean="0">
              <a:latin typeface="Times New Roman" pitchFamily="18" charset="0"/>
              <a:cs typeface="Times New Roman" pitchFamily="18" charset="0"/>
            </a:rPr>
            <a:t>  </a:t>
          </a:r>
          <a:endParaRPr lang="ru-RU" sz="1400" kern="1200" dirty="0">
            <a:latin typeface="Times New Roman" pitchFamily="18" charset="0"/>
            <a:cs typeface="Times New Roman" pitchFamily="18" charset="0"/>
          </a:endParaRPr>
        </a:p>
      </dsp:txBody>
      <dsp:txXfrm rot="-5400000">
        <a:off x="2372072" y="2109982"/>
        <a:ext cx="6217611" cy="1733084"/>
      </dsp:txXfrm>
    </dsp:sp>
    <dsp:sp modelId="{A50EC30C-4CE1-4B14-BD8B-8BB1796396BC}">
      <dsp:nvSpPr>
        <dsp:cNvPr id="0" name=""/>
        <dsp:cNvSpPr/>
      </dsp:nvSpPr>
      <dsp:spPr>
        <a:xfrm>
          <a:off x="489" y="2016571"/>
          <a:ext cx="2371581" cy="1919905"/>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1">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err="1" smtClean="0">
              <a:latin typeface="Times New Roman" pitchFamily="18" charset="0"/>
              <a:cs typeface="Times New Roman" pitchFamily="18" charset="0"/>
            </a:rPr>
            <a:t>Noshirlik</a:t>
          </a:r>
          <a:r>
            <a:rPr lang="en-US" sz="2800" kern="1200" dirty="0" smtClean="0">
              <a:latin typeface="Times New Roman" pitchFamily="18" charset="0"/>
              <a:cs typeface="Times New Roman" pitchFamily="18" charset="0"/>
            </a:rPr>
            <a:t> </a:t>
          </a:r>
          <a:r>
            <a:rPr lang="en-US" sz="2800" kern="1200" dirty="0" err="1" smtClean="0">
              <a:latin typeface="Times New Roman" pitchFamily="18" charset="0"/>
              <a:cs typeface="Times New Roman" pitchFamily="18" charset="0"/>
            </a:rPr>
            <a:t>ishi</a:t>
          </a:r>
          <a:r>
            <a:rPr lang="en-US" sz="2800" kern="1200" dirty="0" smtClean="0">
              <a:latin typeface="Times New Roman" pitchFamily="18" charset="0"/>
              <a:cs typeface="Times New Roman" pitchFamily="18" charset="0"/>
            </a:rPr>
            <a:t> </a:t>
          </a:r>
          <a:endParaRPr lang="ru-RU" sz="2800" kern="1200" dirty="0">
            <a:latin typeface="Times New Roman" pitchFamily="18" charset="0"/>
            <a:cs typeface="Times New Roman" pitchFamily="18" charset="0"/>
          </a:endParaRPr>
        </a:p>
      </dsp:txBody>
      <dsp:txXfrm>
        <a:off x="94211" y="2110293"/>
        <a:ext cx="2184137" cy="1732461"/>
      </dsp:txXfrm>
    </dsp:sp>
    <dsp:sp modelId="{29ACB4BC-3018-46EF-A456-9985A076D84A}">
      <dsp:nvSpPr>
        <dsp:cNvPr id="0" name=""/>
        <dsp:cNvSpPr/>
      </dsp:nvSpPr>
      <dsp:spPr>
        <a:xfrm rot="5400000">
          <a:off x="4336702" y="2069336"/>
          <a:ext cx="2349918" cy="627688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Char char="••"/>
          </a:pPr>
          <a:r>
            <a:rPr lang="en-US" sz="1600" kern="1200" dirty="0" err="1" smtClean="0">
              <a:latin typeface="Times New Roman" pitchFamily="18" charset="0"/>
              <a:cs typeface="Times New Roman" pitchFamily="18" charset="0"/>
            </a:rPr>
            <a:t>O‘zbekiston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Respublikasi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Vazirlar</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Mahkamasining</a:t>
          </a:r>
          <a:r>
            <a:rPr lang="en-US" sz="1600" kern="1200" dirty="0" smtClean="0">
              <a:latin typeface="Times New Roman" pitchFamily="18" charset="0"/>
              <a:cs typeface="Times New Roman" pitchFamily="18" charset="0"/>
            </a:rPr>
            <a:t> 1998-yil 2-fevraldagi «</a:t>
          </a:r>
          <a:r>
            <a:rPr lang="en-US" sz="1600" kern="1200" dirty="0" err="1" smtClean="0">
              <a:latin typeface="Times New Roman" pitchFamily="18" charset="0"/>
              <a:cs typeface="Times New Roman" pitchFamily="18" charset="0"/>
            </a:rPr>
            <a:t>O‘zbekiston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Respublikasida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matbaa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faoliyatini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tartibga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solish</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to‘g‘risida»gi</a:t>
          </a:r>
          <a:r>
            <a:rPr lang="en-US" sz="1600" kern="1200" dirty="0" smtClean="0">
              <a:latin typeface="Times New Roman" pitchFamily="18" charset="0"/>
              <a:cs typeface="Times New Roman" pitchFamily="18" charset="0"/>
            </a:rPr>
            <a:t> 52-sonli </a:t>
          </a:r>
          <a:r>
            <a:rPr lang="en-US" sz="1600" kern="1200" dirty="0" err="1" smtClean="0">
              <a:latin typeface="Times New Roman" pitchFamily="18" charset="0"/>
              <a:cs typeface="Times New Roman" pitchFamily="18" charset="0"/>
            </a:rPr>
            <a:t>qarori</a:t>
          </a:r>
          <a:r>
            <a:rPr lang="en-US" sz="1600" kern="1200" dirty="0" smtClean="0">
              <a:latin typeface="Times New Roman" pitchFamily="18" charset="0"/>
              <a:cs typeface="Times New Roman" pitchFamily="18" charset="0"/>
            </a:rPr>
            <a:t>, 2002-yil 27-dekabrdagi «</a:t>
          </a:r>
          <a:r>
            <a:rPr lang="en-US" sz="1600" kern="1200" dirty="0" err="1" smtClean="0">
              <a:latin typeface="Times New Roman" pitchFamily="18" charset="0"/>
              <a:cs typeface="Times New Roman" pitchFamily="18" charset="0"/>
            </a:rPr>
            <a:t>Matbaa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korxonalarini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ro‘yxatga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olish</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va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hisobga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qo‘yish</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tartibi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to‘g‘risidagi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nizomni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tasdiqlash</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haqida</a:t>
          </a:r>
          <a:r>
            <a:rPr lang="en-US" sz="1600" kern="1200" dirty="0" smtClean="0">
              <a:latin typeface="Times New Roman" pitchFamily="18" charset="0"/>
              <a:cs typeface="Times New Roman" pitchFamily="18" charset="0"/>
            </a:rPr>
            <a:t>» 454-sonli </a:t>
          </a:r>
          <a:r>
            <a:rPr lang="en-US" sz="1600" kern="1200" dirty="0" err="1" smtClean="0">
              <a:latin typeface="Times New Roman" pitchFamily="18" charset="0"/>
              <a:cs typeface="Times New Roman" pitchFamily="18" charset="0"/>
            </a:rPr>
            <a:t>qarori</a:t>
          </a:r>
          <a:r>
            <a:rPr lang="en-US" sz="1600" kern="1200" dirty="0" smtClean="0">
              <a:latin typeface="Times New Roman" pitchFamily="18" charset="0"/>
              <a:cs typeface="Times New Roman" pitchFamily="18" charset="0"/>
            </a:rPr>
            <a:t>, 2006-yil 16-aprelda </a:t>
          </a:r>
          <a:r>
            <a:rPr lang="en-US" sz="1600" kern="1200" dirty="0" err="1" smtClean="0">
              <a:latin typeface="Times New Roman" pitchFamily="18" charset="0"/>
              <a:cs typeface="Times New Roman" pitchFamily="18" charset="0"/>
            </a:rPr>
            <a:t>O‘zbekiston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Respublikasi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Adliya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vazirligi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tomonidan</a:t>
          </a:r>
          <a:r>
            <a:rPr lang="en-US" sz="1600" kern="1200" dirty="0" smtClean="0">
              <a:latin typeface="Times New Roman" pitchFamily="18" charset="0"/>
              <a:cs typeface="Times New Roman" pitchFamily="18" charset="0"/>
            </a:rPr>
            <a:t> 1561-raqami </a:t>
          </a:r>
          <a:r>
            <a:rPr lang="en-US" sz="1600" kern="1200" dirty="0" err="1" smtClean="0">
              <a:latin typeface="Times New Roman" pitchFamily="18" charset="0"/>
              <a:cs typeface="Times New Roman" pitchFamily="18" charset="0"/>
            </a:rPr>
            <a:t>bilan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ro‘yxatga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olingan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O‘zbekiston</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Matbuot</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va</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axborot</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agentligining</a:t>
          </a:r>
          <a:r>
            <a:rPr lang="en-US" sz="1600" kern="1200" dirty="0" smtClean="0">
              <a:latin typeface="Times New Roman" pitchFamily="18" charset="0"/>
              <a:cs typeface="Times New Roman" pitchFamily="18" charset="0"/>
            </a:rPr>
            <a:t> 2006-yil 15-martdagi «</a:t>
          </a:r>
          <a:r>
            <a:rPr lang="en-US" sz="1600" kern="1200" dirty="0" err="1" smtClean="0">
              <a:latin typeface="Times New Roman" pitchFamily="18" charset="0"/>
              <a:cs typeface="Times New Roman" pitchFamily="18" charset="0"/>
            </a:rPr>
            <a:t>Nashrlarni</a:t>
          </a:r>
          <a:r>
            <a:rPr lang="en-US" sz="1600" kern="1200" dirty="0" smtClean="0">
              <a:latin typeface="Times New Roman" pitchFamily="18" charset="0"/>
              <a:cs typeface="Times New Roman" pitchFamily="18" charset="0"/>
            </a:rPr>
            <a:t> chop </a:t>
          </a:r>
          <a:r>
            <a:rPr lang="en-US" sz="1600" kern="1200" dirty="0" err="1" smtClean="0">
              <a:latin typeface="Times New Roman" pitchFamily="18" charset="0"/>
              <a:cs typeface="Times New Roman" pitchFamily="18" charset="0"/>
            </a:rPr>
            <a:t>etish</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qoidalarini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tasdiqlash</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haqida»gi</a:t>
          </a:r>
          <a:r>
            <a:rPr lang="en-US" sz="1600" kern="1200" dirty="0" smtClean="0">
              <a:latin typeface="Times New Roman" pitchFamily="18" charset="0"/>
              <a:cs typeface="Times New Roman" pitchFamily="18" charset="0"/>
            </a:rPr>
            <a:t> 29-sonli </a:t>
          </a:r>
          <a:r>
            <a:rPr lang="en-US" sz="1600" kern="1200" dirty="0" err="1" smtClean="0">
              <a:latin typeface="Times New Roman" pitchFamily="18" charset="0"/>
              <a:cs typeface="Times New Roman" pitchFamily="18" charset="0"/>
            </a:rPr>
            <a:t>buirug‘i</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shular</a:t>
          </a:r>
          <a:r>
            <a:rPr lang="en-US" sz="1600" kern="1200" dirty="0" smtClean="0">
              <a:latin typeface="Times New Roman" pitchFamily="18" charset="0"/>
              <a:cs typeface="Times New Roman" pitchFamily="18" charset="0"/>
            </a:rPr>
            <a:t> </a:t>
          </a:r>
          <a:r>
            <a:rPr lang="en-US" sz="1600" kern="1200" dirty="0" err="1" smtClean="0">
              <a:latin typeface="Times New Roman" pitchFamily="18" charset="0"/>
              <a:cs typeface="Times New Roman" pitchFamily="18" charset="0"/>
            </a:rPr>
            <a:t>jumlasidandir</a:t>
          </a:r>
          <a:r>
            <a:rPr lang="en-US" sz="1600" kern="1200" dirty="0" smtClean="0">
              <a:latin typeface="Times New Roman" pitchFamily="18" charset="0"/>
              <a:cs typeface="Times New Roman" pitchFamily="18" charset="0"/>
            </a:rPr>
            <a:t>. </a:t>
          </a:r>
          <a:endParaRPr lang="ru-RU" sz="1600" kern="1200" dirty="0">
            <a:latin typeface="Times New Roman" pitchFamily="18" charset="0"/>
            <a:cs typeface="Times New Roman" pitchFamily="18" charset="0"/>
          </a:endParaRPr>
        </a:p>
      </dsp:txBody>
      <dsp:txXfrm rot="-5400000">
        <a:off x="2373221" y="4147531"/>
        <a:ext cx="6162166" cy="2120490"/>
      </dsp:txXfrm>
    </dsp:sp>
    <dsp:sp modelId="{3E918CC4-EA5E-4B92-B639-B04DF65658DE}">
      <dsp:nvSpPr>
        <dsp:cNvPr id="0" name=""/>
        <dsp:cNvSpPr/>
      </dsp:nvSpPr>
      <dsp:spPr>
        <a:xfrm>
          <a:off x="489" y="4104455"/>
          <a:ext cx="2372731" cy="2206643"/>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1">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err="1" smtClean="0">
              <a:latin typeface="Times New Roman" pitchFamily="18" charset="0"/>
              <a:cs typeface="Times New Roman" pitchFamily="18" charset="0"/>
            </a:rPr>
            <a:t>Matbaachilik</a:t>
          </a:r>
          <a:endParaRPr lang="ru-RU" sz="2800" kern="1200" dirty="0">
            <a:latin typeface="Times New Roman" pitchFamily="18" charset="0"/>
            <a:cs typeface="Times New Roman" pitchFamily="18" charset="0"/>
          </a:endParaRPr>
        </a:p>
      </dsp:txBody>
      <dsp:txXfrm>
        <a:off x="108208" y="4212174"/>
        <a:ext cx="2157293" cy="199120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120472-7FD1-4026-B59D-D2390478AFF9}">
      <dsp:nvSpPr>
        <dsp:cNvPr id="0" name=""/>
        <dsp:cNvSpPr/>
      </dsp:nvSpPr>
      <dsp:spPr>
        <a:xfrm>
          <a:off x="3427580" y="0"/>
          <a:ext cx="5141371" cy="267305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just" defTabSz="889000">
            <a:lnSpc>
              <a:spcPct val="90000"/>
            </a:lnSpc>
            <a:spcBef>
              <a:spcPct val="0"/>
            </a:spcBef>
            <a:spcAft>
              <a:spcPct val="15000"/>
            </a:spcAft>
            <a:buChar char="••"/>
          </a:pPr>
          <a:r>
            <a:rPr lang="en-US" sz="2000" b="0" kern="1200" dirty="0" err="1" smtClean="0">
              <a:latin typeface="Times New Roman" pitchFamily="18" charset="0"/>
              <a:cs typeface="Times New Roman" pitchFamily="18" charset="0"/>
            </a:rPr>
            <a:t>O‘zbekiston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Respublikasida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nashriyotlar</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faoliyati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va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ularni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litsenziyalash</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Vazirlar</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Mahkamasining</a:t>
          </a:r>
          <a:r>
            <a:rPr lang="en-US" sz="2000" b="0" kern="1200" dirty="0" smtClean="0">
              <a:latin typeface="Times New Roman" pitchFamily="18" charset="0"/>
              <a:cs typeface="Times New Roman" pitchFamily="18" charset="0"/>
            </a:rPr>
            <a:t> 2004-yil 11-iyundagi 275-sonli </a:t>
          </a:r>
          <a:r>
            <a:rPr lang="en-US" sz="2000" b="0" kern="1200" dirty="0" err="1" smtClean="0">
              <a:latin typeface="Times New Roman" pitchFamily="18" charset="0"/>
              <a:cs typeface="Times New Roman" pitchFamily="18" charset="0"/>
            </a:rPr>
            <a:t>qarori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bilan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tasdiqlangan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Noshirlik</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faoliyatini</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litsenziyalash</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to‘g‘risida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Nizom</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bilan</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tartibga</a:t>
          </a:r>
          <a:r>
            <a:rPr lang="en-US" sz="2000" b="0" kern="1200" dirty="0" smtClean="0">
              <a:latin typeface="Times New Roman" pitchFamily="18" charset="0"/>
              <a:cs typeface="Times New Roman" pitchFamily="18" charset="0"/>
            </a:rPr>
            <a:t> </a:t>
          </a:r>
          <a:r>
            <a:rPr lang="en-US" sz="2000" b="0" kern="1200" dirty="0" err="1" smtClean="0">
              <a:latin typeface="Times New Roman" pitchFamily="18" charset="0"/>
              <a:cs typeface="Times New Roman" pitchFamily="18" charset="0"/>
            </a:rPr>
            <a:t>solinadi</a:t>
          </a:r>
          <a:endParaRPr lang="ru-RU" sz="2000" b="0" kern="1200" dirty="0">
            <a:latin typeface="Times New Roman" pitchFamily="18" charset="0"/>
            <a:cs typeface="Times New Roman" pitchFamily="18" charset="0"/>
          </a:endParaRPr>
        </a:p>
      </dsp:txBody>
      <dsp:txXfrm>
        <a:off x="3427580" y="334132"/>
        <a:ext cx="4138975" cy="2004792"/>
      </dsp:txXfrm>
    </dsp:sp>
    <dsp:sp modelId="{E84DBF8F-EB05-41D2-A456-E94737558850}">
      <dsp:nvSpPr>
        <dsp:cNvPr id="0" name=""/>
        <dsp:cNvSpPr/>
      </dsp:nvSpPr>
      <dsp:spPr>
        <a:xfrm>
          <a:off x="0" y="685"/>
          <a:ext cx="3427580" cy="267305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en-US" sz="3400" kern="1200" dirty="0" err="1" smtClean="0"/>
            <a:t>Noshirlik</a:t>
          </a:r>
          <a:r>
            <a:rPr lang="en-US" sz="3400" kern="1200" dirty="0" smtClean="0"/>
            <a:t> </a:t>
          </a:r>
          <a:r>
            <a:rPr lang="en-US" sz="3400" kern="1200" dirty="0" err="1" smtClean="0"/>
            <a:t>faoliyatini</a:t>
          </a:r>
          <a:r>
            <a:rPr lang="en-US" sz="3400" kern="1200" dirty="0" smtClean="0"/>
            <a:t> </a:t>
          </a:r>
          <a:r>
            <a:rPr lang="en-US" sz="3400" kern="1200" dirty="0" err="1" smtClean="0"/>
            <a:t>litsenziyalash</a:t>
          </a:r>
          <a:r>
            <a:rPr lang="en-US" sz="3400" kern="1200" dirty="0" smtClean="0"/>
            <a:t> </a:t>
          </a:r>
          <a:r>
            <a:rPr lang="en-US" sz="3400" kern="1200" dirty="0" err="1" smtClean="0"/>
            <a:t>tartibi</a:t>
          </a:r>
          <a:endParaRPr lang="ru-RU" sz="3400" kern="1200" dirty="0"/>
        </a:p>
      </dsp:txBody>
      <dsp:txXfrm>
        <a:off x="130488" y="131173"/>
        <a:ext cx="3166604" cy="2412080"/>
      </dsp:txXfrm>
    </dsp:sp>
    <dsp:sp modelId="{2DCA9ECC-6B92-420D-A0E9-0F3842EA49C3}">
      <dsp:nvSpPr>
        <dsp:cNvPr id="0" name=""/>
        <dsp:cNvSpPr/>
      </dsp:nvSpPr>
      <dsp:spPr>
        <a:xfrm>
          <a:off x="3427580" y="2941047"/>
          <a:ext cx="5141371" cy="2673056"/>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just" defTabSz="800100">
            <a:lnSpc>
              <a:spcPct val="90000"/>
            </a:lnSpc>
            <a:spcBef>
              <a:spcPct val="0"/>
            </a:spcBef>
            <a:spcAft>
              <a:spcPct val="15000"/>
            </a:spcAft>
            <a:buChar char="••"/>
          </a:pPr>
          <a:r>
            <a:rPr lang="en-US" sz="1800" kern="1200" dirty="0" smtClean="0"/>
            <a:t> </a:t>
          </a:r>
          <a:r>
            <a:rPr lang="en-US" sz="1800" b="0" kern="1200" dirty="0" err="1" smtClean="0">
              <a:latin typeface="Times New Roman" pitchFamily="18" charset="0"/>
              <a:cs typeface="Times New Roman" pitchFamily="18" charset="0"/>
            </a:rPr>
            <a:t>O‘zbekiston</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Respublikasida</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matbaa</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korxonalarini</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ro‘yxatga</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olish</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va</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hisobga</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qo‘yish</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Vazirlar</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Mahkamasining</a:t>
          </a:r>
          <a:r>
            <a:rPr lang="en-US" sz="1800" b="0" kern="1200" dirty="0" smtClean="0">
              <a:latin typeface="Times New Roman" pitchFamily="18" charset="0"/>
              <a:cs typeface="Times New Roman" pitchFamily="18" charset="0"/>
            </a:rPr>
            <a:t> 2002-yil 27-dekabrdagi 454-sonli </a:t>
          </a:r>
          <a:r>
            <a:rPr lang="en-US" sz="1800" b="0" kern="1200" dirty="0" err="1" smtClean="0">
              <a:latin typeface="Times New Roman" pitchFamily="18" charset="0"/>
              <a:cs typeface="Times New Roman" pitchFamily="18" charset="0"/>
            </a:rPr>
            <a:t>qarori</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bilan</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tasdiqlangan</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Matbaa</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korxonalarini</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ro‘yxatga</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olish</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va</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hisobga</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qo‘yish</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tartibi</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to‘g‘risida</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nizom</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bilan</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tartibga</a:t>
          </a:r>
          <a:r>
            <a:rPr lang="en-US" sz="1800" b="0" kern="1200" dirty="0" smtClean="0">
              <a:latin typeface="Times New Roman" pitchFamily="18" charset="0"/>
              <a:cs typeface="Times New Roman" pitchFamily="18" charset="0"/>
            </a:rPr>
            <a:t> </a:t>
          </a:r>
          <a:r>
            <a:rPr lang="en-US" sz="1800" b="0" kern="1200" dirty="0" err="1" smtClean="0">
              <a:latin typeface="Times New Roman" pitchFamily="18" charset="0"/>
              <a:cs typeface="Times New Roman" pitchFamily="18" charset="0"/>
            </a:rPr>
            <a:t>solinadi</a:t>
          </a:r>
          <a:r>
            <a:rPr lang="en-US" sz="1800" b="0" kern="1200" dirty="0" smtClean="0">
              <a:latin typeface="Times New Roman" pitchFamily="18" charset="0"/>
              <a:cs typeface="Times New Roman" pitchFamily="18" charset="0"/>
            </a:rPr>
            <a:t>.</a:t>
          </a:r>
          <a:endParaRPr lang="ru-RU" sz="1800" b="0" kern="1200" dirty="0">
            <a:latin typeface="Times New Roman" pitchFamily="18" charset="0"/>
            <a:cs typeface="Times New Roman" pitchFamily="18" charset="0"/>
          </a:endParaRPr>
        </a:p>
      </dsp:txBody>
      <dsp:txXfrm>
        <a:off x="3427580" y="3275179"/>
        <a:ext cx="4138975" cy="2004792"/>
      </dsp:txXfrm>
    </dsp:sp>
    <dsp:sp modelId="{3C3AF8D7-F724-4061-A675-C215488065C7}">
      <dsp:nvSpPr>
        <dsp:cNvPr id="0" name=""/>
        <dsp:cNvSpPr/>
      </dsp:nvSpPr>
      <dsp:spPr>
        <a:xfrm>
          <a:off x="0" y="2941047"/>
          <a:ext cx="3427580" cy="267305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en-US" sz="3400" b="1" kern="1200" dirty="0" err="1" smtClean="0">
              <a:latin typeface="Times New Roman" pitchFamily="18" charset="0"/>
              <a:cs typeface="Times New Roman" pitchFamily="18" charset="0"/>
            </a:rPr>
            <a:t>Matbaa</a:t>
          </a:r>
          <a:r>
            <a:rPr lang="en-US" sz="3400" b="1" kern="1200" dirty="0" smtClean="0">
              <a:latin typeface="Times New Roman" pitchFamily="18" charset="0"/>
              <a:cs typeface="Times New Roman" pitchFamily="18" charset="0"/>
            </a:rPr>
            <a:t> </a:t>
          </a:r>
          <a:r>
            <a:rPr lang="en-US" sz="3400" b="1" kern="1200" dirty="0" err="1" smtClean="0">
              <a:latin typeface="Times New Roman" pitchFamily="18" charset="0"/>
              <a:cs typeface="Times New Roman" pitchFamily="18" charset="0"/>
            </a:rPr>
            <a:t>korxonalarini</a:t>
          </a:r>
          <a:r>
            <a:rPr lang="en-US" sz="3400" b="1" kern="1200" dirty="0" smtClean="0">
              <a:latin typeface="Times New Roman" pitchFamily="18" charset="0"/>
              <a:cs typeface="Times New Roman" pitchFamily="18" charset="0"/>
            </a:rPr>
            <a:t> </a:t>
          </a:r>
          <a:r>
            <a:rPr lang="en-US" sz="3400" b="1" kern="1200" dirty="0" err="1" smtClean="0">
              <a:latin typeface="Times New Roman" pitchFamily="18" charset="0"/>
              <a:cs typeface="Times New Roman" pitchFamily="18" charset="0"/>
            </a:rPr>
            <a:t>ro‘yxatdan</a:t>
          </a:r>
          <a:r>
            <a:rPr lang="en-US" sz="3400" b="1" kern="1200" dirty="0" smtClean="0">
              <a:latin typeface="Times New Roman" pitchFamily="18" charset="0"/>
              <a:cs typeface="Times New Roman" pitchFamily="18" charset="0"/>
            </a:rPr>
            <a:t> </a:t>
          </a:r>
          <a:r>
            <a:rPr lang="en-US" sz="3400" b="1" kern="1200" dirty="0" err="1" smtClean="0">
              <a:latin typeface="Times New Roman" pitchFamily="18" charset="0"/>
              <a:cs typeface="Times New Roman" pitchFamily="18" charset="0"/>
            </a:rPr>
            <a:t>o‘tkazish</a:t>
          </a:r>
          <a:r>
            <a:rPr lang="en-US" sz="3400" b="1" kern="1200" dirty="0" smtClean="0">
              <a:latin typeface="Times New Roman" pitchFamily="18" charset="0"/>
              <a:cs typeface="Times New Roman" pitchFamily="18" charset="0"/>
            </a:rPr>
            <a:t> </a:t>
          </a:r>
          <a:r>
            <a:rPr lang="en-US" sz="3400" b="1" kern="1200" dirty="0" err="1" smtClean="0">
              <a:latin typeface="Times New Roman" pitchFamily="18" charset="0"/>
              <a:cs typeface="Times New Roman" pitchFamily="18" charset="0"/>
            </a:rPr>
            <a:t>tartibi</a:t>
          </a:r>
          <a:endParaRPr lang="ru-RU" sz="3400" kern="1200" dirty="0">
            <a:latin typeface="Times New Roman" pitchFamily="18" charset="0"/>
            <a:cs typeface="Times New Roman" pitchFamily="18" charset="0"/>
          </a:endParaRPr>
        </a:p>
      </dsp:txBody>
      <dsp:txXfrm>
        <a:off x="130488" y="3071535"/>
        <a:ext cx="3166604" cy="241208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1"/>
            <a:ext cx="2945659" cy="49371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1"/>
            <a:ext cx="2945659" cy="493712"/>
          </a:xfrm>
          <a:prstGeom prst="rect">
            <a:avLst/>
          </a:prstGeom>
        </p:spPr>
        <p:txBody>
          <a:bodyPr vert="horz" lIns="91440" tIns="45720" rIns="91440" bIns="45720" rtlCol="0"/>
          <a:lstStyle>
            <a:lvl1pPr algn="r">
              <a:defRPr sz="1200"/>
            </a:lvl1pPr>
          </a:lstStyle>
          <a:p>
            <a:fld id="{74823E2C-FA4A-49D3-8926-D11CED55D68A}" type="datetimeFigureOut">
              <a:rPr lang="ru-RU" smtClean="0"/>
              <a:pPr/>
              <a:t>01.07.2018</a:t>
            </a:fld>
            <a:endParaRPr lang="ru-RU"/>
          </a:p>
        </p:txBody>
      </p:sp>
      <p:sp>
        <p:nvSpPr>
          <p:cNvPr id="4" name="Образ слайда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690269"/>
            <a:ext cx="5438140" cy="444341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378825"/>
            <a:ext cx="2945659" cy="49371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378825"/>
            <a:ext cx="2945659" cy="493712"/>
          </a:xfrm>
          <a:prstGeom prst="rect">
            <a:avLst/>
          </a:prstGeom>
        </p:spPr>
        <p:txBody>
          <a:bodyPr vert="horz" lIns="91440" tIns="45720" rIns="91440" bIns="45720" rtlCol="0" anchor="b"/>
          <a:lstStyle>
            <a:lvl1pPr algn="r">
              <a:defRPr sz="1200"/>
            </a:lvl1pPr>
          </a:lstStyle>
          <a:p>
            <a:fld id="{B7BE78B9-03A9-4E98-8CC8-5239B69A4E0C}" type="slidenum">
              <a:rPr lang="ru-RU" smtClean="0"/>
              <a:pPr/>
              <a:t>‹#›</a:t>
            </a:fld>
            <a:endParaRPr lang="ru-RU"/>
          </a:p>
        </p:txBody>
      </p:sp>
    </p:spTree>
    <p:extLst>
      <p:ext uri="{BB962C8B-B14F-4D97-AF65-F5344CB8AC3E}">
        <p14:creationId xmlns:p14="http://schemas.microsoft.com/office/powerpoint/2010/main" val="599769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B7BE78B9-03A9-4E98-8CC8-5239B69A4E0C}" type="slidenum">
              <a:rPr lang="ru-RU" smtClean="0"/>
              <a:pPr/>
              <a:t>2</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B7BE78B9-03A9-4E98-8CC8-5239B69A4E0C}" type="slidenum">
              <a:rPr lang="ru-RU" smtClean="0"/>
              <a:pPr/>
              <a:t>6</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BE78B9-03A9-4E98-8CC8-5239B69A4E0C}" type="slidenum">
              <a:rPr lang="ru-RU" smtClean="0"/>
              <a:pPr/>
              <a:t>8</a:t>
            </a:fld>
            <a:endParaRPr lang="ru-RU"/>
          </a:p>
        </p:txBody>
      </p:sp>
    </p:spTree>
    <p:extLst>
      <p:ext uri="{BB962C8B-B14F-4D97-AF65-F5344CB8AC3E}">
        <p14:creationId xmlns:p14="http://schemas.microsoft.com/office/powerpoint/2010/main" val="776264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hangingPunct="0"/>
            <a:r>
              <a:rPr kumimoji="0" lang="uz-Cyrl-UZ"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Shaxsiy daromad </a:t>
            </a:r>
            <a:r>
              <a:rPr kumimoji="0" lang="uz-Cyrl-UZ"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milliy daromaddan ijtimoiy sug’urta ajratmalari, korxona foydasidan olinadigan soliqlar va korxonaning taqsimlanmaydigan foydasini chiqarib tashlash hamda aholi qo’liga kеlib tushadigan ijtimoiy to’lovlar summasini qo’shish yo’li bilan aniqlanadi.</a:t>
            </a:r>
            <a:r>
              <a:rPr lang="en-US" sz="1200" dirty="0" smtClean="0">
                <a:latin typeface="Times New Roman" pitchFamily="18" charset="0"/>
                <a:cs typeface="Times New Roman" pitchFamily="18" charset="0"/>
              </a:rPr>
              <a:t> </a:t>
            </a:r>
          </a:p>
          <a:p>
            <a:pPr algn="just" hangingPunct="0"/>
            <a:r>
              <a:rPr lang="en-US" sz="1200" dirty="0" smtClean="0">
                <a:latin typeface="Times New Roman" pitchFamily="18" charset="0"/>
                <a:cs typeface="Times New Roman" pitchFamily="18" charset="0"/>
              </a:rPr>
              <a:t>    </a:t>
            </a:r>
            <a:r>
              <a:rPr lang="en-US" sz="1200" b="1" dirty="0" err="1" smtClean="0">
                <a:latin typeface="Times New Roman" pitchFamily="18" charset="0"/>
                <a:cs typeface="Times New Roman" pitchFamily="18" charset="0"/>
              </a:rPr>
              <a:t>Oraliq</a:t>
            </a:r>
            <a:r>
              <a:rPr lang="en-US" sz="1200" b="1" dirty="0" smtClean="0">
                <a:latin typeface="Times New Roman" pitchFamily="18" charset="0"/>
                <a:cs typeface="Times New Roman" pitchFamily="18" charset="0"/>
              </a:rPr>
              <a:t> </a:t>
            </a:r>
            <a:r>
              <a:rPr lang="en-US" sz="1200" b="1" dirty="0" err="1" smtClean="0">
                <a:latin typeface="Times New Roman" pitchFamily="18" charset="0"/>
                <a:cs typeface="Times New Roman" pitchFamily="18" charset="0"/>
              </a:rPr>
              <a:t>mahsulot</a:t>
            </a:r>
            <a:r>
              <a:rPr lang="en-US" sz="1200" b="1"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ishlov</a:t>
            </a:r>
            <a:r>
              <a:rPr lang="en-US" sz="1200" dirty="0" smtClean="0">
                <a:latin typeface="Times New Roman" pitchFamily="18" charset="0"/>
                <a:cs typeface="Times New Roman" pitchFamily="18" charset="0"/>
              </a:rPr>
              <a:t> b</a:t>
            </a:r>
            <a:r>
              <a:rPr lang="ru-RU" sz="1200" dirty="0" smtClean="0">
                <a:latin typeface="Times New Roman" pitchFamily="18" charset="0"/>
                <a:cs typeface="Times New Roman" pitchFamily="18" charset="0"/>
              </a:rPr>
              <a:t>е</a:t>
            </a:r>
            <a:r>
              <a:rPr lang="en-US" sz="1200" dirty="0" err="1" smtClean="0">
                <a:latin typeface="Times New Roman" pitchFamily="18" charset="0"/>
                <a:cs typeface="Times New Roman" pitchFamily="18" charset="0"/>
              </a:rPr>
              <a:t>rish</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qayta</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ishlash</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va</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qayta</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sotish</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maqsadlarida</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sotib</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olingan</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mahsulotlar</a:t>
            </a:r>
            <a:r>
              <a:rPr lang="en-US" sz="1200" dirty="0" smtClean="0">
                <a:latin typeface="Times New Roman" pitchFamily="18" charset="0"/>
                <a:cs typeface="Times New Roman" pitchFamily="18" charset="0"/>
              </a:rPr>
              <a:t>. </a:t>
            </a:r>
          </a:p>
          <a:p>
            <a:pPr algn="just" hangingPunct="0"/>
            <a:r>
              <a:rPr lang="en-US" sz="1200" dirty="0" smtClean="0">
                <a:latin typeface="Times New Roman" pitchFamily="18" charset="0"/>
                <a:cs typeface="Times New Roman" pitchFamily="18" charset="0"/>
              </a:rPr>
              <a:t>     </a:t>
            </a:r>
            <a:r>
              <a:rPr lang="en-US" sz="1200" b="1" dirty="0" err="1" smtClean="0">
                <a:latin typeface="Times New Roman" pitchFamily="18" charset="0"/>
                <a:cs typeface="Times New Roman" pitchFamily="18" charset="0"/>
              </a:rPr>
              <a:t>Pirovard</a:t>
            </a:r>
            <a:r>
              <a:rPr lang="en-US" sz="1200" b="1" dirty="0" smtClean="0">
                <a:latin typeface="Times New Roman" pitchFamily="18" charset="0"/>
                <a:cs typeface="Times New Roman" pitchFamily="18" charset="0"/>
              </a:rPr>
              <a:t> </a:t>
            </a:r>
            <a:r>
              <a:rPr lang="en-US" sz="1200" b="1" dirty="0" err="1" smtClean="0">
                <a:latin typeface="Times New Roman" pitchFamily="18" charset="0"/>
                <a:cs typeface="Times New Roman" pitchFamily="18" charset="0"/>
              </a:rPr>
              <a:t>mahsulot</a:t>
            </a:r>
            <a:r>
              <a:rPr lang="en-US" sz="1200" b="1"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ishlab</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chiqarish</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jarayoni</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yakunlangan</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shaxsiy</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va</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unumli</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ist</a:t>
            </a:r>
            <a:r>
              <a:rPr lang="ru-RU" sz="1200" dirty="0" smtClean="0">
                <a:latin typeface="Times New Roman" pitchFamily="18" charset="0"/>
                <a:cs typeface="Times New Roman" pitchFamily="18" charset="0"/>
              </a:rPr>
              <a:t>е</a:t>
            </a:r>
            <a:r>
              <a:rPr lang="en-US" sz="1200" dirty="0" smtClean="0">
                <a:latin typeface="Times New Roman" pitchFamily="18" charset="0"/>
                <a:cs typeface="Times New Roman" pitchFamily="18" charset="0"/>
              </a:rPr>
              <a:t>’</a:t>
            </a:r>
            <a:r>
              <a:rPr lang="en-US" sz="1200" dirty="0" err="1" smtClean="0">
                <a:latin typeface="Times New Roman" pitchFamily="18" charset="0"/>
                <a:cs typeface="Times New Roman" pitchFamily="18" charset="0"/>
              </a:rPr>
              <a:t>mol</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qilishga</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tayyor</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bo’lgan</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mahsulotlar</a:t>
            </a:r>
            <a:r>
              <a:rPr lang="en-US" sz="1200" dirty="0" smtClean="0">
                <a:latin typeface="Times New Roman" pitchFamily="18" charset="0"/>
                <a:cs typeface="Times New Roman" pitchFamily="18" charset="0"/>
              </a:rPr>
              <a:t>.</a:t>
            </a:r>
          </a:p>
          <a:p>
            <a:pPr algn="just" hangingPunct="0"/>
            <a:endParaRPr lang="en-US" sz="1200" dirty="0" smtClean="0">
              <a:latin typeface="Times New Roman" pitchFamily="18" charset="0"/>
              <a:cs typeface="Times New Roman" pitchFamily="18" charset="0"/>
            </a:endParaRPr>
          </a:p>
          <a:p>
            <a:pPr algn="just" hangingPunct="0"/>
            <a:endParaRPr lang="en-US" sz="1200" dirty="0" smtClean="0">
              <a:latin typeface="Times New Roman" pitchFamily="18" charset="0"/>
              <a:cs typeface="Times New Roman" pitchFamily="18" charset="0"/>
            </a:endParaRPr>
          </a:p>
          <a:p>
            <a:pPr algn="just" hangingPunct="0"/>
            <a:endParaRPr lang="en-US" sz="1200" dirty="0" smtClean="0">
              <a:latin typeface="Times New Roman" pitchFamily="18" charset="0"/>
              <a:cs typeface="Times New Roman" pitchFamily="18" charset="0"/>
            </a:endParaRPr>
          </a:p>
          <a:p>
            <a:pPr algn="just" hangingPunct="0"/>
            <a:endParaRPr lang="en-US" sz="1200" dirty="0" smtClean="0">
              <a:latin typeface="Times New Roman" pitchFamily="18" charset="0"/>
              <a:cs typeface="Times New Roman" pitchFamily="18" charset="0"/>
            </a:endParaRPr>
          </a:p>
          <a:p>
            <a:pPr algn="just" hangingPunct="0"/>
            <a:endParaRPr lang="ru-RU" sz="1200" dirty="0" smtClean="0">
              <a:latin typeface="Times New Roman" pitchFamily="18" charset="0"/>
              <a:cs typeface="Times New Roman" pitchFamily="18" charset="0"/>
            </a:endParaRPr>
          </a:p>
          <a:p>
            <a:endParaRPr lang="ru-RU" dirty="0"/>
          </a:p>
        </p:txBody>
      </p:sp>
      <p:sp>
        <p:nvSpPr>
          <p:cNvPr id="4" name="Номер слайда 3"/>
          <p:cNvSpPr>
            <a:spLocks noGrp="1"/>
          </p:cNvSpPr>
          <p:nvPr>
            <p:ph type="sldNum" sz="quarter" idx="10"/>
          </p:nvPr>
        </p:nvSpPr>
        <p:spPr/>
        <p:txBody>
          <a:bodyPr/>
          <a:lstStyle/>
          <a:p>
            <a:fld id="{B7BE78B9-03A9-4E98-8CC8-5239B69A4E0C}" type="slidenum">
              <a:rPr lang="ru-RU" smtClean="0"/>
              <a:pPr/>
              <a:t>18</a:t>
            </a:fld>
            <a:endParaRPr lang="ru-RU"/>
          </a:p>
        </p:txBody>
      </p:sp>
    </p:spTree>
    <p:extLst>
      <p:ext uri="{BB962C8B-B14F-4D97-AF65-F5344CB8AC3E}">
        <p14:creationId xmlns:p14="http://schemas.microsoft.com/office/powerpoint/2010/main" val="997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7BE78B9-03A9-4E98-8CC8-5239B69A4E0C}" type="slidenum">
              <a:rPr lang="ru-RU" smtClean="0"/>
              <a:pPr/>
              <a:t>20</a:t>
            </a:fld>
            <a:endParaRPr lang="ru-RU"/>
          </a:p>
        </p:txBody>
      </p:sp>
    </p:spTree>
    <p:extLst>
      <p:ext uri="{BB962C8B-B14F-4D97-AF65-F5344CB8AC3E}">
        <p14:creationId xmlns:p14="http://schemas.microsoft.com/office/powerpoint/2010/main" val="61229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AA45465A-640A-4F2B-B97F-8630C8F1A047}" type="datetimeFigureOut">
              <a:rPr lang="ru-RU" smtClean="0"/>
              <a:pPr/>
              <a:t>01.07.2018</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010978C7-66FE-40D3-B0CD-6D0094F7340F}"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spd="slow">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DEBC14FF-3425-4F19-B8AF-73AFD79445E7}" type="datetimeFigureOut">
              <a:rPr lang="ru-RU" smtClean="0"/>
              <a:pPr/>
              <a:t>01.07.2018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8A17F4D-01AF-4DA2-875D-8055CE37FE62}" type="slidenum">
              <a:rPr lang="ru-RU" smtClean="0"/>
              <a:pPr/>
              <a:t>‹#›</a:t>
            </a:fld>
            <a:endParaRPr lang="ru-RU"/>
          </a:p>
        </p:txBody>
      </p:sp>
    </p:spTree>
  </p:cSld>
  <p:clrMapOvr>
    <a:masterClrMapping/>
  </p:clrMapOvr>
  <p:transition spd="slow">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ADDE3A0-A0EB-4CD2-B698-2D72914FFCD1}" type="datetimeFigureOut">
              <a:rPr lang="ru-RU" smtClean="0"/>
              <a:pPr/>
              <a:t>01.07.2018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C6B4310-34CC-4900-A697-CD2F8AABE737}" type="slidenum">
              <a:rPr lang="ru-RU" smtClean="0"/>
              <a:pPr/>
              <a:t>‹#›</a:t>
            </a:fld>
            <a:endParaRPr lang="ru-RU"/>
          </a:p>
        </p:txBody>
      </p:sp>
    </p:spTree>
  </p:cSld>
  <p:clrMapOvr>
    <a:masterClrMapping/>
  </p:clrMapOvr>
  <p:transition spd="slow">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6954A8D-A392-498B-8E3E-66FA86E24603}" type="datetimeFigureOut">
              <a:rPr lang="ru-RU" smtClean="0"/>
              <a:pPr/>
              <a:t>01.07.2018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3AEA95F-112F-4274-8DA9-76F00231BD4E}" type="slidenum">
              <a:rPr lang="ru-RU" smtClean="0"/>
              <a:pPr/>
              <a:t>‹#›</a:t>
            </a:fld>
            <a:endParaRPr lang="ru-RU"/>
          </a:p>
        </p:txBody>
      </p:sp>
    </p:spTree>
  </p:cSld>
  <p:clrMapOvr>
    <a:masterClrMapping/>
  </p:clrMapOvr>
  <p:transition spd="slow">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F84E0D6B-1D9B-49D1-97AC-BE0038021F4F}" type="datetimeFigureOut">
              <a:rPr lang="ru-RU" smtClean="0"/>
              <a:pPr/>
              <a:t>01.07.2018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27C1DC5-573E-4014-A2C4-B7068565693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transition spd="slow">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F3100B7A-8CD5-4A6F-B28A-790EDE6BAEA6}" type="datetimeFigureOut">
              <a:rPr lang="ru-RU" smtClean="0"/>
              <a:pPr/>
              <a:t>01.07.2018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79024D5-0701-42BD-BBFE-CEF37DD8482C}" type="slidenum">
              <a:rPr lang="ru-RU" smtClean="0"/>
              <a:pPr/>
              <a:t>‹#›</a:t>
            </a:fld>
            <a:endParaRPr lang="ru-RU"/>
          </a:p>
        </p:txBody>
      </p:sp>
    </p:spTree>
  </p:cSld>
  <p:clrMapOvr>
    <a:masterClrMapping/>
  </p:clrMapOvr>
  <p:transition spd="slow">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A03FF601-B602-427C-A255-88F3FD2B2D4D}" type="datetimeFigureOut">
              <a:rPr lang="ru-RU" smtClean="0"/>
              <a:pPr/>
              <a:t>01.07.2018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E76906B-5F1C-400E-8A1E-2E5233E9BAD8}" type="slidenum">
              <a:rPr lang="ru-RU" smtClean="0"/>
              <a:pPr/>
              <a:t>‹#›</a:t>
            </a:fld>
            <a:endParaRPr lang="ru-RU"/>
          </a:p>
        </p:txBody>
      </p:sp>
    </p:spTree>
  </p:cSld>
  <p:clrMapOvr>
    <a:masterClrMapping/>
  </p:clrMapOvr>
  <p:transition spd="slow">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C581CE2B-4F4B-468A-BDDA-A033EC3FA5D1}" type="datetimeFigureOut">
              <a:rPr lang="ru-RU" smtClean="0"/>
              <a:pPr/>
              <a:t>01.07.2018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11689EB-4A9F-48D2-86E1-5D93F2F9246B}" type="slidenum">
              <a:rPr lang="ru-RU" smtClean="0"/>
              <a:pPr/>
              <a:t>‹#›</a:t>
            </a:fld>
            <a:endParaRPr lang="ru-RU"/>
          </a:p>
        </p:txBody>
      </p:sp>
    </p:spTree>
  </p:cSld>
  <p:clrMapOvr>
    <a:masterClrMapping/>
  </p:clrMapOvr>
  <p:transition spd="slow">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6EE50E6-468E-41FA-8BE4-D68C91524EB7}" type="datetimeFigureOut">
              <a:rPr lang="ru-RU" smtClean="0"/>
              <a:pPr/>
              <a:t>01.07.2018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21FFAB5-F002-40FD-8A75-83F9F410639B}" type="slidenum">
              <a:rPr lang="ru-RU" smtClean="0"/>
              <a:pPr/>
              <a:t>‹#›</a:t>
            </a:fld>
            <a:endParaRPr lang="ru-RU"/>
          </a:p>
        </p:txBody>
      </p:sp>
    </p:spTree>
  </p:cSld>
  <p:clrMapOvr>
    <a:masterClrMapping/>
  </p:clrMapOvr>
  <p:transition spd="slow">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D263AD2-7323-44B3-9944-340D90288A62}" type="datetimeFigureOut">
              <a:rPr lang="ru-RU" smtClean="0"/>
              <a:pPr/>
              <a:t>01.07.2018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D99723D-F0AB-4390-B653-4D8ED2ABA3A8}" type="slidenum">
              <a:rPr lang="ru-RU" smtClean="0"/>
              <a:pPr/>
              <a:t>‹#›</a:t>
            </a:fld>
            <a:endParaRPr lang="ru-RU"/>
          </a:p>
        </p:txBody>
      </p:sp>
    </p:spTree>
  </p:cSld>
  <p:clrMapOvr>
    <a:masterClrMapping/>
  </p:clrMapOvr>
  <p:transition spd="slow">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13B766D2-43A4-4D24-AD23-AEEA4F62F00A}" type="datetimeFigureOut">
              <a:rPr lang="ru-RU" smtClean="0"/>
              <a:pPr/>
              <a:t>01.07.2018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56C30EB-7BFC-4C18-B19C-252E451948CC}"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76D3742-61D8-442F-A9BD-66E723D352B3}" type="datetimeFigureOut">
              <a:rPr lang="ru-RU" smtClean="0"/>
              <a:pPr/>
              <a:t>01.07.2018</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683C863-C060-446E-BC87-8625B3B1A4F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ransition spd="slow">
    <p:dissolve/>
  </p:transition>
  <p:timing>
    <p:tnLst>
      <p:par>
        <p:cTn id="1" dur="indefinite" restart="never" nodeType="tmRoot"/>
      </p:par>
    </p:tn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audio" Target="../media/audio1.wav"/></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audio" Target="../media/audio1.wav"/><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audio" Target="../media/audio1.wav"/><Relationship Id="rId7" Type="http://schemas.openxmlformats.org/officeDocument/2006/relationships/diagramColors" Target="../diagrams/colors7.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audio" Target="../media/audio1.wav"/><Relationship Id="rId7" Type="http://schemas.openxmlformats.org/officeDocument/2006/relationships/diagramColors" Target="../diagrams/colors2.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audio" Target="../media/audio1.wav"/><Relationship Id="rId7" Type="http://schemas.openxmlformats.org/officeDocument/2006/relationships/diagramColors" Target="../diagrams/colors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audio" Target="../media/audio1.wav"/></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457200" y="2780928"/>
            <a:ext cx="8229600" cy="3960440"/>
          </a:xfrm>
        </p:spPr>
        <p:txBody>
          <a:bodyPr>
            <a:normAutofit/>
          </a:bodyPr>
          <a:lstStyle/>
          <a:p>
            <a:pPr algn="ctr">
              <a:buNone/>
            </a:pPr>
            <a:r>
              <a:rPr lang="en-US" sz="2800" b="1" dirty="0" smtClean="0">
                <a:latin typeface="Times New Roman" pitchFamily="18" charset="0"/>
                <a:cs typeface="Times New Roman" pitchFamily="18" charset="0"/>
              </a:rPr>
              <a:t>OAV </a:t>
            </a:r>
            <a:r>
              <a:rPr lang="en-US" sz="2800" b="1" dirty="0" err="1" smtClean="0">
                <a:latin typeface="Times New Roman" pitchFamily="18" charset="0"/>
                <a:cs typeface="Times New Roman" pitchFamily="18" charset="0"/>
              </a:rPr>
              <a:t>fuqarolik</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jamiyati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instituti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sifatida</a:t>
            </a:r>
            <a:r>
              <a:rPr lang="en-US" sz="2800" b="1" dirty="0" smtClean="0">
                <a:latin typeface="Times New Roman" pitchFamily="18" charset="0"/>
                <a:cs typeface="Times New Roman" pitchFamily="18" charset="0"/>
              </a:rPr>
              <a:t> </a:t>
            </a:r>
            <a:endParaRPr lang="en-US" sz="2800" dirty="0" smtClean="0">
              <a:latin typeface="Arial Black" pitchFamily="34" charset="0"/>
              <a:cs typeface="Aharoni" pitchFamily="2" charset="-79"/>
            </a:endParaRPr>
          </a:p>
          <a:p>
            <a:pPr algn="ctr">
              <a:buNone/>
            </a:pPr>
            <a:r>
              <a:rPr lang="en-US" sz="2400" dirty="0" smtClean="0">
                <a:latin typeface="Arial Black" pitchFamily="34" charset="0"/>
                <a:cs typeface="Aharoni" pitchFamily="2" charset="-79"/>
              </a:rPr>
              <a:t>                          </a:t>
            </a:r>
          </a:p>
          <a:p>
            <a:pPr algn="ctr">
              <a:buNone/>
            </a:pPr>
            <a:r>
              <a:rPr lang="en-US" sz="2400" dirty="0" smtClean="0">
                <a:latin typeface="Arial Black" pitchFamily="34" charset="0"/>
                <a:cs typeface="Aharoni" pitchFamily="2" charset="-79"/>
              </a:rPr>
              <a:t>                            </a:t>
            </a:r>
          </a:p>
        </p:txBody>
      </p:sp>
    </p:spTree>
    <p:custDataLst>
      <p:tags r:id="rId1"/>
    </p:custDataLst>
  </p:cSld>
  <p:clrMapOvr>
    <a:masterClrMapping/>
  </p:clrMapOvr>
  <p:transition>
    <p:fade/>
    <p:sndAc>
      <p:stSnd>
        <p:snd r:embed="rId3" name="chimes.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6000792"/>
          </a:xfrm>
        </p:spPr>
        <p:txBody>
          <a:bodyPr>
            <a:normAutofit/>
          </a:bodyPr>
          <a:lstStyle/>
          <a:p>
            <a:pPr algn="just"/>
            <a:r>
              <a:rPr lang="en-US" dirty="0" err="1">
                <a:latin typeface="Times New Roman" pitchFamily="18" charset="0"/>
                <a:cs typeface="Times New Roman" pitchFamily="18" charset="0"/>
              </a:rPr>
              <a:t>Fuqarolik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institutini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mustahkamlash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rivojlantirish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OAVlarni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rivojlantirish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bo’yicha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talay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ishlar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amalga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oshirildi</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Bugungi</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kunda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O’zb</a:t>
            </a:r>
            <a:r>
              <a:rPr lang="ru-RU" dirty="0">
                <a:latin typeface="Times New Roman" pitchFamily="18" charset="0"/>
                <a:cs typeface="Times New Roman" pitchFamily="18" charset="0"/>
              </a:rPr>
              <a:t>е</a:t>
            </a:r>
            <a:r>
              <a:rPr lang="en-US" dirty="0" err="1">
                <a:latin typeface="Times New Roman" pitchFamily="18" charset="0"/>
                <a:cs typeface="Times New Roman" pitchFamily="18" charset="0"/>
              </a:rPr>
              <a:t>kistonda</a:t>
            </a:r>
            <a:r>
              <a:rPr lang="en-US" dirty="0">
                <a:latin typeface="Times New Roman" pitchFamily="18" charset="0"/>
                <a:cs typeface="Times New Roman" pitchFamily="18" charset="0"/>
              </a:rPr>
              <a:t>  8250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ortiq</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nodavlat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notijorat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tashkilot</a:t>
            </a:r>
            <a:r>
              <a:rPr lang="en-US" dirty="0">
                <a:latin typeface="Times New Roman" pitchFamily="18" charset="0"/>
                <a:cs typeface="Times New Roman" pitchFamily="18" charset="0"/>
              </a:rPr>
              <a:t>, 870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ortiq</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gaz</a:t>
            </a:r>
            <a:r>
              <a:rPr lang="ru-RU" dirty="0">
                <a:latin typeface="Times New Roman" pitchFamily="18" charset="0"/>
                <a:cs typeface="Times New Roman" pitchFamily="18" charset="0"/>
              </a:rPr>
              <a:t>е</a:t>
            </a:r>
            <a:r>
              <a:rPr lang="en-US" dirty="0">
                <a:latin typeface="Times New Roman" pitchFamily="18" charset="0"/>
                <a:cs typeface="Times New Roman" pitchFamily="18" charset="0"/>
              </a:rPr>
              <a:t>ta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jurnallar</a:t>
            </a:r>
            <a:r>
              <a:rPr lang="en-US" dirty="0">
                <a:latin typeface="Times New Roman" pitchFamily="18" charset="0"/>
                <a:cs typeface="Times New Roman" pitchFamily="18" charset="0"/>
              </a:rPr>
              <a:t> 100 </a:t>
            </a:r>
            <a:r>
              <a:rPr lang="en-US" dirty="0" err="1">
                <a:latin typeface="Times New Roman" pitchFamily="18" charset="0"/>
                <a:cs typeface="Times New Roman" pitchFamily="18" charset="0"/>
              </a:rPr>
              <a:t>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yaqin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nodavlat</a:t>
            </a:r>
            <a:r>
              <a:rPr lang="en-US" dirty="0">
                <a:latin typeface="Times New Roman" pitchFamily="18" charset="0"/>
                <a:cs typeface="Times New Roman" pitchFamily="18" charset="0"/>
              </a:rPr>
              <a:t> t</a:t>
            </a:r>
            <a:r>
              <a:rPr lang="ru-RU" dirty="0">
                <a:latin typeface="Times New Roman" pitchFamily="18" charset="0"/>
                <a:cs typeface="Times New Roman" pitchFamily="18" charset="0"/>
              </a:rPr>
              <a:t>е</a:t>
            </a:r>
            <a:r>
              <a:rPr lang="en-US" dirty="0">
                <a:latin typeface="Times New Roman" pitchFamily="18" charset="0"/>
                <a:cs typeface="Times New Roman" pitchFamily="18" charset="0"/>
              </a:rPr>
              <a:t>l</a:t>
            </a:r>
            <a:r>
              <a:rPr lang="ru-RU" dirty="0">
                <a:latin typeface="Times New Roman" pitchFamily="18" charset="0"/>
                <a:cs typeface="Times New Roman" pitchFamily="18" charset="0"/>
              </a:rPr>
              <a:t>е</a:t>
            </a:r>
            <a:r>
              <a:rPr lang="en-US" dirty="0" err="1">
                <a:latin typeface="Times New Roman" pitchFamily="18" charset="0"/>
                <a:cs typeface="Times New Roman" pitchFamily="18" charset="0"/>
              </a:rPr>
              <a:t>radiostantsiyasi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faoliyat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ko’rsatmoqda</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R</a:t>
            </a:r>
            <a:r>
              <a:rPr lang="ru-RU" dirty="0">
                <a:latin typeface="Times New Roman" pitchFamily="18" charset="0"/>
                <a:cs typeface="Times New Roman" pitchFamily="18" charset="0"/>
              </a:rPr>
              <a:t>е</a:t>
            </a:r>
            <a:r>
              <a:rPr lang="en-US" dirty="0" err="1">
                <a:latin typeface="Times New Roman" pitchFamily="18" charset="0"/>
                <a:cs typeface="Times New Roman" pitchFamily="18" charset="0"/>
              </a:rPr>
              <a:t>spublikamizda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faoliyat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yuritayotgan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OAVlar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soni</a:t>
            </a:r>
            <a:r>
              <a:rPr lang="en-US" dirty="0">
                <a:latin typeface="Times New Roman" pitchFamily="18" charset="0"/>
                <a:cs typeface="Times New Roman" pitchFamily="18" charset="0"/>
              </a:rPr>
              <a:t>  2016  </a:t>
            </a:r>
            <a:r>
              <a:rPr lang="en-US" dirty="0" err="1">
                <a:latin typeface="Times New Roman" pitchFamily="18" charset="0"/>
                <a:cs typeface="Times New Roman" pitchFamily="18" charset="0"/>
              </a:rPr>
              <a:t>yilga</a:t>
            </a:r>
            <a:r>
              <a:rPr lang="en-US" dirty="0">
                <a:latin typeface="Times New Roman" pitchFamily="18" charset="0"/>
                <a:cs typeface="Times New Roman" pitchFamily="18" charset="0"/>
              </a:rPr>
              <a:t> k</a:t>
            </a:r>
            <a:r>
              <a:rPr lang="ru-RU" dirty="0">
                <a:latin typeface="Times New Roman" pitchFamily="18" charset="0"/>
                <a:cs typeface="Times New Roman" pitchFamily="18" charset="0"/>
              </a:rPr>
              <a:t>е</a:t>
            </a:r>
            <a:r>
              <a:rPr lang="en-US" dirty="0">
                <a:latin typeface="Times New Roman" pitchFamily="18" charset="0"/>
                <a:cs typeface="Times New Roman" pitchFamily="18" charset="0"/>
              </a:rPr>
              <a:t>lib 1200 </a:t>
            </a:r>
            <a:r>
              <a:rPr lang="en-US" dirty="0" err="1">
                <a:latin typeface="Times New Roman" pitchFamily="18" charset="0"/>
                <a:cs typeface="Times New Roman" pitchFamily="18" charset="0"/>
              </a:rPr>
              <a:t>tani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tashkil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Xususan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ularning</a:t>
            </a:r>
            <a:r>
              <a:rPr lang="en-US" dirty="0">
                <a:latin typeface="Times New Roman" pitchFamily="18" charset="0"/>
                <a:cs typeface="Times New Roman" pitchFamily="18" charset="0"/>
              </a:rPr>
              <a:t> 600 </a:t>
            </a:r>
            <a:r>
              <a:rPr lang="en-US" dirty="0" err="1">
                <a:latin typeface="Times New Roman" pitchFamily="18" charset="0"/>
                <a:cs typeface="Times New Roman" pitchFamily="18" charset="0"/>
              </a:rPr>
              <a:t>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ziyodi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viloyatlarda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faoliyat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ko’rsatmoqda</a:t>
            </a:r>
            <a:r>
              <a:rPr lang="en-US" dirty="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transition spd="slow">
    <p:dissolve/>
    <p:sndAc>
      <p:stSnd>
        <p:snd r:embed="rId2" name="cashreg.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0" y="620688"/>
            <a:ext cx="8640960" cy="583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5740856"/>
      </p:ext>
    </p:extLst>
  </p:cSld>
  <p:clrMapOvr>
    <a:masterClrMapping/>
  </p:clrMapOvr>
  <p:transition spd="slow">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0" y="620688"/>
            <a:ext cx="8640959" cy="5832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5935457"/>
      </p:ext>
    </p:extLst>
  </p:cSld>
  <p:clrMapOvr>
    <a:masterClrMapping/>
  </p:clrMapOvr>
  <p:transition spd="slow">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620688"/>
            <a:ext cx="8424935" cy="5628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61777752"/>
      </p:ext>
    </p:extLst>
  </p:cSld>
  <p:clrMapOvr>
    <a:masterClrMapping/>
  </p:clrMapOvr>
  <p:transition spd="slow">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20688"/>
            <a:ext cx="8229600" cy="5904656"/>
          </a:xfrm>
        </p:spPr>
        <p:txBody>
          <a:bodyPr>
            <a:normAutofit fontScale="92500" lnSpcReduction="10000"/>
          </a:bodyPr>
          <a:lstStyle/>
          <a:p>
            <a:pPr algn="just"/>
            <a:r>
              <a:rPr lang="en-US" dirty="0" err="1">
                <a:latin typeface="Times New Roman" pitchFamily="18" charset="0"/>
                <a:cs typeface="Times New Roman" pitchFamily="18" charset="0"/>
              </a:rPr>
              <a:t>Birinchi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Prezidentimiz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Islom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Karimov</a:t>
            </a:r>
            <a:r>
              <a:rPr lang="en-US" dirty="0">
                <a:latin typeface="Times New Roman" pitchFamily="18" charset="0"/>
                <a:cs typeface="Times New Roman" pitchFamily="18" charset="0"/>
              </a:rPr>
              <a:t> 2010 </a:t>
            </a:r>
            <a:r>
              <a:rPr lang="en-US" dirty="0" err="1">
                <a:latin typeface="Times New Roman" pitchFamily="18" charset="0"/>
                <a:cs typeface="Times New Roman" pitchFamily="18" charset="0"/>
              </a:rPr>
              <a:t>yil</a:t>
            </a:r>
            <a:r>
              <a:rPr lang="en-US" dirty="0">
                <a:latin typeface="Times New Roman" pitchFamily="18" charset="0"/>
                <a:cs typeface="Times New Roman" pitchFamily="18" charset="0"/>
              </a:rPr>
              <a:t> 12 </a:t>
            </a:r>
            <a:r>
              <a:rPr lang="en-US" dirty="0" err="1">
                <a:latin typeface="Times New Roman" pitchFamily="18" charset="0"/>
                <a:cs typeface="Times New Roman" pitchFamily="18" charset="0"/>
              </a:rPr>
              <a:t>noyabrda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Majlis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palatalarining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qo‘shma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majlisidagi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Mamlakatimizda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demokratik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islohotlarni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yanada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chuqurlashtirish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fuqarolik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rivojlantirish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kontseptsiyasi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nomli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ma’ruzasida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ta’kidlaganidek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mamlakatimizda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o‘tgan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yillar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davomida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liberallashtirish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erkinligini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ta’minlashga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qaratilgan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demokratik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talab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standartlarga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to‘la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mos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keladigan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mustahkam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qonunchilik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bazasi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yaratildi</a:t>
            </a:r>
            <a:r>
              <a:rPr lang="en-US" dirty="0">
                <a:latin typeface="Times New Roman" pitchFamily="18" charset="0"/>
                <a:cs typeface="Times New Roman" pitchFamily="18" charset="0"/>
              </a:rPr>
              <a:t>.</a:t>
            </a:r>
          </a:p>
          <a:p>
            <a:pPr algn="just"/>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Fuqarolik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muhim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tarkibiy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instituti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sifatida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mavqeini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belgilashda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ularning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hokimiyati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munosabatlari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qaysi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yo‘nalishlar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asosida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amalga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oshirilishini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aniqlab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muhim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ahamiyat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kasb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etadi</a:t>
            </a:r>
            <a:r>
              <a:rPr lang="en-US" dirty="0">
                <a:latin typeface="Times New Roman" pitchFamily="18" charset="0"/>
                <a:cs typeface="Times New Roman" pitchFamily="18" charset="0"/>
              </a:rPr>
              <a:t>.</a:t>
            </a:r>
          </a:p>
          <a:p>
            <a:pPr algn="just"/>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Mamlakatimizda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ushbu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munosabatlar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yo‘nalishlar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bo‘yicha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yuzaga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kelayotganligini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ko‘rsatib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o‘tish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mumkin</a:t>
            </a:r>
            <a:r>
              <a:rPr lang="en-US" dirty="0">
                <a:latin typeface="Times New Roman" pitchFamily="18" charset="0"/>
                <a:cs typeface="Times New Roman" pitchFamily="18" charset="0"/>
              </a:rPr>
              <a:t>:</a:t>
            </a:r>
          </a:p>
          <a:p>
            <a:pPr algn="just"/>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66192792"/>
      </p:ext>
    </p:extLst>
  </p:cSld>
  <p:clrMapOvr>
    <a:masterClrMapping/>
  </p:clrMapOvr>
  <p:transition spd="slow">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extLst>
              <p:ext uri="{D42A27DB-BD31-4B8C-83A1-F6EECF244321}">
                <p14:modId xmlns:p14="http://schemas.microsoft.com/office/powerpoint/2010/main" val="1405766175"/>
              </p:ext>
            </p:extLst>
          </p:nvPr>
        </p:nvGraphicFramePr>
        <p:xfrm>
          <a:off x="323528" y="332656"/>
          <a:ext cx="8568952" cy="6239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dissolve/>
    <p:sndAc>
      <p:stSnd>
        <p:snd r:embed="rId2" name="chimes.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extLst>
              <p:ext uri="{D42A27DB-BD31-4B8C-83A1-F6EECF244321}">
                <p14:modId xmlns:p14="http://schemas.microsoft.com/office/powerpoint/2010/main" val="2279342587"/>
              </p:ext>
            </p:extLst>
          </p:nvPr>
        </p:nvGraphicFramePr>
        <p:xfrm>
          <a:off x="323528" y="332656"/>
          <a:ext cx="8568952" cy="6239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86249826"/>
      </p:ext>
    </p:extLst>
  </p:cSld>
  <p:clrMapOvr>
    <a:masterClrMapping/>
  </p:clrMapOvr>
  <p:transition spd="slow">
    <p:dissolve/>
    <p:sndAc>
      <p:stSnd>
        <p:snd r:embed="rId2" name="chimes.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559896"/>
          </a:xfrm>
        </p:spPr>
        <p:txBody>
          <a:bodyPr>
            <a:normAutofit/>
          </a:bodyPr>
          <a:lstStyle/>
          <a:p>
            <a:pPr algn="just"/>
            <a:r>
              <a:rPr lang="en-US" dirty="0" err="1">
                <a:latin typeface="Times New Roman" pitchFamily="18" charset="0"/>
                <a:cs typeface="Times New Roman" pitchFamily="18" charset="0"/>
              </a:rPr>
              <a:t>Istiqlolga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erishganimizdan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birinchi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navbatda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sohaning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huquqiy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bazasiga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e’tibor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qaratildi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rivojlangan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tajribalarini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boshlandi</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Ommaviy</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xalqaro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huquqiy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asoslari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Inson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huquqlari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xalqaro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umumjahon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deklaratsiyasi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Fuqaroviy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siyosiy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huquqlar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xalqaro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pakt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O‘zbekiston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Respublikasining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xalqaro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tashkilotlar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boshqa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siyosatiga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doir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tuzgan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bitim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shartnomalari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hisoblanadi</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Mazkur</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huquqiy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hujjatlar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izlash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tarqatish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jarayonlari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faoliyatini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bevosita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yoki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bilvosita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tartibga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soluvchi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normalardir</a:t>
            </a:r>
            <a:r>
              <a:rPr lang="en-US" dirty="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038274134"/>
      </p:ext>
    </p:extLst>
  </p:cSld>
  <p:clrMapOvr>
    <a:masterClrMapping/>
  </p:clrMapOvr>
  <p:transition spd="slow">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251520" y="404664"/>
            <a:ext cx="8678198" cy="645333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marL="285750" indent="-285750" algn="just">
              <a:buFont typeface="Wingdings" pitchFamily="2" charset="2"/>
              <a:buChar char="v"/>
            </a:pPr>
            <a:endParaRPr lang="en-US" sz="2400" dirty="0" smtClean="0">
              <a:latin typeface="Times New Roman" pitchFamily="18" charset="0"/>
              <a:cs typeface="Times New Roman" pitchFamily="18" charset="0"/>
            </a:endParaRPr>
          </a:p>
          <a:p>
            <a:pPr marL="285750" indent="-285750" algn="just">
              <a:buFont typeface="Wingdings" pitchFamily="2" charset="2"/>
              <a:buChar char="v"/>
            </a:pPr>
            <a:r>
              <a:rPr lang="en-US" sz="2400" dirty="0" smtClean="0">
                <a:latin typeface="Times New Roman" pitchFamily="18" charset="0"/>
                <a:cs typeface="Times New Roman" pitchFamily="18" charset="0"/>
              </a:rPr>
              <a:t>«</a:t>
            </a:r>
            <a:r>
              <a:rPr lang="en-US" sz="2400" dirty="0" err="1">
                <a:latin typeface="Times New Roman" pitchFamily="18" charset="0"/>
                <a:cs typeface="Times New Roman" pitchFamily="18" charset="0"/>
              </a:rPr>
              <a:t>Ommaviy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axborot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vositalari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to‘g‘risida»gi</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Qonun</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(2007-yil 15-yanvar’);</a:t>
            </a:r>
          </a:p>
          <a:p>
            <a:pPr marL="285750" indent="-285750" algn="just">
              <a:buFont typeface="Wingdings" pitchFamily="2" charset="2"/>
              <a:buChar char="v"/>
            </a:pPr>
            <a:r>
              <a:rPr lang="en-US" sz="2400" dirty="0" smtClean="0">
                <a:latin typeface="Times New Roman" pitchFamily="18" charset="0"/>
                <a:cs typeface="Times New Roman" pitchFamily="18" charset="0"/>
              </a:rPr>
              <a:t>«</a:t>
            </a:r>
            <a:r>
              <a:rPr lang="en-US" sz="2400" dirty="0" err="1">
                <a:latin typeface="Times New Roman" pitchFamily="18" charset="0"/>
                <a:cs typeface="Times New Roman" pitchFamily="18" charset="0"/>
              </a:rPr>
              <a:t>Axborot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kafolatlari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erkinligi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to‘g‘risida»gi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(1997-yil 24-aprel’);</a:t>
            </a:r>
          </a:p>
          <a:p>
            <a:pPr marL="285750" indent="-285750" algn="just">
              <a:buFont typeface="Wingdings" pitchFamily="2" charset="2"/>
              <a:buChar char="v"/>
            </a:pPr>
            <a:r>
              <a:rPr lang="en-US" sz="2400" dirty="0" smtClean="0">
                <a:latin typeface="Times New Roman" pitchFamily="18" charset="0"/>
                <a:cs typeface="Times New Roman" pitchFamily="18" charset="0"/>
              </a:rPr>
              <a:t>«</a:t>
            </a:r>
            <a:r>
              <a:rPr lang="en-US" sz="2400" dirty="0" err="1">
                <a:latin typeface="Times New Roman" pitchFamily="18" charset="0"/>
                <a:cs typeface="Times New Roman" pitchFamily="18" charset="0"/>
              </a:rPr>
              <a:t>Jurnalistlik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faoliyatini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himoya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qilish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to‘g‘risida»gi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(1997-yil 24-aprel’);</a:t>
            </a:r>
          </a:p>
          <a:p>
            <a:pPr marL="285750" indent="-285750" algn="just">
              <a:buFont typeface="Wingdings" pitchFamily="2" charset="2"/>
              <a:buChar char="v"/>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Axborot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erkinligi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prinsiplari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kafolatlari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to‘g‘risida»gi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(2002-yil 12-dekabr);</a:t>
            </a:r>
          </a:p>
          <a:p>
            <a:pPr marL="285750" indent="-285750" algn="just">
              <a:buFont typeface="Wingdings" pitchFamily="2" charset="2"/>
              <a:buChar char="v"/>
            </a:pPr>
            <a:r>
              <a:rPr lang="en-US" sz="2400" dirty="0" smtClean="0">
                <a:latin typeface="Times New Roman" pitchFamily="18" charset="0"/>
                <a:cs typeface="Times New Roman" pitchFamily="18" charset="0"/>
              </a:rPr>
              <a:t>«</a:t>
            </a:r>
            <a:r>
              <a:rPr lang="en-US" sz="2400" dirty="0" err="1">
                <a:latin typeface="Times New Roman" pitchFamily="18" charset="0"/>
                <a:cs typeface="Times New Roman" pitchFamily="18" charset="0"/>
              </a:rPr>
              <a:t>Noshirlik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faoliyati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to‘g‘risida»gi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1996-yil 30-avgust);</a:t>
            </a:r>
          </a:p>
          <a:p>
            <a:pPr marL="285750" indent="-285750" algn="just">
              <a:buFont typeface="Wingdings" pitchFamily="2" charset="2"/>
              <a:buChar char="v"/>
            </a:pPr>
            <a:r>
              <a:rPr lang="en-US" sz="2400" dirty="0" smtClean="0">
                <a:latin typeface="Times New Roman" pitchFamily="18" charset="0"/>
                <a:cs typeface="Times New Roman" pitchFamily="18" charset="0"/>
              </a:rPr>
              <a:t>«</a:t>
            </a:r>
            <a:r>
              <a:rPr lang="en-US" sz="2400" dirty="0" err="1">
                <a:latin typeface="Times New Roman" pitchFamily="18" charset="0"/>
                <a:cs typeface="Times New Roman" pitchFamily="18" charset="0"/>
              </a:rPr>
              <a:t>Mualliflik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huquqi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turdosh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huquqlar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to‘g‘risida»gi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(2006-yil 20-iyul’);</a:t>
            </a:r>
          </a:p>
          <a:p>
            <a:pPr marL="285750" indent="-285750" algn="just">
              <a:buFont typeface="Wingdings" pitchFamily="2" charset="2"/>
              <a:buChar char="v"/>
            </a:pPr>
            <a:r>
              <a:rPr lang="en-US" sz="2400" dirty="0" smtClean="0">
                <a:latin typeface="Times New Roman" pitchFamily="18" charset="0"/>
                <a:cs typeface="Times New Roman" pitchFamily="18" charset="0"/>
              </a:rPr>
              <a:t>«</a:t>
            </a:r>
            <a:r>
              <a:rPr lang="en-US" sz="2400" dirty="0" err="1">
                <a:latin typeface="Times New Roman" pitchFamily="18" charset="0"/>
                <a:cs typeface="Times New Roman" pitchFamily="18" charset="0"/>
              </a:rPr>
              <a:t>Reklama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to‘g‘risida»gi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(1998-yil 25-dekabr);</a:t>
            </a:r>
          </a:p>
          <a:p>
            <a:pPr marL="285750" indent="-285750" algn="just">
              <a:buFont typeface="Wingdings" pitchFamily="2" charset="2"/>
              <a:buChar char="v"/>
            </a:pPr>
            <a:r>
              <a:rPr lang="en-US" sz="2400" dirty="0" smtClean="0">
                <a:latin typeface="Times New Roman" pitchFamily="18" charset="0"/>
                <a:cs typeface="Times New Roman" pitchFamily="18" charset="0"/>
              </a:rPr>
              <a:t>«</a:t>
            </a:r>
            <a:r>
              <a:rPr lang="en-US" sz="2400" dirty="0" err="1">
                <a:latin typeface="Times New Roman" pitchFamily="18" charset="0"/>
                <a:cs typeface="Times New Roman" pitchFamily="18" charset="0"/>
              </a:rPr>
              <a:t>Axborotlashtirish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to‘g‘risida»gi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(1993-yil 7-may);</a:t>
            </a:r>
          </a:p>
          <a:p>
            <a:pPr marL="285750" indent="-285750" algn="just">
              <a:buFont typeface="Wingdings" pitchFamily="2" charset="2"/>
              <a:buChar char="v"/>
            </a:pPr>
            <a:r>
              <a:rPr lang="en-US" sz="2400" dirty="0" smtClean="0">
                <a:latin typeface="Times New Roman" pitchFamily="18" charset="0"/>
                <a:cs typeface="Times New Roman" pitchFamily="18" charset="0"/>
              </a:rPr>
              <a:t>«</a:t>
            </a:r>
            <a:r>
              <a:rPr lang="en-US" sz="2400" dirty="0" err="1">
                <a:latin typeface="Times New Roman" pitchFamily="18" charset="0"/>
                <a:cs typeface="Times New Roman" pitchFamily="18" charset="0"/>
              </a:rPr>
              <a:t>Telekommunikatsiyalar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to‘g‘risida»gi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1999-yil 20-avgust).</a:t>
            </a:r>
          </a:p>
          <a:p>
            <a:pPr marL="285750" indent="-285750" algn="just">
              <a:buFont typeface="Wingdings" pitchFamily="2" charset="2"/>
              <a:buChar char="v"/>
            </a:pPr>
            <a:endParaRPr lang="en-US" sz="2400" dirty="0" smtClean="0">
              <a:latin typeface="Times New Roman" pitchFamily="18" charset="0"/>
              <a:cs typeface="Times New Roman" pitchFamily="18" charset="0"/>
            </a:endParaRPr>
          </a:p>
          <a:p>
            <a:pPr marL="285750" indent="-285750" algn="just">
              <a:buFont typeface="Wingdings" pitchFamily="2" charset="2"/>
              <a:buChar char="v"/>
            </a:pPr>
            <a:endParaRPr lang="en-US" sz="2400" dirty="0" smtClean="0">
              <a:latin typeface="Times New Roman" pitchFamily="18" charset="0"/>
              <a:cs typeface="Times New Roman" pitchFamily="18" charset="0"/>
            </a:endParaRPr>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just"/>
            <a:r>
              <a:rPr lang="en-US"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
        <p:nvSpPr>
          <p:cNvPr id="12289" name="Rectangle 1"/>
          <p:cNvSpPr>
            <a:spLocks noChangeArrowheads="1"/>
          </p:cNvSpPr>
          <p:nvPr/>
        </p:nvSpPr>
        <p:spPr bwMode="auto">
          <a:xfrm>
            <a:off x="3714744" y="3341469"/>
            <a:ext cx="500066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hangingPunct="0"/>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lang="en-US" sz="2000" dirty="0" smtClean="0">
              <a:latin typeface="Times New Roman" pitchFamily="18" charset="0"/>
              <a:cs typeface="Times New Roman" pitchFamily="18" charset="0"/>
            </a:endParaRPr>
          </a:p>
          <a:p>
            <a:pPr algn="just" hangingPunct="0"/>
            <a:endParaRPr lang="ru-RU" sz="2000" dirty="0" smtClean="0">
              <a:latin typeface="Times New Roman" pitchFamily="18" charset="0"/>
              <a:cs typeface="Times New Roman" pitchFamily="18" charset="0"/>
            </a:endParaRPr>
          </a:p>
          <a:p>
            <a:pPr marL="0" marR="0" lvl="0" indent="342900" algn="just" defTabSz="914400" rtl="0" eaLnBrk="1" fontAlgn="base" latinLnBrk="0" hangingPunct="1">
              <a:lnSpc>
                <a:spcPct val="100000"/>
              </a:lnSpc>
              <a:spcBef>
                <a:spcPct val="0"/>
              </a:spcBef>
              <a:spcAft>
                <a:spcPct val="0"/>
              </a:spcAft>
              <a:buClrTx/>
              <a:buSzTx/>
              <a:buFontTx/>
              <a:buNone/>
              <a:tabLst/>
            </a:pPr>
            <a:endParaRPr kumimoji="0" lang="uz-Cyrl-UZ"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ustDataLst>
      <p:tags r:id="rId1"/>
    </p:custDataLst>
  </p:cSld>
  <p:clrMapOvr>
    <a:masterClrMapping/>
  </p:clrMapOvr>
  <p:transition spd="slow">
    <p:dissolve/>
    <p:sndAc>
      <p:stSnd>
        <p:snd r:embed="rId4" name="chimes.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435280" cy="5703912"/>
          </a:xfrm>
        </p:spPr>
        <p:txBody>
          <a:bodyPr>
            <a:normAutofit fontScale="92500"/>
          </a:bodyPr>
          <a:lstStyle/>
          <a:p>
            <a:pPr algn="just"/>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Mamlakatimizda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demokratik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islohotlarni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yanada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chuqurlashtirish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fuqarolik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rivojlantirish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konsepsiyasi»da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sohasiga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alohida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to‘xtalib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o‘tilgani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diqqatga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sazovordir</a:t>
            </a:r>
            <a:r>
              <a:rPr lang="en-US" dirty="0">
                <a:latin typeface="Times New Roman" pitchFamily="18" charset="0"/>
                <a:cs typeface="Times New Roman" pitchFamily="18" charset="0"/>
              </a:rPr>
              <a:t>.</a:t>
            </a:r>
          </a:p>
          <a:p>
            <a:pPr algn="just"/>
            <a:r>
              <a:rPr lang="en-US" dirty="0" err="1">
                <a:latin typeface="Times New Roman" pitchFamily="18" charset="0"/>
                <a:cs typeface="Times New Roman" pitchFamily="18" charset="0"/>
              </a:rPr>
              <a:t>Mazkur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Konsepsiyada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sohasiga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daxldor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erkinligi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prinsiplari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kafolatlari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Qonunlarga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tegishli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o‘zgartish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qo‘shimchalar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kiritish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Telekommunikatsiyalar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takomillashtirish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hamda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faoliyatining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iqtisodiy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asoslari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tomonidan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qo‘llab-quvvatlash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kafolatlari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hokimiyati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boshqaruv</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faoliyatining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ochiqligi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Teleradioeshittirishlar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Qonunlarni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qabul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qilish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taklifi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kiritildi</a:t>
            </a:r>
            <a:r>
              <a:rPr lang="en-US" dirty="0">
                <a:latin typeface="Times New Roman" pitchFamily="18" charset="0"/>
                <a:cs typeface="Times New Roman" pitchFamily="18" charset="0"/>
              </a:rPr>
              <a:t>.</a:t>
            </a:r>
          </a:p>
          <a:p>
            <a:pPr algn="just"/>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568793961"/>
      </p:ext>
    </p:extLst>
  </p:cSld>
  <p:clrMapOvr>
    <a:masterClrMapping/>
  </p:clrMapOvr>
  <p:transition spd="slow">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8229600" cy="768718"/>
          </a:xfrm>
        </p:spPr>
        <p:txBody>
          <a:bodyPr>
            <a:normAutofit fontScale="90000"/>
          </a:bodyPr>
          <a:lstStyle/>
          <a:p>
            <a:pPr algn="ctr"/>
            <a:r>
              <a:rPr lang="en-US" sz="4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REJA</a:t>
            </a:r>
            <a:r>
              <a:rPr lang="uz-Cyrl-UZ" sz="4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endParaRPr lang="ru-RU" sz="4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1401794193"/>
              </p:ext>
            </p:extLst>
          </p:nvPr>
        </p:nvGraphicFramePr>
        <p:xfrm>
          <a:off x="571472" y="1357322"/>
          <a:ext cx="8229600" cy="54292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spd="slow">
    <p:wipe dir="d"/>
    <p:sndAc>
      <p:stSnd>
        <p:snd r:embed="rId3" name="chimes.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961293026"/>
              </p:ext>
            </p:extLst>
          </p:nvPr>
        </p:nvGraphicFramePr>
        <p:xfrm>
          <a:off x="457200" y="260648"/>
          <a:ext cx="8686800" cy="638306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spd="slow">
    <p:dissolve/>
    <p:sndAc>
      <p:stSnd>
        <p:snd r:embed="rId3" name="chimes.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3590756257"/>
              </p:ext>
            </p:extLst>
          </p:nvPr>
        </p:nvGraphicFramePr>
        <p:xfrm>
          <a:off x="467544" y="836712"/>
          <a:ext cx="8568952" cy="56147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dissolve/>
    <p:sndAc>
      <p:stSnd>
        <p:snd r:embed="rId2" name="chimes.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363272" cy="5847928"/>
          </a:xfrm>
        </p:spPr>
        <p:txBody>
          <a:bodyPr>
            <a:noAutofit/>
          </a:bodyPr>
          <a:lstStyle/>
          <a:p>
            <a:pPr algn="just"/>
            <a:r>
              <a:rPr lang="en-US" sz="2400" dirty="0" err="1" smtClean="0">
                <a:latin typeface="Times New Roman" pitchFamily="18" charset="0"/>
                <a:cs typeface="Times New Roman" pitchFamily="18" charset="0"/>
              </a:rPr>
              <a:t>So`z</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matbuot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erkinligini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huquqiy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himoya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qilishga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axborot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tarqatishni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kafolatlashga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qaratilgan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boshqa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hujjati</a:t>
            </a:r>
            <a:r>
              <a:rPr lang="en-US" sz="2400" dirty="0">
                <a:latin typeface="Times New Roman" pitchFamily="18" charset="0"/>
                <a:cs typeface="Times New Roman" pitchFamily="18" charset="0"/>
              </a:rPr>
              <a:t> – 1997 </a:t>
            </a:r>
            <a:r>
              <a:rPr lang="en-US" sz="2400" dirty="0" err="1">
                <a:latin typeface="Times New Roman" pitchFamily="18" charset="0"/>
                <a:cs typeface="Times New Roman" pitchFamily="18" charset="0"/>
              </a:rPr>
              <a:t>yil</a:t>
            </a:r>
            <a:r>
              <a:rPr lang="en-US" sz="2400" dirty="0">
                <a:latin typeface="Times New Roman" pitchFamily="18" charset="0"/>
                <a:cs typeface="Times New Roman" pitchFamily="18" charset="0"/>
              </a:rPr>
              <a:t> 24 </a:t>
            </a:r>
            <a:r>
              <a:rPr lang="en-US" sz="2400" dirty="0" err="1">
                <a:latin typeface="Times New Roman" pitchFamily="18" charset="0"/>
                <a:cs typeface="Times New Roman" pitchFamily="18" charset="0"/>
              </a:rPr>
              <a:t>aprelda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qabul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qilingan</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Jurnalistlik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faoliyatini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himoya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qilish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to`g’risida”gi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jurnalistning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kasb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faoliyati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bilan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bog’liq</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holda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yuzaga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keladigan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munosabatlarni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tartibga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soladi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huquq</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majburiyatlarini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belgilaydi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huquqiy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ijtimoiy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kafolatlar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beradi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jurnalistlik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faoliyatini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himoya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qilish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to`g’risidagi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hujjatlarini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buzganlik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uchun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javobgarlik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choralarini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belgilaydi</a:t>
            </a:r>
            <a:r>
              <a:rPr lang="en-US" sz="2400" dirty="0">
                <a:latin typeface="Times New Roman" pitchFamily="18" charset="0"/>
                <a:cs typeface="Times New Roman" pitchFamily="18" charset="0"/>
              </a:rPr>
              <a:t>. </a:t>
            </a:r>
          </a:p>
          <a:p>
            <a:pPr algn="just"/>
            <a:r>
              <a:rPr lang="en-US" sz="2400" dirty="0" err="1">
                <a:latin typeface="Times New Roman" pitchFamily="18" charset="0"/>
                <a:cs typeface="Times New Roman" pitchFamily="18" charset="0"/>
              </a:rPr>
              <a:t>Qonunning</a:t>
            </a:r>
            <a:r>
              <a:rPr lang="en-US" sz="2400" dirty="0">
                <a:latin typeface="Times New Roman" pitchFamily="18" charset="0"/>
                <a:cs typeface="Times New Roman" pitchFamily="18" charset="0"/>
              </a:rPr>
              <a:t> 4-moddasida: “</a:t>
            </a:r>
            <a:r>
              <a:rPr lang="en-US" sz="2400" dirty="0" err="1">
                <a:latin typeface="Times New Roman" pitchFamily="18" charset="0"/>
                <a:cs typeface="Times New Roman" pitchFamily="18" charset="0"/>
              </a:rPr>
              <a:t>Jurnalistdan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xabarlar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materiallarni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oldindan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kelishib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olishini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shuningdek</a:t>
            </a:r>
            <a:r>
              <a:rPr lang="en-US" sz="2400" dirty="0">
                <a:latin typeface="Times New Roman" pitchFamily="18" charset="0"/>
                <a:cs typeface="Times New Roman" pitchFamily="18" charset="0"/>
              </a:rPr>
              <a:t> material </a:t>
            </a:r>
            <a:r>
              <a:rPr lang="en-US" sz="2400" dirty="0" err="1">
                <a:latin typeface="Times New Roman" pitchFamily="18" charset="0"/>
                <a:cs typeface="Times New Roman" pitchFamily="18" charset="0"/>
              </a:rPr>
              <a:t>yoxud</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xabarning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matnini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o`zgartirishni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yoxud</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ularni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butunlaynashrdan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olib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qolishni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efirga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berilmaslikni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talab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qilishga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hech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kimning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haqqi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yo`q</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ekani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qayd</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etilgan</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lgn="just"/>
            <a:r>
              <a:rPr lang="en-US" sz="2400" dirty="0" err="1">
                <a:latin typeface="Times New Roman" pitchFamily="18" charset="0"/>
                <a:cs typeface="Times New Roman" pitchFamily="18" charset="0"/>
              </a:rPr>
              <a:t>Jurnalist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o`ziga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qonun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hujjatlari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bilan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berilgan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boshqa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huquqlardan</a:t>
            </a:r>
            <a:r>
              <a:rPr lang="en-US" sz="2400" dirty="0">
                <a:latin typeface="Times New Roman" pitchFamily="18" charset="0"/>
                <a:cs typeface="Times New Roman" pitchFamily="18" charset="0"/>
              </a:rPr>
              <a:t> ham </a:t>
            </a:r>
            <a:r>
              <a:rPr lang="en-US" sz="2400" dirty="0" err="1">
                <a:latin typeface="Times New Roman" pitchFamily="18" charset="0"/>
                <a:cs typeface="Times New Roman" pitchFamily="18" charset="0"/>
              </a:rPr>
              <a:t>foydalanadi</a:t>
            </a:r>
            <a:r>
              <a:rPr lang="en-US" sz="2400" dirty="0">
                <a:latin typeface="Times New Roman" pitchFamily="18" charset="0"/>
                <a:cs typeface="Times New Roman" pitchFamily="18" charset="0"/>
              </a:rPr>
              <a:t>. </a:t>
            </a:r>
          </a:p>
          <a:p>
            <a:pPr algn="just"/>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533038294"/>
      </p:ext>
    </p:extLst>
  </p:cSld>
  <p:clrMapOvr>
    <a:masterClrMapping/>
  </p:clrMapOvr>
  <p:transition spd="slow">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492664"/>
          </a:xfrm>
        </p:spPr>
        <p:txBody>
          <a:bodyPr>
            <a:normAutofit/>
          </a:bodyPr>
          <a:lstStyle/>
          <a:p>
            <a:pPr algn="ctr"/>
            <a:r>
              <a:rPr lang="en-US" sz="2800" dirty="0" smtClean="0">
                <a:latin typeface="Times New Roman" pitchFamily="18" charset="0"/>
                <a:cs typeface="Times New Roman" pitchFamily="18" charset="0"/>
              </a:rPr>
              <a:t>XULOSA</a:t>
            </a:r>
            <a:endParaRPr lang="ru-RU" sz="2800" dirty="0">
              <a:latin typeface="Times New Roman" pitchFamily="18" charset="0"/>
              <a:cs typeface="Times New Roman" pitchFamily="18" charset="0"/>
            </a:endParaRPr>
          </a:p>
        </p:txBody>
      </p:sp>
      <p:sp>
        <p:nvSpPr>
          <p:cNvPr id="3" name="Объект 2"/>
          <p:cNvSpPr>
            <a:spLocks noGrp="1"/>
          </p:cNvSpPr>
          <p:nvPr>
            <p:ph idx="1"/>
          </p:nvPr>
        </p:nvSpPr>
        <p:spPr>
          <a:xfrm>
            <a:off x="457200" y="1124744"/>
            <a:ext cx="8363272" cy="5400600"/>
          </a:xfrm>
        </p:spPr>
        <p:txBody>
          <a:bodyPr>
            <a:normAutofit fontScale="92500"/>
          </a:bodyPr>
          <a:lstStyle/>
          <a:p>
            <a:pPr algn="just"/>
            <a:r>
              <a:rPr lang="en-US" dirty="0" err="1">
                <a:latin typeface="Times New Roman" pitchFamily="18" charset="0"/>
                <a:cs typeface="Times New Roman" pitchFamily="18" charset="0"/>
              </a:rPr>
              <a:t>Xulosa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qilib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aytadigan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bo‘lsak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mamlakatimizda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fuqarolik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shakllantirish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huquqiy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demokratik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jarayonida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siyosiy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tizimining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muhim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tarkibiy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a:t>
            </a:r>
            <a:r>
              <a:rPr lang="en-US" dirty="0">
                <a:latin typeface="Times New Roman" pitchFamily="18" charset="0"/>
                <a:cs typeface="Times New Roman" pitchFamily="18" charset="0"/>
              </a:rPr>
              <a:t>‘­</a:t>
            </a:r>
            <a:r>
              <a:rPr lang="en-US" dirty="0" err="1">
                <a:latin typeface="Times New Roman" pitchFamily="18" charset="0"/>
                <a:cs typeface="Times New Roman" pitchFamily="18" charset="0"/>
              </a:rPr>
              <a:t>g‘inlari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sifatida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qaraladigan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hokimiyati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o‘rtasida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samarali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munosabatlar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tizimini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takomillashtirish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boradagi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muammolarni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navbatida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amalga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oshirilayotgan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demokratik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islohotlarning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muvaffaqiyatini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ta’minlashda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muhim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bo‘lib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xizmat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qiladi</a:t>
            </a:r>
            <a:r>
              <a:rPr lang="en-US" dirty="0" smtClean="0">
                <a:latin typeface="Times New Roman" pitchFamily="18" charset="0"/>
                <a:cs typeface="Times New Roman" pitchFamily="18" charset="0"/>
              </a:rPr>
              <a:t>.</a:t>
            </a:r>
          </a:p>
          <a:p>
            <a:pPr algn="just"/>
            <a:r>
              <a:rPr lang="en-US" dirty="0" err="1">
                <a:latin typeface="Times New Roman" pitchFamily="18" charset="0"/>
                <a:cs typeface="Times New Roman" pitchFamily="18" charset="0"/>
              </a:rPr>
              <a:t>OAVlarning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jamoatchilik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fikrini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shakllantirish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milliy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istiqlol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mafkurasini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xalqimiz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avvalo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yosh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avlod</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ongiga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singdirishdagi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beqiyos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demokratlashtirish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yangilash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millatni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modernizaciya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isloh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jarayonlarni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boradagi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muammolarni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hayotining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turli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qirralarini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tezkorlik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aks</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ettiradigan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samarali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vositadir</a:t>
            </a:r>
            <a:r>
              <a:rPr lang="en-US" dirty="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394905090"/>
      </p:ext>
    </p:extLst>
  </p:cSld>
  <p:clrMapOvr>
    <a:masterClrMapping/>
  </p:clrMapOvr>
  <p:transition spd="slow">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775920"/>
          </a:xfrm>
        </p:spPr>
        <p:txBody>
          <a:bodyPr>
            <a:normAutofit fontScale="92500" lnSpcReduction="20000"/>
          </a:bodyPr>
          <a:lstStyle/>
          <a:p>
            <a:pPr algn="just"/>
            <a:r>
              <a:rPr lang="en-US" dirty="0" err="1" smtClean="0">
                <a:latin typeface="Times New Roman" pitchFamily="18" charset="0"/>
                <a:cs typeface="Times New Roman" pitchFamily="18" charset="0"/>
              </a:rPr>
              <a:t>Asosiy</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vazifa</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faoliyatida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demokratik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andozalarni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joriy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bo`yicha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aniq</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hamda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izchil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choralarni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amalga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oshirish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matbuot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televidenie</a:t>
            </a:r>
            <a:r>
              <a:rPr lang="en-US" dirty="0">
                <a:latin typeface="Times New Roman" pitchFamily="18" charset="0"/>
                <a:cs typeface="Times New Roman" pitchFamily="18" charset="0"/>
              </a:rPr>
              <a:t>, radio </a:t>
            </a:r>
            <a:r>
              <a:rPr lang="en-US" dirty="0" err="1">
                <a:latin typeface="Times New Roman" pitchFamily="18" charset="0"/>
                <a:cs typeface="Times New Roman" pitchFamily="18" charset="0"/>
              </a:rPr>
              <a:t>faoliyatini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yanada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liberallashtirish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ularning</a:t>
            </a:r>
            <a:r>
              <a:rPr lang="en-US" dirty="0">
                <a:latin typeface="Times New Roman" pitchFamily="18" charset="0"/>
                <a:cs typeface="Times New Roman" pitchFamily="18" charset="0"/>
              </a:rPr>
              <a:t> tom </a:t>
            </a:r>
            <a:r>
              <a:rPr lang="en-US" dirty="0" err="1">
                <a:latin typeface="Times New Roman" pitchFamily="18" charset="0"/>
                <a:cs typeface="Times New Roman" pitchFamily="18" charset="0"/>
              </a:rPr>
              <a:t>ma`nodagi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mustaqilligi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erkinligini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ta`minlashdan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iboratdir</a:t>
            </a:r>
            <a:r>
              <a:rPr lang="en-US" dirty="0">
                <a:latin typeface="Times New Roman" pitchFamily="18" charset="0"/>
                <a:cs typeface="Times New Roman" pitchFamily="18" charset="0"/>
              </a:rPr>
              <a:t>.</a:t>
            </a:r>
          </a:p>
          <a:p>
            <a:pPr algn="just"/>
            <a:r>
              <a:rPr lang="en-US" dirty="0" err="1">
                <a:latin typeface="Times New Roman" pitchFamily="18" charset="0"/>
                <a:cs typeface="Times New Roman" pitchFamily="18" charset="0"/>
              </a:rPr>
              <a:t>Bundan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ko`zlangan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maqsad</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fuqarolarning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siyosiy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huquq</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erkinliklarini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ro`yobga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chiqarishda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ta`sirchan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bo`lishidir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desak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tomonlama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bo`ladi</a:t>
            </a:r>
            <a:r>
              <a:rPr lang="en-US" dirty="0">
                <a:latin typeface="Times New Roman" pitchFamily="18" charset="0"/>
                <a:cs typeface="Times New Roman" pitchFamily="18" charset="0"/>
              </a:rPr>
              <a:t>. Bu, </a:t>
            </a:r>
            <a:r>
              <a:rPr lang="en-US" dirty="0" err="1">
                <a:latin typeface="Times New Roman" pitchFamily="18" charset="0"/>
                <a:cs typeface="Times New Roman" pitchFamily="18" charset="0"/>
              </a:rPr>
              <a:t>avvalo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fuqaroning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fikrini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erkin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ifoda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qilish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qurilishining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o`ta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muhim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masalalarini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muhokama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etishda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faol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qatnashish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huquqini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ta`minlash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demakdir</a:t>
            </a:r>
            <a:r>
              <a:rPr lang="en-US" dirty="0">
                <a:latin typeface="Times New Roman" pitchFamily="18" charset="0"/>
                <a:cs typeface="Times New Roman" pitchFamily="18" charset="0"/>
              </a:rPr>
              <a:t>.</a:t>
            </a:r>
          </a:p>
          <a:p>
            <a:pPr algn="just"/>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doir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barcha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yangilanishlar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birinchi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navbatda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mustaqil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sifatida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jahon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hamjamiyatiga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dadil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kirib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borayotgan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mamlakatimizda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to`rtinchi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hokimiyat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darajasiga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ko`tarishga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qaratilgan</a:t>
            </a:r>
            <a:r>
              <a:rPr lang="en-US" dirty="0">
                <a:latin typeface="Times New Roman" pitchFamily="18" charset="0"/>
                <a:cs typeface="Times New Roman" pitchFamily="18" charset="0"/>
              </a:rPr>
              <a:t>.</a:t>
            </a:r>
          </a:p>
          <a:p>
            <a:pPr algn="just"/>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136412123"/>
      </p:ext>
    </p:extLst>
  </p:cSld>
  <p:clrMapOvr>
    <a:masterClrMapping/>
  </p:clrMapOvr>
  <p:transition spd="slow">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576064"/>
          </a:xfrm>
        </p:spPr>
        <p:txBody>
          <a:bodyPr>
            <a:normAutofit fontScale="90000"/>
          </a:bodyPr>
          <a:lstStyle/>
          <a:p>
            <a:pPr algn="ctr"/>
            <a:r>
              <a:rPr lang="en-US" sz="3600" dirty="0" err="1" smtClean="0">
                <a:latin typeface="Times New Roman" pitchFamily="18" charset="0"/>
                <a:cs typeface="Times New Roman" pitchFamily="18" charset="0"/>
              </a:rPr>
              <a:t>Foydalanilgan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adabiyotlar</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ro`yxati</a:t>
            </a:r>
            <a:r>
              <a:rPr lang="en-US" sz="3600" dirty="0" smtClean="0">
                <a:latin typeface="Times New Roman" pitchFamily="18" charset="0"/>
                <a:cs typeface="Times New Roman" pitchFamily="18" charset="0"/>
              </a:rPr>
              <a:t>.</a:t>
            </a: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457200" y="1268760"/>
            <a:ext cx="8229600" cy="5472608"/>
          </a:xfrm>
        </p:spPr>
        <p:txBody>
          <a:bodyPr>
            <a:normAutofit fontScale="77500" lnSpcReduction="20000"/>
          </a:bodyPr>
          <a:lstStyle/>
          <a:p>
            <a:pPr marL="514350" indent="-514350" algn="just">
              <a:buFont typeface="+mj-lt"/>
              <a:buAutoNum type="arabicPeriod"/>
            </a:pPr>
            <a:r>
              <a:rPr lang="en-US" dirty="0" err="1" smtClean="0">
                <a:latin typeface="Times New Roman" pitchFamily="18" charset="0"/>
                <a:cs typeface="Times New Roman" pitchFamily="18" charset="0"/>
              </a:rPr>
              <a:t>O`zbekiston</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Respublikasining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Konstitutsiyasi</a:t>
            </a:r>
            <a:r>
              <a:rPr lang="en-US" dirty="0">
                <a:latin typeface="Times New Roman" pitchFamily="18" charset="0"/>
                <a:cs typeface="Times New Roman" pitchFamily="18" charset="0"/>
              </a:rPr>
              <a:t>. – T.: “</a:t>
            </a:r>
            <a:r>
              <a:rPr lang="en-US" dirty="0" err="1">
                <a:latin typeface="Times New Roman" pitchFamily="18" charset="0"/>
                <a:cs typeface="Times New Roman" pitchFamily="18" charset="0"/>
              </a:rPr>
              <a:t>O`zbekiston</a:t>
            </a:r>
            <a:r>
              <a:rPr lang="en-US" dirty="0">
                <a:latin typeface="Times New Roman" pitchFamily="18" charset="0"/>
                <a:cs typeface="Times New Roman" pitchFamily="18" charset="0"/>
              </a:rPr>
              <a:t>”, 2003.</a:t>
            </a:r>
          </a:p>
          <a:p>
            <a:pPr marL="514350" indent="-514350" algn="just">
              <a:buFont typeface="+mj-lt"/>
              <a:buAutoNum type="arabicPeriod"/>
            </a:pPr>
            <a:r>
              <a:rPr lang="en-US" dirty="0" err="1" smtClean="0">
                <a:latin typeface="Times New Roman" pitchFamily="18" charset="0"/>
                <a:cs typeface="Times New Roman" pitchFamily="18" charset="0"/>
              </a:rPr>
              <a:t>Karimov</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I. A. </a:t>
            </a:r>
            <a:r>
              <a:rPr lang="en-US" dirty="0" err="1">
                <a:latin typeface="Times New Roman" pitchFamily="18" charset="0"/>
                <a:cs typeface="Times New Roman" pitchFamily="18" charset="0"/>
              </a:rPr>
              <a:t>Bizning</a:t>
            </a:r>
            <a:r>
              <a:rPr lang="en-US" dirty="0">
                <a:latin typeface="Times New Roman" pitchFamily="18" charset="0"/>
                <a:cs typeface="Times New Roman" pitchFamily="18" charset="0"/>
              </a:rPr>
              <a:t> bosh </a:t>
            </a:r>
            <a:r>
              <a:rPr lang="en-US" dirty="0" err="1">
                <a:latin typeface="Times New Roman" pitchFamily="18" charset="0"/>
                <a:cs typeface="Times New Roman" pitchFamily="18" charset="0"/>
              </a:rPr>
              <a:t>maqsadimiz</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jamiyatni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demokratlashtirish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yangilash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mamlakatni</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modernizatsiya</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isloh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etishdir</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O`zbekiston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demokratik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taraqqiyotning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yangi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bosqichida</a:t>
            </a:r>
            <a:r>
              <a:rPr lang="en-US" dirty="0">
                <a:latin typeface="Times New Roman" pitchFamily="18" charset="0"/>
                <a:cs typeface="Times New Roman" pitchFamily="18" charset="0"/>
              </a:rPr>
              <a:t>. – T.: “</a:t>
            </a:r>
            <a:r>
              <a:rPr lang="en-US" dirty="0" err="1">
                <a:latin typeface="Times New Roman" pitchFamily="18" charset="0"/>
                <a:cs typeface="Times New Roman" pitchFamily="18" charset="0"/>
              </a:rPr>
              <a:t>O`zbekiston</a:t>
            </a:r>
            <a:r>
              <a:rPr lang="en-US" dirty="0">
                <a:latin typeface="Times New Roman" pitchFamily="18" charset="0"/>
                <a:cs typeface="Times New Roman" pitchFamily="18" charset="0"/>
              </a:rPr>
              <a:t>”, 2005. </a:t>
            </a:r>
            <a:endParaRPr lang="en-US" dirty="0" smtClean="0">
              <a:latin typeface="Times New Roman" pitchFamily="18" charset="0"/>
              <a:cs typeface="Times New Roman" pitchFamily="18" charset="0"/>
            </a:endParaRPr>
          </a:p>
          <a:p>
            <a:pPr marL="514350" indent="-514350" algn="just">
              <a:buFont typeface="+mj-lt"/>
              <a:buAutoNum type="arabicPeriod"/>
            </a:pPr>
            <a:r>
              <a:rPr lang="en-US" dirty="0" err="1" smtClean="0">
                <a:latin typeface="Times New Roman" pitchFamily="18" charset="0"/>
                <a:cs typeface="Times New Roman" pitchFamily="18" charset="0"/>
              </a:rPr>
              <a:t>Karimov</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I. A. </a:t>
            </a:r>
            <a:r>
              <a:rPr lang="en-US" dirty="0" err="1">
                <a:latin typeface="Times New Roman" pitchFamily="18" charset="0"/>
                <a:cs typeface="Times New Roman" pitchFamily="18" charset="0"/>
              </a:rPr>
              <a:t>O`zbek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xalqi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hech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qachon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hech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kimga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qaram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bo`lmaydi</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 T.: “</a:t>
            </a:r>
            <a:r>
              <a:rPr lang="en-US" dirty="0" err="1">
                <a:latin typeface="Times New Roman" pitchFamily="18" charset="0"/>
                <a:cs typeface="Times New Roman" pitchFamily="18" charset="0"/>
              </a:rPr>
              <a:t>O`zbekiston</a:t>
            </a:r>
            <a:r>
              <a:rPr lang="en-US" dirty="0">
                <a:latin typeface="Times New Roman" pitchFamily="18" charset="0"/>
                <a:cs typeface="Times New Roman" pitchFamily="18" charset="0"/>
              </a:rPr>
              <a:t>”, 2005</a:t>
            </a:r>
            <a:r>
              <a:rPr lang="en-US" dirty="0" smtClean="0">
                <a:latin typeface="Times New Roman" pitchFamily="18" charset="0"/>
                <a:cs typeface="Times New Roman" pitchFamily="18" charset="0"/>
              </a:rPr>
              <a:t>.</a:t>
            </a:r>
          </a:p>
          <a:p>
            <a:pPr marL="514350" indent="-514350" algn="just">
              <a:buFont typeface="+mj-lt"/>
              <a:buAutoNum type="arabicPeriod"/>
            </a:pPr>
            <a:r>
              <a:rPr lang="en-US" dirty="0" err="1" smtClean="0">
                <a:latin typeface="Times New Roman" pitchFamily="18" charset="0"/>
                <a:cs typeface="Times New Roman" pitchFamily="18" charset="0"/>
              </a:rPr>
              <a:t>Karimov</a:t>
            </a:r>
            <a:r>
              <a:rPr lang="en-US" dirty="0" smtClean="0">
                <a:latin typeface="Times New Roman" pitchFamily="18" charset="0"/>
                <a:cs typeface="Times New Roman" pitchFamily="18" charset="0"/>
              </a:rPr>
              <a:t> I. A. </a:t>
            </a:r>
            <a:r>
              <a:rPr lang="en-US" dirty="0" err="1" smtClean="0">
                <a:latin typeface="Times New Roman" pitchFamily="18" charset="0"/>
                <a:cs typeface="Times New Roman" pitchFamily="18" charset="0"/>
              </a:rPr>
              <a:t>Eng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asosiy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mezon</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hayot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haqiqatini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aks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ettirish</a:t>
            </a:r>
            <a:r>
              <a:rPr lang="en-US" dirty="0">
                <a:latin typeface="Times New Roman" pitchFamily="18" charset="0"/>
                <a:cs typeface="Times New Roman" pitchFamily="18" charset="0"/>
              </a:rPr>
              <a:t>. T.: “</a:t>
            </a:r>
            <a:r>
              <a:rPr lang="en-US" dirty="0" err="1">
                <a:latin typeface="Times New Roman" pitchFamily="18" charset="0"/>
                <a:cs typeface="Times New Roman" pitchFamily="18" charset="0"/>
              </a:rPr>
              <a:t>O`zbekiston</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2009. </a:t>
            </a:r>
          </a:p>
          <a:p>
            <a:pPr marL="514350" indent="-514350" algn="just">
              <a:buFont typeface="+mj-lt"/>
              <a:buAutoNum type="arabicPeriod"/>
            </a:pPr>
            <a:r>
              <a:rPr lang="en-US" dirty="0" err="1" smtClean="0">
                <a:latin typeface="Times New Roman" pitchFamily="18" charset="0"/>
                <a:cs typeface="Times New Roman" pitchFamily="18" charset="0"/>
              </a:rPr>
              <a:t>Karimov</a:t>
            </a:r>
            <a:r>
              <a:rPr lang="en-US" dirty="0" smtClean="0">
                <a:latin typeface="Times New Roman" pitchFamily="18" charset="0"/>
                <a:cs typeface="Times New Roman" pitchFamily="18" charset="0"/>
              </a:rPr>
              <a:t> I. </a:t>
            </a:r>
            <a:r>
              <a:rPr lang="en-US" dirty="0">
                <a:latin typeface="Times New Roman" pitchFamily="18" charset="0"/>
                <a:cs typeface="Times New Roman" pitchFamily="18" charset="0"/>
              </a:rPr>
              <a:t>A. </a:t>
            </a:r>
            <a:r>
              <a:rPr lang="en-US" dirty="0" err="1">
                <a:latin typeface="Times New Roman" pitchFamily="18" charset="0"/>
                <a:cs typeface="Times New Roman" pitchFamily="18" charset="0"/>
              </a:rPr>
              <a:t>Mamlakatimizda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demokratik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islohotlarni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yanada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chuqurlashtirish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fuqarolik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rivojlantirish</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konsepsiyasi</a:t>
            </a:r>
            <a:r>
              <a:rPr lang="en-US" dirty="0" smtClean="0">
                <a:latin typeface="Times New Roman" pitchFamily="18" charset="0"/>
                <a:cs typeface="Times New Roman" pitchFamily="18" charset="0"/>
              </a:rPr>
              <a:t>. //uza.uz, 2010, 12 </a:t>
            </a:r>
            <a:r>
              <a:rPr lang="en-US" dirty="0" err="1" smtClean="0">
                <a:latin typeface="Times New Roman" pitchFamily="18" charset="0"/>
                <a:cs typeface="Times New Roman" pitchFamily="18" charset="0"/>
              </a:rPr>
              <a:t>noyabr</a:t>
            </a:r>
            <a:r>
              <a:rPr lang="en-US" dirty="0" smtClean="0">
                <a:latin typeface="Times New Roman" pitchFamily="18" charset="0"/>
                <a:cs typeface="Times New Roman" pitchFamily="18" charset="0"/>
              </a:rPr>
              <a:t>.</a:t>
            </a:r>
          </a:p>
          <a:p>
            <a:pPr marL="514350" indent="-514350" algn="just">
              <a:buFont typeface="+mj-lt"/>
              <a:buAutoNum type="arabicPeriod"/>
            </a:pP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Axborot</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erkinligi</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prinsiplari</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kafolatlari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Xalq</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so`zi</a:t>
            </a:r>
            <a:r>
              <a:rPr lang="en-US" dirty="0">
                <a:latin typeface="Times New Roman" pitchFamily="18" charset="0"/>
                <a:cs typeface="Times New Roman" pitchFamily="18" charset="0"/>
              </a:rPr>
              <a:t>, 2003, 7 </a:t>
            </a:r>
            <a:r>
              <a:rPr lang="en-US" dirty="0" err="1">
                <a:latin typeface="Times New Roman" pitchFamily="18" charset="0"/>
                <a:cs typeface="Times New Roman" pitchFamily="18" charset="0"/>
              </a:rPr>
              <a:t>fevral</a:t>
            </a:r>
            <a:r>
              <a:rPr lang="en-US" dirty="0">
                <a:latin typeface="Times New Roman" pitchFamily="18" charset="0"/>
                <a:cs typeface="Times New Roman" pitchFamily="18" charset="0"/>
              </a:rPr>
              <a:t>.</a:t>
            </a:r>
          </a:p>
          <a:p>
            <a:pPr marL="514350" indent="-514350" algn="just">
              <a:buFont typeface="+mj-lt"/>
              <a:buAutoNum type="arabicPeriod"/>
            </a:pPr>
            <a:r>
              <a:rPr lang="en-US" dirty="0" err="1" smtClean="0">
                <a:latin typeface="Times New Roman" pitchFamily="18" charset="0"/>
                <a:cs typeface="Times New Roman" pitchFamily="18" charset="0"/>
              </a:rPr>
              <a:t>G’ulom</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Mirzo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Saylovlar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a:t>
            </a:r>
            <a:r>
              <a:rPr lang="en-US" dirty="0">
                <a:latin typeface="Times New Roman" pitchFamily="18" charset="0"/>
                <a:cs typeface="Times New Roman" pitchFamily="18" charset="0"/>
              </a:rPr>
              <a:t>. –T.: </a:t>
            </a:r>
            <a:r>
              <a:rPr lang="en-US" dirty="0" err="1">
                <a:latin typeface="Times New Roman" pitchFamily="18" charset="0"/>
                <a:cs typeface="Times New Roman" pitchFamily="18" charset="0"/>
              </a:rPr>
              <a:t>TDYuI</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2004.</a:t>
            </a:r>
            <a:endParaRPr lang="en-US" dirty="0">
              <a:latin typeface="Times New Roman" pitchFamily="18" charset="0"/>
              <a:cs typeface="Times New Roman" pitchFamily="18" charset="0"/>
            </a:endParaRPr>
          </a:p>
          <a:p>
            <a:pPr marL="514350" indent="-514350" algn="just">
              <a:buFont typeface="+mj-lt"/>
              <a:buAutoNum type="arabicPeriod"/>
            </a:pP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Ommaviy</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To`rtinchi</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hokimiyat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O`zbekiston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Respublikasining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qarorlari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boshqa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hujjatlari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to`plami</a:t>
            </a:r>
            <a:r>
              <a:rPr lang="en-US" dirty="0">
                <a:latin typeface="Times New Roman" pitchFamily="18" charset="0"/>
                <a:cs typeface="Times New Roman" pitchFamily="18" charset="0"/>
              </a:rPr>
              <a:t>, - T.: “</a:t>
            </a:r>
            <a:r>
              <a:rPr lang="en-US" dirty="0" err="1">
                <a:latin typeface="Times New Roman" pitchFamily="18" charset="0"/>
                <a:cs typeface="Times New Roman" pitchFamily="18" charset="0"/>
              </a:rPr>
              <a:t>Mehnat</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2003.</a:t>
            </a:r>
            <a:endParaRPr lang="en-US" dirty="0">
              <a:latin typeface="Times New Roman" pitchFamily="18" charset="0"/>
              <a:cs typeface="Times New Roman" pitchFamily="18" charset="0"/>
            </a:endParaRPr>
          </a:p>
          <a:p>
            <a:pPr marL="514350" indent="-514350" algn="just">
              <a:buFont typeface="+mj-lt"/>
              <a:buAutoNum type="arabicPeriod"/>
            </a:pPr>
            <a:endParaRPr lang="en-US" dirty="0">
              <a:latin typeface="Times New Roman" pitchFamily="18" charset="0"/>
              <a:cs typeface="Times New Roman" pitchFamily="18" charset="0"/>
            </a:endParaRPr>
          </a:p>
          <a:p>
            <a:pPr marL="514350" indent="-514350" algn="just">
              <a:buFont typeface="+mj-lt"/>
              <a:buAutoNum type="arabicPeriod"/>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66704164"/>
      </p:ext>
    </p:extLst>
  </p:cSld>
  <p:clrMapOvr>
    <a:masterClrMapping/>
  </p:clrMapOvr>
  <p:transition spd="slow">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4546848" cy="5467368"/>
          </a:xfrm>
        </p:spPr>
        <p:txBody>
          <a:bodyPr>
            <a:normAutofit/>
          </a:bodyPr>
          <a:lstStyle/>
          <a:p>
            <a:pPr algn="just">
              <a:buNone/>
            </a:pPr>
            <a:r>
              <a:rPr lang="en-US" sz="2400" dirty="0" smtClean="0">
                <a:latin typeface="Times New Roman" pitchFamily="18" charset="0"/>
                <a:cs typeface="Times New Roman" pitchFamily="18" charset="0"/>
              </a:rPr>
              <a:t>                   KIRISH.</a:t>
            </a:r>
          </a:p>
          <a:p>
            <a:pPr algn="ctr">
              <a:buNone/>
            </a:pP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O`zbekistonda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demokratik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yangilanishlar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jarayonini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chuqurlashtirish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fuqarolarning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erkinliklarini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ta`minlashning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g’oyat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muhim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sharti</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bu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ommaviy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axborot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vositalarini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rivojlantirish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uchun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andozalarni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joriy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etish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bo`yicha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aniq</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choralarni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amalga</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oshirishdir</a:t>
            </a:r>
            <a:r>
              <a:rPr lang="en-US" sz="2400" dirty="0" smtClean="0">
                <a:latin typeface="Times New Roman" pitchFamily="18" charset="0"/>
                <a:cs typeface="Times New Roman" pitchFamily="18" charset="0"/>
              </a:rPr>
              <a:t>.”</a:t>
            </a:r>
          </a:p>
          <a:p>
            <a:pPr algn="ctr">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Islom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Karimov</a:t>
            </a:r>
            <a:r>
              <a:rPr lang="en-US"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pic>
        <p:nvPicPr>
          <p:cNvPr id="4" name="Picture 8"/>
          <p:cNvPicPr>
            <a:picLocks noChangeAspect="1" noChangeArrowheads="1"/>
          </p:cNvPicPr>
          <p:nvPr/>
        </p:nvPicPr>
        <p:blipFill>
          <a:blip r:embed="rId3"/>
          <a:srcRect/>
          <a:stretch>
            <a:fillRect/>
          </a:stretch>
        </p:blipFill>
        <p:spPr bwMode="auto">
          <a:xfrm>
            <a:off x="5286380" y="1071546"/>
            <a:ext cx="3429024" cy="4500594"/>
          </a:xfrm>
          <a:prstGeom prst="rect">
            <a:avLst/>
          </a:prstGeom>
          <a:noFill/>
          <a:ln w="9525">
            <a:noFill/>
            <a:miter lim="800000"/>
            <a:headEnd/>
            <a:tailEnd/>
          </a:ln>
          <a:effectLst/>
        </p:spPr>
      </p:pic>
    </p:spTree>
  </p:cSld>
  <p:clrMapOvr>
    <a:masterClrMapping/>
  </p:clrMapOvr>
  <p:transition spd="slow">
    <p:wipe/>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2335727788"/>
              </p:ext>
            </p:extLst>
          </p:nvPr>
        </p:nvGraphicFramePr>
        <p:xfrm>
          <a:off x="323528" y="188640"/>
          <a:ext cx="8568952" cy="135731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Содержимое 2"/>
          <p:cNvSpPr>
            <a:spLocks noGrp="1"/>
          </p:cNvSpPr>
          <p:nvPr>
            <p:ph idx="1"/>
          </p:nvPr>
        </p:nvSpPr>
        <p:spPr>
          <a:xfrm>
            <a:off x="457200" y="1628800"/>
            <a:ext cx="8363272" cy="4968552"/>
          </a:xfrm>
        </p:spPr>
        <p:txBody>
          <a:bodyPr>
            <a:normAutofit fontScale="92500"/>
          </a:bodyPr>
          <a:lstStyle/>
          <a:p>
            <a:pPr algn="just" hangingPunct="0">
              <a:buFont typeface="Wingdings" pitchFamily="2" charset="2"/>
              <a:buChar char="v"/>
            </a:pPr>
            <a:r>
              <a:rPr lang="en-US" b="1" dirty="0" err="1">
                <a:latin typeface="Times New Roman" pitchFamily="18" charset="0"/>
                <a:cs typeface="Times New Roman" pitchFamily="18" charset="0"/>
              </a:rPr>
              <a:t>Birinchi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guruh</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fikr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yuritish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erkinligini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inson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fuqaroning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daxlsiz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hamda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ulardan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sud</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qarorisiz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mahrum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etishga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yoki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ularni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cheklab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qo`yishga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hech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haqli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bo`lmagan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shaxsiy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huquq</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erkinliklari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sifatida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qaror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toptiruvchi</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konstitutsiyaviy</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qoidalar</a:t>
            </a:r>
            <a:r>
              <a:rPr lang="en-US" dirty="0">
                <a:latin typeface="Times New Roman" pitchFamily="18" charset="0"/>
                <a:cs typeface="Times New Roman" pitchFamily="18" charset="0"/>
              </a:rPr>
              <a:t>.</a:t>
            </a:r>
          </a:p>
          <a:p>
            <a:pPr algn="just" hangingPunct="0">
              <a:buFont typeface="Wingdings" pitchFamily="2" charset="2"/>
              <a:buChar char="v"/>
            </a:pPr>
            <a:r>
              <a:rPr lang="en-US" dirty="0" err="1">
                <a:latin typeface="Times New Roman" pitchFamily="18" charset="0"/>
                <a:cs typeface="Times New Roman" pitchFamily="18" charset="0"/>
              </a:rPr>
              <a:t>Konstitutsiyaning</a:t>
            </a: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29-moddasi</a:t>
            </a:r>
            <a:r>
              <a:rPr lang="en-US" dirty="0">
                <a:latin typeface="Times New Roman" pitchFamily="18" charset="0"/>
                <a:cs typeface="Times New Roman" pitchFamily="18" charset="0"/>
              </a:rPr>
              <a:t>da </a:t>
            </a:r>
            <a:r>
              <a:rPr lang="en-US" dirty="0" err="1">
                <a:latin typeface="Times New Roman" pitchFamily="18" charset="0"/>
                <a:cs typeface="Times New Roman" pitchFamily="18" charset="0"/>
              </a:rPr>
              <a:t>qayd</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etilganidek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fikrlash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e`tiqod</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erkinligi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huquqiga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o`zi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istagan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izlash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tarqatish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huquqiga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amaldagi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konstitusiyaviy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tuzumga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qarshi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qaratilgan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belgilangan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boshqa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cheklashlar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bundan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mustasnodir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Fikr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yuritish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ifodalash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erkinligi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faqat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boshqa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sirlarga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taalluqli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bo`lgan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taqdirdagina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cheklanishi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mumkin</a:t>
            </a:r>
            <a:r>
              <a:rPr lang="en-US" dirty="0">
                <a:latin typeface="Times New Roman" pitchFamily="18" charset="0"/>
                <a:cs typeface="Times New Roman" pitchFamily="18" charset="0"/>
              </a:rPr>
              <a:t>. </a:t>
            </a:r>
          </a:p>
          <a:p>
            <a:pPr algn="just" hangingPunct="0">
              <a:buFont typeface="Wingdings" pitchFamily="2" charset="2"/>
              <a:buChar char="v"/>
            </a:pPr>
            <a:endParaRPr lang="ru-RU" dirty="0">
              <a:latin typeface="Times New Roman" pitchFamily="18" charset="0"/>
              <a:cs typeface="Times New Roman" pitchFamily="18" charset="0"/>
            </a:endParaRPr>
          </a:p>
        </p:txBody>
      </p:sp>
    </p:spTree>
    <p:custDataLst>
      <p:tags r:id="rId1"/>
    </p:custDataLst>
  </p:cSld>
  <p:clrMapOvr>
    <a:masterClrMapping/>
  </p:clrMapOvr>
  <p:transition spd="slow">
    <p:wipe dir="r"/>
    <p:sndAc>
      <p:stSnd>
        <p:snd r:embed="rId3"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nodeType="clickEffect">
                                  <p:stCondLst>
                                    <p:cond delay="0"/>
                                  </p:stCondLst>
                                  <p:childTnLst>
                                    <p:animEffect transition="out" filter="blinds(horizontal)">
                                      <p:cBhvr>
                                        <p:cTn id="11" dur="500"/>
                                        <p:tgtEl>
                                          <p:spTgt spid="3">
                                            <p:txEl>
                                              <p:pRg st="1" end="1"/>
                                            </p:txEl>
                                          </p:spTgt>
                                        </p:tgtEl>
                                      </p:cBhvr>
                                    </p:animEffect>
                                    <p:set>
                                      <p:cBhvr>
                                        <p:cTn id="1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559896"/>
          </a:xfrm>
        </p:spPr>
        <p:txBody>
          <a:bodyPr>
            <a:normAutofit/>
          </a:bodyPr>
          <a:lstStyle/>
          <a:p>
            <a:pPr algn="just"/>
            <a:r>
              <a:rPr lang="en-US" b="1" dirty="0" err="1">
                <a:latin typeface="Times New Roman" pitchFamily="18" charset="0"/>
                <a:cs typeface="Times New Roman" pitchFamily="18" charset="0"/>
              </a:rPr>
              <a:t>Ikkinchi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guruh</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insonning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fikrlash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matbuot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erkinligini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to`g’ridan-to`g’ri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ta`minlashga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qaratilgan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fuqarolik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alohida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instituti</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jamiyatdagi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huquqiy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maqomi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belgilab</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qo`yilgan</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konstitutsiyaviy</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qoidalardan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iboratdir</a:t>
            </a:r>
            <a:r>
              <a:rPr lang="en-US" dirty="0">
                <a:latin typeface="Times New Roman" pitchFamily="18" charset="0"/>
                <a:cs typeface="Times New Roman" pitchFamily="18" charset="0"/>
              </a:rPr>
              <a:t>.. </a:t>
            </a:r>
          </a:p>
          <a:p>
            <a:pPr algn="just"/>
            <a:r>
              <a:rPr lang="en-US" dirty="0" err="1">
                <a:latin typeface="Times New Roman" pitchFamily="18" charset="0"/>
                <a:cs typeface="Times New Roman" pitchFamily="18" charset="0"/>
              </a:rPr>
              <a:t>Konstitutsiyaning</a:t>
            </a: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67-moddasi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bunga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misol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bo`la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oladi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qayd</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etilganidek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erkindir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muvofiq</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ishlaydi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to`g’riligi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uchun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belgilangan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tartibda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javobgardirlar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Cenzuraga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yo`l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qo`yilmaydi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Bunday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ilgari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O`zbekistonning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birorta</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konstitutsiyasida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hattoki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sobiq</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ittifoq</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konstitutsiyasida</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ham </a:t>
            </a:r>
            <a:r>
              <a:rPr lang="en-US" dirty="0" err="1">
                <a:latin typeface="Times New Roman" pitchFamily="18" charset="0"/>
                <a:cs typeface="Times New Roman" pitchFamily="18" charset="0"/>
              </a:rPr>
              <a:t>qayd</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etilmagan</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642794576"/>
      </p:ext>
    </p:extLst>
  </p:cSld>
  <p:clrMapOvr>
    <a:masterClrMapping/>
  </p:clrMapOvr>
  <p:transition spd="slow">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6896"/>
            <a:ext cx="8072494" cy="1143000"/>
          </a:xfrm>
        </p:spPr>
        <p:txBody>
          <a:bodyPr>
            <a:normAutofit fontScale="90000"/>
          </a:bodyPr>
          <a:lstStyle/>
          <a:p>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
            </a:r>
            <a:br>
              <a:rPr lang="en-US" sz="2400" b="1" dirty="0" smtClean="0">
                <a:latin typeface="Times New Roman" pitchFamily="18" charset="0"/>
                <a:cs typeface="Times New Roman" pitchFamily="18" charset="0"/>
              </a:rPr>
            </a:br>
            <a:r>
              <a:rPr lang="ru-RU" sz="2400" b="1" dirty="0" smtClean="0">
                <a:latin typeface="Times New Roman" pitchFamily="18" charset="0"/>
                <a:cs typeface="Times New Roman" pitchFamily="18" charset="0"/>
              </a:rPr>
              <a:t/>
            </a:r>
            <a:br>
              <a:rPr lang="ru-RU" sz="2400" b="1" dirty="0" smtClean="0">
                <a:latin typeface="Times New Roman" pitchFamily="18" charset="0"/>
                <a:cs typeface="Times New Roman" pitchFamily="18" charset="0"/>
              </a:rPr>
            </a:br>
            <a:endParaRPr lang="ru-RU" sz="2400" b="1"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val="2264161046"/>
              </p:ext>
            </p:extLst>
          </p:nvPr>
        </p:nvGraphicFramePr>
        <p:xfrm>
          <a:off x="395536" y="404664"/>
          <a:ext cx="8329642" cy="61206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spd="slow" advTm="2000">
    <p:dissolve/>
    <p:sndAc>
      <p:stSnd>
        <p:snd r:embed="rId3"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extLst>
              <p:ext uri="{D42A27DB-BD31-4B8C-83A1-F6EECF244321}">
                <p14:modId xmlns:p14="http://schemas.microsoft.com/office/powerpoint/2010/main" val="249183051"/>
              </p:ext>
            </p:extLst>
          </p:nvPr>
        </p:nvGraphicFramePr>
        <p:xfrm>
          <a:off x="285720" y="260648"/>
          <a:ext cx="8643998" cy="6480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advTm="2000">
    <p:dissolve/>
    <p:sndAc>
      <p:stSnd>
        <p:snd r:embed="rId2" name="chimes.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313" y="785813"/>
            <a:ext cx="5786437" cy="5857875"/>
          </a:xfrm>
        </p:spPr>
        <p:txBody>
          <a:bodyPr>
            <a:normAutofit lnSpcReduction="10000"/>
          </a:bodyPr>
          <a:lstStyle/>
          <a:p>
            <a:pPr algn="just">
              <a:defRPr/>
            </a:pPr>
            <a:r>
              <a:rPr lang="en-US" dirty="0" err="1">
                <a:latin typeface="Times New Roman" pitchFamily="18" charset="0"/>
                <a:cs typeface="Times New Roman" pitchFamily="18" charset="0"/>
              </a:rPr>
              <a:t>O`zbekiston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milliy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qonunchiligida</a:t>
            </a:r>
            <a:r>
              <a:rPr lang="en-US" dirty="0">
                <a:latin typeface="Times New Roman" pitchFamily="18" charset="0"/>
                <a:cs typeface="Times New Roman" pitchFamily="18" charset="0"/>
              </a:rPr>
              <a:t> Internet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sifatida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alohida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tilga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olinmaganligini</a:t>
            </a:r>
            <a:r>
              <a:rPr lang="en-US" dirty="0">
                <a:latin typeface="Times New Roman" pitchFamily="18" charset="0"/>
                <a:cs typeface="Times New Roman" pitchFamily="18" charset="0"/>
              </a:rPr>
              <a:t> ham </a:t>
            </a:r>
            <a:r>
              <a:rPr lang="en-US" dirty="0" err="1">
                <a:latin typeface="Times New Roman" pitchFamily="18" charset="0"/>
                <a:cs typeface="Times New Roman" pitchFamily="18" charset="0"/>
              </a:rPr>
              <a:t>eslatish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o`rinlidir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to`g’risida”gi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qonunning</a:t>
            </a:r>
            <a:r>
              <a:rPr lang="en-US" dirty="0">
                <a:latin typeface="Times New Roman" pitchFamily="18" charset="0"/>
                <a:cs typeface="Times New Roman" pitchFamily="18" charset="0"/>
              </a:rPr>
              <a:t> 1-moddasida </a:t>
            </a:r>
            <a:r>
              <a:rPr lang="en-US" dirty="0" err="1">
                <a:latin typeface="Times New Roman" pitchFamily="18" charset="0"/>
                <a:cs typeface="Times New Roman" pitchFamily="18" charset="0"/>
              </a:rPr>
              <a:t>qayd</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etilganidek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Gazetalar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jurnallar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axborotnomalar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byulletenlar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agentliklari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televidenie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kabelli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efir-kabelli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televidenie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radioeshittirishlar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hujjatli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kino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elektron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tizimi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shuningdek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doimiy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nomga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ega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bo`lgan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tasarrufidagi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mustaqil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boshqa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davriy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nashrlar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ommaviy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axborot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vositalaridir</a:t>
            </a:r>
            <a:r>
              <a:rPr lang="en-US" dirty="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50644" y="836712"/>
            <a:ext cx="2669828" cy="2304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50644" y="3429000"/>
            <a:ext cx="2741835"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cSld>
  <p:clrMapOvr>
    <a:masterClrMapping/>
  </p:clrMapOvr>
  <p:transition spd="slow">
    <p:dissolve/>
    <p:sndAc>
      <p:stSnd>
        <p:snd r:embed="rId4"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16" fill="hold" nodeType="clickEffect">
                                  <p:stCondLst>
                                    <p:cond delay="0"/>
                                  </p:stCondLst>
                                  <p:childTnLst>
                                    <p:animEffect transition="out" filter="circle(in)">
                                      <p:cBhvr>
                                        <p:cTn id="6" dur="2000"/>
                                        <p:tgtEl>
                                          <p:spTgt spid="3">
                                            <p:txEl>
                                              <p:pRg st="0" end="0"/>
                                            </p:txEl>
                                          </p:spTgt>
                                        </p:tgtEl>
                                      </p:cBhvr>
                                    </p:animEffect>
                                    <p:set>
                                      <p:cBhvr>
                                        <p:cTn id="7"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кругленный прямоугольник 5"/>
          <p:cNvSpPr/>
          <p:nvPr/>
        </p:nvSpPr>
        <p:spPr>
          <a:xfrm>
            <a:off x="357158" y="206385"/>
            <a:ext cx="3422754" cy="3006591"/>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400" dirty="0" err="1">
                <a:solidFill>
                  <a:schemeClr val="bg1"/>
                </a:solidFill>
                <a:latin typeface="Times New Roman" pitchFamily="18" charset="0"/>
                <a:cs typeface="Times New Roman" pitchFamily="18" charset="0"/>
              </a:rPr>
              <a:t>Hozirgi</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yurtimizdagi</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ommaviy</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axborot</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vositalarini</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davlat</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va</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nodavlat</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shuningdek</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mahalliy</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ommaviy</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axborot</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vositalari</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sifatida</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farqlash</a:t>
            </a:r>
            <a:r>
              <a:rPr lang="en-US" sz="2400" dirty="0">
                <a:solidFill>
                  <a:schemeClr val="bg1"/>
                </a:solidFill>
                <a:latin typeface="Times New Roman" pitchFamily="18" charset="0"/>
                <a:cs typeface="Times New Roman" pitchFamily="18" charset="0"/>
              </a:rPr>
              <a:t> </a:t>
            </a:r>
            <a:r>
              <a:rPr lang="en-US" sz="2400" dirty="0" err="1">
                <a:solidFill>
                  <a:schemeClr val="bg1"/>
                </a:solidFill>
                <a:latin typeface="Times New Roman" pitchFamily="18" charset="0"/>
                <a:cs typeface="Times New Roman" pitchFamily="18" charset="0"/>
              </a:rPr>
              <a:t>mumkin</a:t>
            </a:r>
            <a:r>
              <a:rPr lang="en-US" sz="2400" dirty="0">
                <a:solidFill>
                  <a:schemeClr val="bg1"/>
                </a:solidFill>
                <a:latin typeface="Times New Roman" pitchFamily="18" charset="0"/>
                <a:cs typeface="Times New Roman" pitchFamily="18" charset="0"/>
              </a:rPr>
              <a:t>.</a:t>
            </a:r>
            <a:endParaRPr lang="ru-RU" sz="2400" dirty="0">
              <a:solidFill>
                <a:schemeClr val="bg1"/>
              </a:solidFill>
              <a:latin typeface="Times New Roman" pitchFamily="18" charset="0"/>
              <a:cs typeface="Times New Roman" pitchFamily="18" charset="0"/>
            </a:endParaRPr>
          </a:p>
        </p:txBody>
      </p:sp>
      <p:sp>
        <p:nvSpPr>
          <p:cNvPr id="8" name="Табличка 7"/>
          <p:cNvSpPr/>
          <p:nvPr/>
        </p:nvSpPr>
        <p:spPr>
          <a:xfrm>
            <a:off x="4391980" y="235691"/>
            <a:ext cx="4248472" cy="2559419"/>
          </a:xfrm>
          <a:prstGeom prst="plaqu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err="1">
                <a:latin typeface="Times New Roman" pitchFamily="18" charset="0"/>
                <a:cs typeface="Times New Roman" pitchFamily="18" charset="0"/>
              </a:rPr>
              <a:t>Davlat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ommaviy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axborot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vositalari</a:t>
            </a:r>
            <a:r>
              <a:rPr lang="en-US"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davlat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tomonidan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ta`sis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etilgan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yoki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muayyan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davlat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ulushi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davlat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byudjetidan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ajratiladigan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mablag’lar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hisobidan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faoliyat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ko`rsatayotgan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ommaviy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axborot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vositalaridir</a:t>
            </a:r>
            <a:r>
              <a:rPr lang="en-US" sz="200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
        <p:nvSpPr>
          <p:cNvPr id="9" name="Табличка 8"/>
          <p:cNvSpPr/>
          <p:nvPr/>
        </p:nvSpPr>
        <p:spPr>
          <a:xfrm>
            <a:off x="4857752" y="3297597"/>
            <a:ext cx="4034728" cy="2880890"/>
          </a:xfrm>
          <a:prstGeom prst="plaqu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err="1">
                <a:latin typeface="Times New Roman" pitchFamily="18" charset="0"/>
                <a:cs typeface="Times New Roman" pitchFamily="18" charset="0"/>
              </a:rPr>
              <a:t>Mahalliy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ommaviy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axborot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vositalari-mahalliy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hokimiyat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vakillik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organlari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tomonidan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ta`sis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etilgan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yoki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ularning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ulushi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bo`lgan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mahalliy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byudjetdan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ajratiladigan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mablag’lar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hisobidan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faoliyat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ko`rsatayotgan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ommaviy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axborot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vositalari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demakdir</a:t>
            </a:r>
            <a:r>
              <a:rPr lang="en-US" sz="2000"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cxnSp>
        <p:nvCxnSpPr>
          <p:cNvPr id="11" name="Прямая со стрелкой 10"/>
          <p:cNvCxnSpPr/>
          <p:nvPr/>
        </p:nvCxnSpPr>
        <p:spPr>
          <a:xfrm>
            <a:off x="3779912" y="2924944"/>
            <a:ext cx="1224136" cy="74530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4" name="Прямая со стрелкой 13"/>
          <p:cNvCxnSpPr/>
          <p:nvPr/>
        </p:nvCxnSpPr>
        <p:spPr>
          <a:xfrm flipV="1">
            <a:off x="3779912" y="2738789"/>
            <a:ext cx="944502" cy="99101"/>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7" name="Табличка 16"/>
          <p:cNvSpPr/>
          <p:nvPr/>
        </p:nvSpPr>
        <p:spPr>
          <a:xfrm>
            <a:off x="364798" y="3500438"/>
            <a:ext cx="4034728" cy="2880890"/>
          </a:xfrm>
          <a:prstGeom prst="plaqu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err="1">
                <a:latin typeface="Times New Roman" pitchFamily="18" charset="0"/>
                <a:cs typeface="Times New Roman" pitchFamily="18" charset="0"/>
              </a:rPr>
              <a:t>Nodavlat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ommaviy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axborot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vositalari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sirasiga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nodavlat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tashkilotlar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jamoat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birlashmalari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xususiy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shaxslar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tomonidan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ta`sis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etilgan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ularning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mablag’lari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hisobidan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faoliyat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ko`rsatayotgan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ommaviy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axborot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vositalari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kiradi</a:t>
            </a:r>
            <a:r>
              <a:rPr lang="en-US" sz="2000"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cxnSp>
        <p:nvCxnSpPr>
          <p:cNvPr id="18" name="Прямая со стрелкой 17"/>
          <p:cNvCxnSpPr/>
          <p:nvPr/>
        </p:nvCxnSpPr>
        <p:spPr>
          <a:xfrm>
            <a:off x="3779912" y="2924944"/>
            <a:ext cx="228600" cy="75843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dissolve/>
    <p:sndAc>
      <p:stSnd>
        <p:snd r:embed="rId2" name="chimes.wav"/>
      </p:stSnd>
    </p:sndAc>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8"/>
</p:tagLst>
</file>

<file path=ppt/tags/tag2.xml><?xml version="1.0" encoding="utf-8"?>
<p:tagLst xmlns:a="http://schemas.openxmlformats.org/drawingml/2006/main" xmlns:r="http://schemas.openxmlformats.org/officeDocument/2006/relationships" xmlns:p="http://schemas.openxmlformats.org/presentationml/2006/main">
  <p:tag name="TIMING" val="|1.8"/>
</p:tagLst>
</file>

<file path=ppt/tags/tag3.xml><?xml version="1.0" encoding="utf-8"?>
<p:tagLst xmlns:a="http://schemas.openxmlformats.org/drawingml/2006/main" xmlns:r="http://schemas.openxmlformats.org/officeDocument/2006/relationships" xmlns:p="http://schemas.openxmlformats.org/presentationml/2006/main">
  <p:tag name="TIMING" val="|0.7|2.1"/>
</p:tagLst>
</file>

<file path=ppt/tags/tag4.xml><?xml version="1.0" encoding="utf-8"?>
<p:tagLst xmlns:a="http://schemas.openxmlformats.org/drawingml/2006/main" xmlns:r="http://schemas.openxmlformats.org/officeDocument/2006/relationships" xmlns:p="http://schemas.openxmlformats.org/presentationml/2006/main">
  <p:tag name="TIMING" val="|2.1|2.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1101</TotalTime>
  <Words>2111</Words>
  <Application>Microsoft Office PowerPoint</Application>
  <PresentationFormat>Экран (4:3)</PresentationFormat>
  <Paragraphs>128</Paragraphs>
  <Slides>25</Slides>
  <Notes>5</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25</vt:i4>
      </vt:variant>
    </vt:vector>
  </HeadingPairs>
  <TitlesOfParts>
    <vt:vector size="34" baseType="lpstr">
      <vt:lpstr>Aharoni</vt:lpstr>
      <vt:lpstr>Arial</vt:lpstr>
      <vt:lpstr>Arial Black</vt:lpstr>
      <vt:lpstr>Calibri</vt:lpstr>
      <vt:lpstr>Constantia</vt:lpstr>
      <vt:lpstr>Times New Roman</vt:lpstr>
      <vt:lpstr>Wingdings</vt:lpstr>
      <vt:lpstr>Wingdings 2</vt:lpstr>
      <vt:lpstr>Поток</vt:lpstr>
      <vt:lpstr>Презентация PowerPoint</vt:lpstr>
      <vt:lpstr>REJA:</vt:lpstr>
      <vt:lpstr>Презентация PowerPoint</vt:lpstr>
      <vt:lpstr>Презентация PowerPoint</vt:lpstr>
      <vt:lpstr>Презентация PowerPoint</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XULOSA</vt:lpstr>
      <vt:lpstr>Презентация PowerPoint</vt:lpstr>
      <vt:lpstr>Foydalanilgan adabiyotlar ro`yxati.</vt:lpstr>
    </vt:vector>
  </TitlesOfParts>
  <Company>WolfsRain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Бозор иқтисодиётининг моҳияти, Ўзбекистоннинг бозор иқтисодиётига ўтиш ҳусусиятлари</dc:title>
  <dc:creator>arxiv.uz</dc:creator>
  <cp:lastModifiedBy>Arxiv.uz</cp:lastModifiedBy>
  <cp:revision>107</cp:revision>
  <cp:lastPrinted>2017-09-12T10:21:02Z</cp:lastPrinted>
  <dcterms:created xsi:type="dcterms:W3CDTF">2009-10-20T12:17:31Z</dcterms:created>
  <dcterms:modified xsi:type="dcterms:W3CDTF">2018-07-01T08:46:14Z</dcterms:modified>
</cp:coreProperties>
</file>