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8" r:id="rId10"/>
    <p:sldId id="264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70" d="100"/>
          <a:sy n="70" d="100"/>
        </p:scale>
        <p:origin x="18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diagrams/_rels/data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2.jpe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diagrams/_rels/drawing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2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6872B19-F390-4D21-8539-92542F6F067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7A35708-F3D6-4E0A-90AD-AF32ACF28E50}">
      <dgm:prSet phldrT="[Текст]"/>
      <dgm:spPr/>
      <dgm:t>
        <a:bodyPr/>
        <a:lstStyle/>
        <a:p>
          <a:r>
            <a:rPr lang="en-US" dirty="0" err="1" smtClean="0"/>
            <a:t>Turkistonda</a:t>
          </a:r>
          <a:r>
            <a:rPr lang="en-US" dirty="0" smtClean="0"/>
            <a:t> </a:t>
          </a:r>
          <a:r>
            <a:rPr lang="en-US" dirty="0" err="1" smtClean="0"/>
            <a:t>Rossiya</a:t>
          </a:r>
          <a:r>
            <a:rPr lang="en-US" dirty="0" smtClean="0"/>
            <a:t> </a:t>
          </a:r>
          <a:r>
            <a:rPr lang="en-US" dirty="0" err="1" smtClean="0"/>
            <a:t>mustam-lakachiligiga</a:t>
          </a:r>
          <a:r>
            <a:rPr lang="en-US" dirty="0" smtClean="0"/>
            <a:t> </a:t>
          </a:r>
          <a:r>
            <a:rPr lang="en-US" dirty="0" err="1" smtClean="0"/>
            <a:t>qarshi</a:t>
          </a:r>
          <a:r>
            <a:rPr lang="en-US" dirty="0" smtClean="0"/>
            <a:t> </a:t>
          </a:r>
          <a:r>
            <a:rPr lang="en-US" dirty="0" err="1" smtClean="0"/>
            <a:t>milliy</a:t>
          </a:r>
          <a:r>
            <a:rPr lang="en-US" dirty="0" smtClean="0"/>
            <a:t> </a:t>
          </a:r>
          <a:r>
            <a:rPr lang="en-US" dirty="0" err="1" smtClean="0"/>
            <a:t>ozodlik</a:t>
          </a:r>
          <a:r>
            <a:rPr lang="en-US" dirty="0" smtClean="0"/>
            <a:t> </a:t>
          </a:r>
          <a:r>
            <a:rPr lang="en-US" dirty="0" err="1" smtClean="0"/>
            <a:t>harakati</a:t>
          </a:r>
          <a:endParaRPr lang="ru-RU" dirty="0"/>
        </a:p>
      </dgm:t>
    </dgm:pt>
    <dgm:pt modelId="{CF177A67-2123-4DEE-98E0-4A708E860E4A}" type="parTrans" cxnId="{099D5120-458E-4992-BC32-E073EBC6E2A7}">
      <dgm:prSet/>
      <dgm:spPr/>
      <dgm:t>
        <a:bodyPr/>
        <a:lstStyle/>
        <a:p>
          <a:endParaRPr lang="ru-RU"/>
        </a:p>
      </dgm:t>
    </dgm:pt>
    <dgm:pt modelId="{22A398C5-7500-44F1-8ACE-04F493BA17C0}" type="sibTrans" cxnId="{099D5120-458E-4992-BC32-E073EBC6E2A7}">
      <dgm:prSet/>
      <dgm:spPr/>
      <dgm:t>
        <a:bodyPr/>
        <a:lstStyle/>
        <a:p>
          <a:endParaRPr lang="ru-RU"/>
        </a:p>
      </dgm:t>
    </dgm:pt>
    <dgm:pt modelId="{AB6B1D07-A290-4829-8552-067FB4FB88CF}">
      <dgm:prSet phldrT="[Текст]"/>
      <dgm:spPr/>
      <dgm:t>
        <a:bodyPr/>
        <a:lstStyle/>
        <a:p>
          <a:r>
            <a:rPr lang="en-US" dirty="0" err="1" smtClean="0"/>
            <a:t>O`z</a:t>
          </a:r>
          <a:r>
            <a:rPr lang="en-US" dirty="0" smtClean="0"/>
            <a:t> </a:t>
          </a:r>
          <a:r>
            <a:rPr lang="en-US" dirty="0" err="1" smtClean="0"/>
            <a:t>xalqini</a:t>
          </a:r>
          <a:r>
            <a:rPr lang="en-US" dirty="0" smtClean="0"/>
            <a:t> </a:t>
          </a:r>
          <a:r>
            <a:rPr lang="en-US" dirty="0" err="1" smtClean="0"/>
            <a:t>ma’rifatli</a:t>
          </a:r>
          <a:r>
            <a:rPr lang="en-US" dirty="0" smtClean="0"/>
            <a:t> </a:t>
          </a:r>
          <a:r>
            <a:rPr lang="en-US" dirty="0" err="1" smtClean="0"/>
            <a:t>qilish</a:t>
          </a:r>
          <a:r>
            <a:rPr lang="en-US" dirty="0" smtClean="0"/>
            <a:t> </a:t>
          </a:r>
          <a:r>
            <a:rPr lang="en-US" dirty="0" err="1" smtClean="0"/>
            <a:t>va</a:t>
          </a:r>
          <a:r>
            <a:rPr lang="en-US" dirty="0" smtClean="0"/>
            <a:t> </a:t>
          </a:r>
          <a:r>
            <a:rPr lang="en-US" dirty="0" err="1" smtClean="0"/>
            <a:t>ularning</a:t>
          </a:r>
          <a:r>
            <a:rPr lang="en-US" dirty="0" smtClean="0"/>
            <a:t> </a:t>
          </a:r>
          <a:r>
            <a:rPr lang="en-US" dirty="0" err="1" smtClean="0"/>
            <a:t>taraqqiyot</a:t>
          </a:r>
          <a:r>
            <a:rPr lang="en-US" dirty="0" smtClean="0"/>
            <a:t> </a:t>
          </a:r>
          <a:r>
            <a:rPr lang="en-US" dirty="0" err="1" smtClean="0"/>
            <a:t>darajasini</a:t>
          </a:r>
          <a:r>
            <a:rPr lang="en-US" dirty="0" smtClean="0"/>
            <a:t> </a:t>
          </a:r>
          <a:r>
            <a:rPr lang="en-US" dirty="0" err="1" smtClean="0"/>
            <a:t>ko`tarishga</a:t>
          </a:r>
          <a:r>
            <a:rPr lang="en-US" dirty="0" smtClean="0"/>
            <a:t> </a:t>
          </a:r>
          <a:r>
            <a:rPr lang="en-US" dirty="0" err="1" smtClean="0"/>
            <a:t>qaratilgan</a:t>
          </a:r>
          <a:r>
            <a:rPr lang="en-US" dirty="0" smtClean="0"/>
            <a:t> </a:t>
          </a:r>
          <a:r>
            <a:rPr lang="en-US" dirty="0" err="1" smtClean="0"/>
            <a:t>harakatdir</a:t>
          </a:r>
          <a:endParaRPr lang="ru-RU" dirty="0"/>
        </a:p>
      </dgm:t>
    </dgm:pt>
    <dgm:pt modelId="{C4D7A3BC-B28C-41EC-9B58-CFE79CD2AEB6}" type="parTrans" cxnId="{BD9C6107-ECF1-43E3-A301-F0A4FA9A23EA}">
      <dgm:prSet/>
      <dgm:spPr/>
      <dgm:t>
        <a:bodyPr/>
        <a:lstStyle/>
        <a:p>
          <a:endParaRPr lang="ru-RU"/>
        </a:p>
      </dgm:t>
    </dgm:pt>
    <dgm:pt modelId="{364A4BE3-2987-4C1D-AD9F-4AC93906A4F3}" type="sibTrans" cxnId="{BD9C6107-ECF1-43E3-A301-F0A4FA9A23EA}">
      <dgm:prSet/>
      <dgm:spPr/>
      <dgm:t>
        <a:bodyPr/>
        <a:lstStyle/>
        <a:p>
          <a:endParaRPr lang="ru-RU"/>
        </a:p>
      </dgm:t>
    </dgm:pt>
    <dgm:pt modelId="{24BC648F-A6F1-45BC-8CDA-C9010B130B44}" type="pres">
      <dgm:prSet presAssocID="{06872B19-F390-4D21-8539-92542F6F067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49814BD-4985-4C6D-AA6C-128C4A58652D}" type="pres">
      <dgm:prSet presAssocID="{C7A35708-F3D6-4E0A-90AD-AF32ACF28E50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4EA765-46E8-41A0-A88E-5E4AEB7B9CBA}" type="pres">
      <dgm:prSet presAssocID="{22A398C5-7500-44F1-8ACE-04F493BA17C0}" presName="spacer" presStyleCnt="0"/>
      <dgm:spPr/>
    </dgm:pt>
    <dgm:pt modelId="{7B2B48B8-9B02-464C-9025-F0CDBCE7C3CD}" type="pres">
      <dgm:prSet presAssocID="{AB6B1D07-A290-4829-8552-067FB4FB88CF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D9C6107-ECF1-43E3-A301-F0A4FA9A23EA}" srcId="{06872B19-F390-4D21-8539-92542F6F0679}" destId="{AB6B1D07-A290-4829-8552-067FB4FB88CF}" srcOrd="1" destOrd="0" parTransId="{C4D7A3BC-B28C-41EC-9B58-CFE79CD2AEB6}" sibTransId="{364A4BE3-2987-4C1D-AD9F-4AC93906A4F3}"/>
    <dgm:cxn modelId="{099D5120-458E-4992-BC32-E073EBC6E2A7}" srcId="{06872B19-F390-4D21-8539-92542F6F0679}" destId="{C7A35708-F3D6-4E0A-90AD-AF32ACF28E50}" srcOrd="0" destOrd="0" parTransId="{CF177A67-2123-4DEE-98E0-4A708E860E4A}" sibTransId="{22A398C5-7500-44F1-8ACE-04F493BA17C0}"/>
    <dgm:cxn modelId="{41471503-4061-49FF-A719-D456D8388BC4}" type="presOf" srcId="{06872B19-F390-4D21-8539-92542F6F0679}" destId="{24BC648F-A6F1-45BC-8CDA-C9010B130B44}" srcOrd="0" destOrd="0" presId="urn:microsoft.com/office/officeart/2005/8/layout/vList2"/>
    <dgm:cxn modelId="{93CDB51B-D205-4342-A6E2-7D374557AB6B}" type="presOf" srcId="{C7A35708-F3D6-4E0A-90AD-AF32ACF28E50}" destId="{749814BD-4985-4C6D-AA6C-128C4A58652D}" srcOrd="0" destOrd="0" presId="urn:microsoft.com/office/officeart/2005/8/layout/vList2"/>
    <dgm:cxn modelId="{7BE03B74-04ED-4E14-B45E-62382D5223C4}" type="presOf" srcId="{AB6B1D07-A290-4829-8552-067FB4FB88CF}" destId="{7B2B48B8-9B02-464C-9025-F0CDBCE7C3CD}" srcOrd="0" destOrd="0" presId="urn:microsoft.com/office/officeart/2005/8/layout/vList2"/>
    <dgm:cxn modelId="{D22DB212-4400-4A0F-8EB8-F163FDEC0DA9}" type="presParOf" srcId="{24BC648F-A6F1-45BC-8CDA-C9010B130B44}" destId="{749814BD-4985-4C6D-AA6C-128C4A58652D}" srcOrd="0" destOrd="0" presId="urn:microsoft.com/office/officeart/2005/8/layout/vList2"/>
    <dgm:cxn modelId="{D11C5938-A9B7-447C-A1BE-0EC01C11F29A}" type="presParOf" srcId="{24BC648F-A6F1-45BC-8CDA-C9010B130B44}" destId="{9A4EA765-46E8-41A0-A88E-5E4AEB7B9CBA}" srcOrd="1" destOrd="0" presId="urn:microsoft.com/office/officeart/2005/8/layout/vList2"/>
    <dgm:cxn modelId="{8F50B67E-3492-401B-B76A-C3D156727308}" type="presParOf" srcId="{24BC648F-A6F1-45BC-8CDA-C9010B130B44}" destId="{7B2B48B8-9B02-464C-9025-F0CDBCE7C3CD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88E512A-4114-4D36-9465-B8AFF5E0CE3B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3D0D6BF-87DF-4B18-A4DE-66DF7EB98AD4}">
      <dgm:prSet phldrT="[Текст]"/>
      <dgm:spPr/>
      <dgm:t>
        <a:bodyPr/>
        <a:lstStyle/>
        <a:p>
          <a:r>
            <a:rPr lang="en-US" dirty="0" smtClean="0"/>
            <a:t>1</a:t>
          </a:r>
          <a:endParaRPr lang="ru-RU" dirty="0"/>
        </a:p>
      </dgm:t>
    </dgm:pt>
    <dgm:pt modelId="{EE0C235B-EBBF-4DC0-B480-195DF34122E2}" type="parTrans" cxnId="{5FA20E63-46A1-4AAA-A85D-2B5B956F54B9}">
      <dgm:prSet/>
      <dgm:spPr/>
      <dgm:t>
        <a:bodyPr/>
        <a:lstStyle/>
        <a:p>
          <a:endParaRPr lang="ru-RU"/>
        </a:p>
      </dgm:t>
    </dgm:pt>
    <dgm:pt modelId="{086477C5-1F39-40F2-B99B-8AFBD05C7F02}" type="sibTrans" cxnId="{5FA20E63-46A1-4AAA-A85D-2B5B956F54B9}">
      <dgm:prSet/>
      <dgm:spPr/>
      <dgm:t>
        <a:bodyPr/>
        <a:lstStyle/>
        <a:p>
          <a:endParaRPr lang="ru-RU"/>
        </a:p>
      </dgm:t>
    </dgm:pt>
    <dgm:pt modelId="{EA25EA55-5814-4891-8225-CF26B8B9B339}">
      <dgm:prSet phldrT="[Текст]"/>
      <dgm:spPr/>
      <dgm:t>
        <a:bodyPr/>
        <a:lstStyle/>
        <a:p>
          <a:r>
            <a:rPr lang="en-US" dirty="0" err="1" smtClean="0"/>
            <a:t>Yangi</a:t>
          </a:r>
          <a:r>
            <a:rPr lang="en-US" dirty="0" smtClean="0"/>
            <a:t> </a:t>
          </a:r>
          <a:r>
            <a:rPr lang="en-US" dirty="0" err="1" smtClean="0"/>
            <a:t>ulus</a:t>
          </a:r>
          <a:r>
            <a:rPr lang="en-US" dirty="0" smtClean="0"/>
            <a:t> </a:t>
          </a:r>
          <a:r>
            <a:rPr lang="en-US" dirty="0" err="1" smtClean="0"/>
            <a:t>maktablari</a:t>
          </a:r>
          <a:r>
            <a:rPr lang="en-US" dirty="0" smtClean="0"/>
            <a:t> </a:t>
          </a:r>
          <a:r>
            <a:rPr lang="en-US" dirty="0" err="1" smtClean="0"/>
            <a:t>ochish</a:t>
          </a:r>
          <a:r>
            <a:rPr lang="en-US" dirty="0" smtClean="0"/>
            <a:t> </a:t>
          </a:r>
          <a:r>
            <a:rPr lang="en-US" dirty="0" err="1" smtClean="0"/>
            <a:t>va</a:t>
          </a:r>
          <a:r>
            <a:rPr lang="en-US" dirty="0" smtClean="0"/>
            <a:t> </a:t>
          </a:r>
          <a:r>
            <a:rPr lang="en-US" dirty="0" err="1" smtClean="0"/>
            <a:t>tarmoqlarini</a:t>
          </a:r>
          <a:r>
            <a:rPr lang="en-US" dirty="0" smtClean="0"/>
            <a:t> </a:t>
          </a:r>
          <a:r>
            <a:rPr lang="en-US" dirty="0" err="1" smtClean="0"/>
            <a:t>kengaytirish</a:t>
          </a:r>
          <a:r>
            <a:rPr lang="en-US" dirty="0" smtClean="0"/>
            <a:t>.</a:t>
          </a:r>
          <a:endParaRPr lang="ru-RU" dirty="0"/>
        </a:p>
      </dgm:t>
    </dgm:pt>
    <dgm:pt modelId="{DB0188CB-6B81-40A2-BFF9-33440B1B1727}" type="parTrans" cxnId="{C2E44EB3-4F8E-42A3-ADFA-048FE2D087FC}">
      <dgm:prSet/>
      <dgm:spPr/>
      <dgm:t>
        <a:bodyPr/>
        <a:lstStyle/>
        <a:p>
          <a:endParaRPr lang="ru-RU"/>
        </a:p>
      </dgm:t>
    </dgm:pt>
    <dgm:pt modelId="{6B157A18-98E9-4A99-AF2A-3B576CB93605}" type="sibTrans" cxnId="{C2E44EB3-4F8E-42A3-ADFA-048FE2D087FC}">
      <dgm:prSet/>
      <dgm:spPr/>
      <dgm:t>
        <a:bodyPr/>
        <a:lstStyle/>
        <a:p>
          <a:endParaRPr lang="ru-RU"/>
        </a:p>
      </dgm:t>
    </dgm:pt>
    <dgm:pt modelId="{BD087A7F-5401-4EF1-A60E-61CE95F397BF}">
      <dgm:prSet phldrT="[Текст]"/>
      <dgm:spPr/>
      <dgm:t>
        <a:bodyPr/>
        <a:lstStyle/>
        <a:p>
          <a:r>
            <a:rPr lang="en-US" dirty="0" smtClean="0"/>
            <a:t>2</a:t>
          </a:r>
          <a:endParaRPr lang="ru-RU" dirty="0"/>
        </a:p>
      </dgm:t>
    </dgm:pt>
    <dgm:pt modelId="{2098DB74-B3A6-4212-82FD-1DA8B26B3D28}" type="parTrans" cxnId="{A36EB92B-AB9C-410F-8AB0-CEF154F1F67F}">
      <dgm:prSet/>
      <dgm:spPr/>
      <dgm:t>
        <a:bodyPr/>
        <a:lstStyle/>
        <a:p>
          <a:endParaRPr lang="ru-RU"/>
        </a:p>
      </dgm:t>
    </dgm:pt>
    <dgm:pt modelId="{DE1184A9-71EC-46E8-B47A-E59FDFA0CA71}" type="sibTrans" cxnId="{A36EB92B-AB9C-410F-8AB0-CEF154F1F67F}">
      <dgm:prSet/>
      <dgm:spPr/>
      <dgm:t>
        <a:bodyPr/>
        <a:lstStyle/>
        <a:p>
          <a:endParaRPr lang="ru-RU"/>
        </a:p>
      </dgm:t>
    </dgm:pt>
    <dgm:pt modelId="{615EB541-9054-42C5-BB9B-48FAABE64CD9}">
      <dgm:prSet phldrT="[Текст]"/>
      <dgm:spPr/>
      <dgm:t>
        <a:bodyPr/>
        <a:lstStyle/>
        <a:p>
          <a:r>
            <a:rPr lang="en-US" dirty="0" err="1" smtClean="0"/>
            <a:t>Gazeta</a:t>
          </a:r>
          <a:r>
            <a:rPr lang="en-US" dirty="0" smtClean="0"/>
            <a:t> </a:t>
          </a:r>
          <a:r>
            <a:rPr lang="en-US" dirty="0" err="1" smtClean="0"/>
            <a:t>va</a:t>
          </a:r>
          <a:r>
            <a:rPr lang="en-US" dirty="0" smtClean="0"/>
            <a:t> </a:t>
          </a:r>
          <a:r>
            <a:rPr lang="en-US" dirty="0" err="1" smtClean="0"/>
            <a:t>jurnallar</a:t>
          </a:r>
          <a:r>
            <a:rPr lang="en-US" dirty="0" smtClean="0"/>
            <a:t> chop </a:t>
          </a:r>
          <a:r>
            <a:rPr lang="en-US" dirty="0" err="1" smtClean="0"/>
            <a:t>etish</a:t>
          </a:r>
          <a:r>
            <a:rPr lang="en-US" dirty="0" smtClean="0"/>
            <a:t> </a:t>
          </a:r>
          <a:r>
            <a:rPr lang="en-US" dirty="0" err="1" smtClean="0"/>
            <a:t>orqali</a:t>
          </a:r>
          <a:r>
            <a:rPr lang="en-US" dirty="0" smtClean="0"/>
            <a:t> </a:t>
          </a:r>
          <a:r>
            <a:rPr lang="en-US" dirty="0" err="1" smtClean="0"/>
            <a:t>xalqni</a:t>
          </a:r>
          <a:r>
            <a:rPr lang="en-US" dirty="0" smtClean="0"/>
            <a:t> </a:t>
          </a:r>
          <a:r>
            <a:rPr lang="en-US" dirty="0" err="1" smtClean="0"/>
            <a:t>bilimli</a:t>
          </a:r>
          <a:r>
            <a:rPr lang="en-US" dirty="0" smtClean="0"/>
            <a:t> </a:t>
          </a:r>
          <a:r>
            <a:rPr lang="en-US" dirty="0" err="1" smtClean="0"/>
            <a:t>qilish</a:t>
          </a:r>
          <a:r>
            <a:rPr lang="en-US" dirty="0" smtClean="0"/>
            <a:t>.</a:t>
          </a:r>
          <a:endParaRPr lang="ru-RU" dirty="0"/>
        </a:p>
      </dgm:t>
    </dgm:pt>
    <dgm:pt modelId="{8E473485-612D-4058-A689-CE2F6C9E3E00}" type="parTrans" cxnId="{6A2A5E1D-7259-473B-81E2-2380859EE6C2}">
      <dgm:prSet/>
      <dgm:spPr/>
      <dgm:t>
        <a:bodyPr/>
        <a:lstStyle/>
        <a:p>
          <a:endParaRPr lang="ru-RU"/>
        </a:p>
      </dgm:t>
    </dgm:pt>
    <dgm:pt modelId="{8D6DD072-8765-42B9-961A-C18DE9A2A036}" type="sibTrans" cxnId="{6A2A5E1D-7259-473B-81E2-2380859EE6C2}">
      <dgm:prSet/>
      <dgm:spPr/>
      <dgm:t>
        <a:bodyPr/>
        <a:lstStyle/>
        <a:p>
          <a:endParaRPr lang="ru-RU"/>
        </a:p>
      </dgm:t>
    </dgm:pt>
    <dgm:pt modelId="{5C5F9F76-B692-4DFC-B48A-06D247B47B38}">
      <dgm:prSet phldrT="[Текст]"/>
      <dgm:spPr/>
      <dgm:t>
        <a:bodyPr/>
        <a:lstStyle/>
        <a:p>
          <a:r>
            <a:rPr lang="en-US" dirty="0" smtClean="0"/>
            <a:t>3</a:t>
          </a:r>
          <a:endParaRPr lang="ru-RU" dirty="0"/>
        </a:p>
      </dgm:t>
    </dgm:pt>
    <dgm:pt modelId="{63C53057-42E1-450E-9454-944214287A48}" type="parTrans" cxnId="{669A9237-581F-450A-B33D-B733E4D6D6A0}">
      <dgm:prSet/>
      <dgm:spPr/>
      <dgm:t>
        <a:bodyPr/>
        <a:lstStyle/>
        <a:p>
          <a:endParaRPr lang="ru-RU"/>
        </a:p>
      </dgm:t>
    </dgm:pt>
    <dgm:pt modelId="{BDBA4767-FF73-4737-808F-C6FBCC89ED26}" type="sibTrans" cxnId="{669A9237-581F-450A-B33D-B733E4D6D6A0}">
      <dgm:prSet/>
      <dgm:spPr/>
      <dgm:t>
        <a:bodyPr/>
        <a:lstStyle/>
        <a:p>
          <a:endParaRPr lang="ru-RU"/>
        </a:p>
      </dgm:t>
    </dgm:pt>
    <dgm:pt modelId="{1AA1013A-F5A5-46D2-B846-A02FDE6895A6}">
      <dgm:prSet phldrT="[Текст]"/>
      <dgm:spPr/>
      <dgm:t>
        <a:bodyPr/>
        <a:lstStyle/>
        <a:p>
          <a:r>
            <a:rPr lang="en-US" dirty="0" err="1" smtClean="0"/>
            <a:t>Qobiliyatli</a:t>
          </a:r>
          <a:r>
            <a:rPr lang="en-US" dirty="0" smtClean="0"/>
            <a:t> </a:t>
          </a:r>
          <a:r>
            <a:rPr lang="en-US" dirty="0" err="1" smtClean="0"/>
            <a:t>yoshlarni</a:t>
          </a:r>
          <a:r>
            <a:rPr lang="en-US" dirty="0" smtClean="0"/>
            <a:t> </a:t>
          </a:r>
          <a:r>
            <a:rPr lang="en-US" dirty="0" err="1" smtClean="0"/>
            <a:t>chet</a:t>
          </a:r>
          <a:r>
            <a:rPr lang="en-US" dirty="0" smtClean="0"/>
            <a:t> </a:t>
          </a:r>
          <a:r>
            <a:rPr lang="en-US" dirty="0" err="1" smtClean="0"/>
            <a:t>ellarga</a:t>
          </a:r>
          <a:r>
            <a:rPr lang="en-US" dirty="0" smtClean="0"/>
            <a:t> </a:t>
          </a:r>
          <a:r>
            <a:rPr lang="en-US" dirty="0" err="1" smtClean="0"/>
            <a:t>jo`natish</a:t>
          </a:r>
          <a:r>
            <a:rPr lang="en-US" dirty="0" smtClean="0"/>
            <a:t>.</a:t>
          </a:r>
          <a:endParaRPr lang="ru-RU" dirty="0"/>
        </a:p>
      </dgm:t>
    </dgm:pt>
    <dgm:pt modelId="{8707B409-B668-4B68-872C-3B1CBE471B74}" type="parTrans" cxnId="{1C72E8D8-18C3-4273-A359-238CE89328A7}">
      <dgm:prSet/>
      <dgm:spPr/>
      <dgm:t>
        <a:bodyPr/>
        <a:lstStyle/>
        <a:p>
          <a:endParaRPr lang="ru-RU"/>
        </a:p>
      </dgm:t>
    </dgm:pt>
    <dgm:pt modelId="{AE8161AA-9E56-4CE7-9630-75CB2E6BFEB8}" type="sibTrans" cxnId="{1C72E8D8-18C3-4273-A359-238CE89328A7}">
      <dgm:prSet/>
      <dgm:spPr/>
      <dgm:t>
        <a:bodyPr/>
        <a:lstStyle/>
        <a:p>
          <a:endParaRPr lang="ru-RU"/>
        </a:p>
      </dgm:t>
    </dgm:pt>
    <dgm:pt modelId="{1CA3B164-C983-43CD-94FB-A633E6B970F0}" type="pres">
      <dgm:prSet presAssocID="{E88E512A-4114-4D36-9465-B8AFF5E0CE3B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44838E1-367A-4419-BC4C-8D70998AF54C}" type="pres">
      <dgm:prSet presAssocID="{A3D0D6BF-87DF-4B18-A4DE-66DF7EB98AD4}" presName="composite" presStyleCnt="0"/>
      <dgm:spPr/>
    </dgm:pt>
    <dgm:pt modelId="{C401264E-2536-498A-B43B-CF868C277CA0}" type="pres">
      <dgm:prSet presAssocID="{A3D0D6BF-87DF-4B18-A4DE-66DF7EB98AD4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FA8B92-F6AA-4D05-8ECA-0343C8472A3A}" type="pres">
      <dgm:prSet presAssocID="{A3D0D6BF-87DF-4B18-A4DE-66DF7EB98AD4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E476A1-C106-4D01-9A9A-0DA457B836FD}" type="pres">
      <dgm:prSet presAssocID="{086477C5-1F39-40F2-B99B-8AFBD05C7F02}" presName="sp" presStyleCnt="0"/>
      <dgm:spPr/>
    </dgm:pt>
    <dgm:pt modelId="{B3BF1E70-1791-4068-BC1D-B51FE01C840C}" type="pres">
      <dgm:prSet presAssocID="{BD087A7F-5401-4EF1-A60E-61CE95F397BF}" presName="composite" presStyleCnt="0"/>
      <dgm:spPr/>
    </dgm:pt>
    <dgm:pt modelId="{0E9945B3-8529-4DDA-9E75-C32F88A1958C}" type="pres">
      <dgm:prSet presAssocID="{BD087A7F-5401-4EF1-A60E-61CE95F397BF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7362EE-B515-4360-8DE1-6A0F461FDF96}" type="pres">
      <dgm:prSet presAssocID="{BD087A7F-5401-4EF1-A60E-61CE95F397BF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0AF177-DE74-4060-9581-BC76726B532F}" type="pres">
      <dgm:prSet presAssocID="{DE1184A9-71EC-46E8-B47A-E59FDFA0CA71}" presName="sp" presStyleCnt="0"/>
      <dgm:spPr/>
    </dgm:pt>
    <dgm:pt modelId="{EA58708B-1BFB-41B9-8BB9-C68FEAE745B8}" type="pres">
      <dgm:prSet presAssocID="{5C5F9F76-B692-4DFC-B48A-06D247B47B38}" presName="composite" presStyleCnt="0"/>
      <dgm:spPr/>
    </dgm:pt>
    <dgm:pt modelId="{4983270C-B41B-4DF6-B215-CAF94E8F2008}" type="pres">
      <dgm:prSet presAssocID="{5C5F9F76-B692-4DFC-B48A-06D247B47B38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D38F6C-87F5-417A-9CFF-E2D2F61E6657}" type="pres">
      <dgm:prSet presAssocID="{5C5F9F76-B692-4DFC-B48A-06D247B47B38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FA20E63-46A1-4AAA-A85D-2B5B956F54B9}" srcId="{E88E512A-4114-4D36-9465-B8AFF5E0CE3B}" destId="{A3D0D6BF-87DF-4B18-A4DE-66DF7EB98AD4}" srcOrd="0" destOrd="0" parTransId="{EE0C235B-EBBF-4DC0-B480-195DF34122E2}" sibTransId="{086477C5-1F39-40F2-B99B-8AFBD05C7F02}"/>
    <dgm:cxn modelId="{38872C58-87F5-4735-BD49-833FD251B0BD}" type="presOf" srcId="{615EB541-9054-42C5-BB9B-48FAABE64CD9}" destId="{1B7362EE-B515-4360-8DE1-6A0F461FDF96}" srcOrd="0" destOrd="0" presId="urn:microsoft.com/office/officeart/2005/8/layout/chevron2"/>
    <dgm:cxn modelId="{B1FFC269-8FAB-4443-9B98-1788A3A6B0C7}" type="presOf" srcId="{A3D0D6BF-87DF-4B18-A4DE-66DF7EB98AD4}" destId="{C401264E-2536-498A-B43B-CF868C277CA0}" srcOrd="0" destOrd="0" presId="urn:microsoft.com/office/officeart/2005/8/layout/chevron2"/>
    <dgm:cxn modelId="{A36EB92B-AB9C-410F-8AB0-CEF154F1F67F}" srcId="{E88E512A-4114-4D36-9465-B8AFF5E0CE3B}" destId="{BD087A7F-5401-4EF1-A60E-61CE95F397BF}" srcOrd="1" destOrd="0" parTransId="{2098DB74-B3A6-4212-82FD-1DA8B26B3D28}" sibTransId="{DE1184A9-71EC-46E8-B47A-E59FDFA0CA71}"/>
    <dgm:cxn modelId="{6A2A5E1D-7259-473B-81E2-2380859EE6C2}" srcId="{BD087A7F-5401-4EF1-A60E-61CE95F397BF}" destId="{615EB541-9054-42C5-BB9B-48FAABE64CD9}" srcOrd="0" destOrd="0" parTransId="{8E473485-612D-4058-A689-CE2F6C9E3E00}" sibTransId="{8D6DD072-8765-42B9-961A-C18DE9A2A036}"/>
    <dgm:cxn modelId="{7AD2854F-C12C-48EC-B7ED-B9256C78915F}" type="presOf" srcId="{1AA1013A-F5A5-46D2-B846-A02FDE6895A6}" destId="{77D38F6C-87F5-417A-9CFF-E2D2F61E6657}" srcOrd="0" destOrd="0" presId="urn:microsoft.com/office/officeart/2005/8/layout/chevron2"/>
    <dgm:cxn modelId="{1C72E8D8-18C3-4273-A359-238CE89328A7}" srcId="{5C5F9F76-B692-4DFC-B48A-06D247B47B38}" destId="{1AA1013A-F5A5-46D2-B846-A02FDE6895A6}" srcOrd="0" destOrd="0" parTransId="{8707B409-B668-4B68-872C-3B1CBE471B74}" sibTransId="{AE8161AA-9E56-4CE7-9630-75CB2E6BFEB8}"/>
    <dgm:cxn modelId="{C2E44EB3-4F8E-42A3-ADFA-048FE2D087FC}" srcId="{A3D0D6BF-87DF-4B18-A4DE-66DF7EB98AD4}" destId="{EA25EA55-5814-4891-8225-CF26B8B9B339}" srcOrd="0" destOrd="0" parTransId="{DB0188CB-6B81-40A2-BFF9-33440B1B1727}" sibTransId="{6B157A18-98E9-4A99-AF2A-3B576CB93605}"/>
    <dgm:cxn modelId="{018340F2-32CC-4F56-96EB-3E83B2FA2B34}" type="presOf" srcId="{BD087A7F-5401-4EF1-A60E-61CE95F397BF}" destId="{0E9945B3-8529-4DDA-9E75-C32F88A1958C}" srcOrd="0" destOrd="0" presId="urn:microsoft.com/office/officeart/2005/8/layout/chevron2"/>
    <dgm:cxn modelId="{C7977BEA-AC3C-4AA4-A1F6-AF81CCAE336F}" type="presOf" srcId="{5C5F9F76-B692-4DFC-B48A-06D247B47B38}" destId="{4983270C-B41B-4DF6-B215-CAF94E8F2008}" srcOrd="0" destOrd="0" presId="urn:microsoft.com/office/officeart/2005/8/layout/chevron2"/>
    <dgm:cxn modelId="{35EC4C61-72CD-4981-AB93-53DB499546CF}" type="presOf" srcId="{E88E512A-4114-4D36-9465-B8AFF5E0CE3B}" destId="{1CA3B164-C983-43CD-94FB-A633E6B970F0}" srcOrd="0" destOrd="0" presId="urn:microsoft.com/office/officeart/2005/8/layout/chevron2"/>
    <dgm:cxn modelId="{669A9237-581F-450A-B33D-B733E4D6D6A0}" srcId="{E88E512A-4114-4D36-9465-B8AFF5E0CE3B}" destId="{5C5F9F76-B692-4DFC-B48A-06D247B47B38}" srcOrd="2" destOrd="0" parTransId="{63C53057-42E1-450E-9454-944214287A48}" sibTransId="{BDBA4767-FF73-4737-808F-C6FBCC89ED26}"/>
    <dgm:cxn modelId="{333450E3-2213-488E-836D-E886A4C138EF}" type="presOf" srcId="{EA25EA55-5814-4891-8225-CF26B8B9B339}" destId="{DBFA8B92-F6AA-4D05-8ECA-0343C8472A3A}" srcOrd="0" destOrd="0" presId="urn:microsoft.com/office/officeart/2005/8/layout/chevron2"/>
    <dgm:cxn modelId="{163DB5BE-5D47-4CA7-A54A-14AD5F25063D}" type="presParOf" srcId="{1CA3B164-C983-43CD-94FB-A633E6B970F0}" destId="{E44838E1-367A-4419-BC4C-8D70998AF54C}" srcOrd="0" destOrd="0" presId="urn:microsoft.com/office/officeart/2005/8/layout/chevron2"/>
    <dgm:cxn modelId="{1301F9DC-B309-4E23-AF16-D1085CDFB25B}" type="presParOf" srcId="{E44838E1-367A-4419-BC4C-8D70998AF54C}" destId="{C401264E-2536-498A-B43B-CF868C277CA0}" srcOrd="0" destOrd="0" presId="urn:microsoft.com/office/officeart/2005/8/layout/chevron2"/>
    <dgm:cxn modelId="{28757889-D319-4B33-A2D9-845F0F0DC335}" type="presParOf" srcId="{E44838E1-367A-4419-BC4C-8D70998AF54C}" destId="{DBFA8B92-F6AA-4D05-8ECA-0343C8472A3A}" srcOrd="1" destOrd="0" presId="urn:microsoft.com/office/officeart/2005/8/layout/chevron2"/>
    <dgm:cxn modelId="{092BFEB7-DD51-4F7E-BE62-AEE57E44C2DA}" type="presParOf" srcId="{1CA3B164-C983-43CD-94FB-A633E6B970F0}" destId="{40E476A1-C106-4D01-9A9A-0DA457B836FD}" srcOrd="1" destOrd="0" presId="urn:microsoft.com/office/officeart/2005/8/layout/chevron2"/>
    <dgm:cxn modelId="{88BA0C33-7BF6-4CFC-973F-1B0F3713172B}" type="presParOf" srcId="{1CA3B164-C983-43CD-94FB-A633E6B970F0}" destId="{B3BF1E70-1791-4068-BC1D-B51FE01C840C}" srcOrd="2" destOrd="0" presId="urn:microsoft.com/office/officeart/2005/8/layout/chevron2"/>
    <dgm:cxn modelId="{DD9F2B3D-E314-4EAA-9971-1710CF0221A8}" type="presParOf" srcId="{B3BF1E70-1791-4068-BC1D-B51FE01C840C}" destId="{0E9945B3-8529-4DDA-9E75-C32F88A1958C}" srcOrd="0" destOrd="0" presId="urn:microsoft.com/office/officeart/2005/8/layout/chevron2"/>
    <dgm:cxn modelId="{3D609E50-B19B-43CB-9C79-BF4F45F40439}" type="presParOf" srcId="{B3BF1E70-1791-4068-BC1D-B51FE01C840C}" destId="{1B7362EE-B515-4360-8DE1-6A0F461FDF96}" srcOrd="1" destOrd="0" presId="urn:microsoft.com/office/officeart/2005/8/layout/chevron2"/>
    <dgm:cxn modelId="{93DC74D1-CD9B-480B-A72D-BE86F0B9C7CA}" type="presParOf" srcId="{1CA3B164-C983-43CD-94FB-A633E6B970F0}" destId="{4E0AF177-DE74-4060-9581-BC76726B532F}" srcOrd="3" destOrd="0" presId="urn:microsoft.com/office/officeart/2005/8/layout/chevron2"/>
    <dgm:cxn modelId="{389293CA-00B1-4CAB-9C59-6A8D4BCEC407}" type="presParOf" srcId="{1CA3B164-C983-43CD-94FB-A633E6B970F0}" destId="{EA58708B-1BFB-41B9-8BB9-C68FEAE745B8}" srcOrd="4" destOrd="0" presId="urn:microsoft.com/office/officeart/2005/8/layout/chevron2"/>
    <dgm:cxn modelId="{15E4BC7F-7F13-4E94-A19B-DA55ECB61FE6}" type="presParOf" srcId="{EA58708B-1BFB-41B9-8BB9-C68FEAE745B8}" destId="{4983270C-B41B-4DF6-B215-CAF94E8F2008}" srcOrd="0" destOrd="0" presId="urn:microsoft.com/office/officeart/2005/8/layout/chevron2"/>
    <dgm:cxn modelId="{B4CAF7CC-E25A-4551-AC6F-48D5C38B06FB}" type="presParOf" srcId="{EA58708B-1BFB-41B9-8BB9-C68FEAE745B8}" destId="{77D38F6C-87F5-417A-9CFF-E2D2F61E665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7697400-FBF5-47E2-8E63-0B0C2900FDCE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4A3609D-1BE8-4E2C-9239-DF3EB05E1872}">
      <dgm:prSet phldrT="[Текст]" custT="1"/>
      <dgm:spPr/>
      <dgm:t>
        <a:bodyPr/>
        <a:lstStyle/>
        <a:p>
          <a:r>
            <a:rPr lang="en-US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1917 </a:t>
          </a:r>
          <a:r>
            <a:rPr lang="en-US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yilda</a:t>
          </a:r>
          <a:r>
            <a:rPr lang="en-US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o`lkada</a:t>
          </a:r>
          <a:r>
            <a:rPr lang="en-US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jami</a:t>
          </a:r>
          <a:r>
            <a:rPr lang="en-US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yuzga</a:t>
          </a:r>
          <a:r>
            <a:rPr lang="en-US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yaqin</a:t>
          </a:r>
          <a:r>
            <a:rPr lang="en-US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jadidchilik</a:t>
          </a:r>
          <a:r>
            <a:rPr lang="en-US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maktablari</a:t>
          </a:r>
          <a:r>
            <a:rPr lang="en-US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ochildi</a:t>
          </a:r>
          <a:r>
            <a:rPr lang="en-US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.</a:t>
          </a:r>
          <a:endParaRPr lang="ru-RU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4438724-4D69-4A70-9D83-8D260C4ABF04}" type="parTrans" cxnId="{E1810352-61A5-4F77-9935-52BF455B51B6}">
      <dgm:prSet/>
      <dgm:spPr/>
      <dgm:t>
        <a:bodyPr/>
        <a:lstStyle/>
        <a:p>
          <a:endParaRPr lang="ru-RU"/>
        </a:p>
      </dgm:t>
    </dgm:pt>
    <dgm:pt modelId="{0816CBA4-FFE2-4417-820E-1AE6C6552FE1}" type="sibTrans" cxnId="{E1810352-61A5-4F77-9935-52BF455B51B6}">
      <dgm:prSet/>
      <dgm:spPr/>
      <dgm:t>
        <a:bodyPr/>
        <a:lstStyle/>
        <a:p>
          <a:endParaRPr lang="ru-RU"/>
        </a:p>
      </dgm:t>
    </dgm:pt>
    <dgm:pt modelId="{FF7D9279-1D35-46EE-99E9-FDC2AE195014}">
      <dgm:prSet phldrT="[Текст]" custT="1"/>
      <dgm:spPr/>
      <dgm:t>
        <a:bodyPr/>
        <a:lstStyle/>
        <a:p>
          <a:r>
            <a:rPr lang="en-US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1906 </a:t>
          </a:r>
          <a:r>
            <a:rPr lang="en-US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yilda</a:t>
          </a:r>
          <a:r>
            <a:rPr lang="en-US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Ismoil</a:t>
          </a:r>
          <a:r>
            <a:rPr lang="en-US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Obidov</a:t>
          </a:r>
          <a:r>
            <a:rPr lang="en-US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muharrirligida</a:t>
          </a:r>
          <a:r>
            <a:rPr lang="en-US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“</a:t>
          </a:r>
          <a:r>
            <a:rPr lang="en-US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Taraqqiy</a:t>
          </a:r>
          <a:r>
            <a:rPr lang="en-US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” </a:t>
          </a:r>
          <a:r>
            <a:rPr lang="en-US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nomli</a:t>
          </a:r>
          <a:r>
            <a:rPr lang="en-US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birinchi</a:t>
          </a:r>
          <a:r>
            <a:rPr lang="en-US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o`zbek</a:t>
          </a:r>
          <a:r>
            <a:rPr lang="en-US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gazetasi</a:t>
          </a:r>
          <a:r>
            <a:rPr lang="en-US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20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chiqdi</a:t>
          </a:r>
          <a:r>
            <a:rPr lang="en-US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.</a:t>
          </a:r>
          <a:endParaRPr lang="ru-RU" sz="2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DCF6E1A-F687-41AA-8B25-54B3FEE4A7F1}" type="parTrans" cxnId="{2D5802C2-5F48-4094-8429-F701E6891196}">
      <dgm:prSet/>
      <dgm:spPr/>
      <dgm:t>
        <a:bodyPr/>
        <a:lstStyle/>
        <a:p>
          <a:endParaRPr lang="ru-RU"/>
        </a:p>
      </dgm:t>
    </dgm:pt>
    <dgm:pt modelId="{0EF9FD93-4C04-4D4F-BF71-44A378BA3AC4}" type="sibTrans" cxnId="{2D5802C2-5F48-4094-8429-F701E6891196}">
      <dgm:prSet/>
      <dgm:spPr/>
      <dgm:t>
        <a:bodyPr/>
        <a:lstStyle/>
        <a:p>
          <a:endParaRPr lang="ru-RU"/>
        </a:p>
      </dgm:t>
    </dgm:pt>
    <dgm:pt modelId="{9A3DDAC0-BF51-4C50-B257-7D68167C90DA}">
      <dgm:prSet custT="1"/>
      <dgm:spPr/>
      <dgm:t>
        <a:bodyPr/>
        <a:lstStyle/>
        <a:p>
          <a:r>
            <a:rPr lang="en-US" sz="16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Xozirgi</a:t>
          </a:r>
          <a:r>
            <a:rPr lang="en-US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 </a:t>
          </a:r>
          <a:r>
            <a:rPr lang="en-US" sz="16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kunda</a:t>
          </a:r>
          <a:r>
            <a:rPr lang="en-US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16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ushbu</a:t>
          </a:r>
          <a:r>
            <a:rPr lang="en-US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27 </a:t>
          </a:r>
          <a:r>
            <a:rPr lang="en-US" sz="16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iyun</a:t>
          </a:r>
          <a:r>
            <a:rPr lang="en-US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 </a:t>
          </a:r>
          <a:r>
            <a:rPr lang="en-US" sz="16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matbuot</a:t>
          </a:r>
          <a:r>
            <a:rPr lang="en-US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16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va</a:t>
          </a:r>
          <a:r>
            <a:rPr lang="en-US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16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ommoviy</a:t>
          </a:r>
          <a:r>
            <a:rPr lang="en-US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 </a:t>
          </a:r>
          <a:r>
            <a:rPr lang="en-US" sz="16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axborat</a:t>
          </a:r>
          <a:r>
            <a:rPr lang="en-US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16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vositalari</a:t>
          </a:r>
          <a:r>
            <a:rPr lang="en-US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16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hodim</a:t>
          </a:r>
          <a:r>
            <a:rPr lang="en-US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16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kuni</a:t>
          </a:r>
          <a:r>
            <a:rPr lang="en-US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16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sifatida</a:t>
          </a:r>
          <a:r>
            <a:rPr lang="en-US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16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nishob</a:t>
          </a:r>
          <a:r>
            <a:rPr lang="en-US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16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kanmoqda</a:t>
          </a:r>
          <a:r>
            <a:rPr lang="en-US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. 1906 </a:t>
          </a:r>
          <a:r>
            <a:rPr lang="en-US" sz="16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yilda</a:t>
          </a:r>
          <a:r>
            <a:rPr lang="en-US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“</a:t>
          </a:r>
          <a:r>
            <a:rPr lang="en-US" sz="16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Xurshid</a:t>
          </a:r>
          <a:r>
            <a:rPr lang="en-US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”, 1907 </a:t>
          </a:r>
          <a:r>
            <a:rPr lang="en-US" sz="16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yilda</a:t>
          </a:r>
          <a:r>
            <a:rPr lang="en-US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“</a:t>
          </a:r>
          <a:r>
            <a:rPr lang="en-US" sz="16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Shuhrat</a:t>
          </a:r>
          <a:r>
            <a:rPr lang="en-US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” </a:t>
          </a:r>
          <a:r>
            <a:rPr lang="en-US" sz="16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gazetalari</a:t>
          </a:r>
          <a:r>
            <a:rPr lang="en-US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16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nashrdan</a:t>
          </a:r>
          <a:r>
            <a:rPr lang="en-US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16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chiqdi</a:t>
          </a:r>
          <a:r>
            <a:rPr lang="en-US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. Bu </a:t>
          </a:r>
          <a:r>
            <a:rPr lang="en-US" sz="16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gazetalarni</a:t>
          </a:r>
          <a:r>
            <a:rPr lang="en-US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chop </a:t>
          </a:r>
          <a:r>
            <a:rPr lang="en-US" sz="16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etishdan</a:t>
          </a:r>
          <a:r>
            <a:rPr lang="en-US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16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maqsad</a:t>
          </a:r>
          <a:r>
            <a:rPr lang="en-US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 </a:t>
          </a:r>
          <a:r>
            <a:rPr lang="en-US" sz="16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eski</a:t>
          </a:r>
          <a:r>
            <a:rPr lang="en-US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16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aqidaparasliklarni</a:t>
          </a:r>
          <a:r>
            <a:rPr lang="en-US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16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qoraiab</a:t>
          </a:r>
          <a:r>
            <a:rPr lang="en-US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, </a:t>
          </a:r>
          <a:r>
            <a:rPr lang="en-US" sz="16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yangilik</a:t>
          </a:r>
          <a:r>
            <a:rPr lang="en-US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16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tarafdori</a:t>
          </a:r>
          <a:r>
            <a:rPr lang="en-US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16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bolishga</a:t>
          </a:r>
          <a:r>
            <a:rPr lang="en-US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16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undash</a:t>
          </a:r>
          <a:r>
            <a:rPr lang="en-US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.</a:t>
          </a:r>
          <a:endParaRPr lang="ru-RU" sz="1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C4FFE9E-6D4A-4085-8D62-746EC01BB5C9}" type="parTrans" cxnId="{F6068014-71FC-4B31-AC53-B1A9BAD15246}">
      <dgm:prSet/>
      <dgm:spPr/>
      <dgm:t>
        <a:bodyPr/>
        <a:lstStyle/>
        <a:p>
          <a:endParaRPr lang="ru-RU"/>
        </a:p>
      </dgm:t>
    </dgm:pt>
    <dgm:pt modelId="{80121069-C859-40CF-8C99-4FE42A8C49FE}" type="sibTrans" cxnId="{F6068014-71FC-4B31-AC53-B1A9BAD15246}">
      <dgm:prSet/>
      <dgm:spPr/>
      <dgm:t>
        <a:bodyPr/>
        <a:lstStyle/>
        <a:p>
          <a:endParaRPr lang="ru-RU"/>
        </a:p>
      </dgm:t>
    </dgm:pt>
    <dgm:pt modelId="{BF20AE72-F9BF-4E26-A410-97C1E121A4D6}">
      <dgm:prSet custT="1"/>
      <dgm:spPr/>
      <dgm:t>
        <a:bodyPr/>
        <a:lstStyle/>
        <a:p>
          <a:r>
            <a:rPr lang="ru-RU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1914 </a:t>
          </a:r>
          <a:r>
            <a:rPr lang="en-US" sz="18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yilda</a:t>
          </a:r>
          <a:r>
            <a:rPr lang="en-US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Abdulla </a:t>
          </a:r>
          <a:r>
            <a:rPr lang="en-US" sz="18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Avloniy</a:t>
          </a:r>
          <a:r>
            <a:rPr lang="en-US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18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Toshkentda</a:t>
          </a:r>
          <a:r>
            <a:rPr lang="en-US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“</a:t>
          </a:r>
          <a:r>
            <a:rPr lang="en-US" sz="18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Turon</a:t>
          </a:r>
          <a:r>
            <a:rPr lang="en-US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” </a:t>
          </a:r>
          <a:r>
            <a:rPr lang="en-US" sz="18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truppalarini</a:t>
          </a:r>
          <a:r>
            <a:rPr lang="en-US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18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tashkil</a:t>
          </a:r>
          <a:r>
            <a:rPr lang="en-US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18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etdi</a:t>
          </a:r>
          <a:r>
            <a:rPr lang="en-US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18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va</a:t>
          </a:r>
          <a:r>
            <a:rPr lang="en-US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18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birinchi</a:t>
          </a:r>
          <a:r>
            <a:rPr lang="en-US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18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asar</a:t>
          </a:r>
          <a:r>
            <a:rPr lang="en-US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“</a:t>
          </a:r>
          <a:r>
            <a:rPr lang="en-US" sz="18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Padarkush</a:t>
          </a:r>
          <a:r>
            <a:rPr lang="en-US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” </a:t>
          </a:r>
          <a:r>
            <a:rPr lang="en-US" sz="18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asari</a:t>
          </a:r>
          <a:r>
            <a:rPr lang="en-US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18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bo`ldi</a:t>
          </a:r>
          <a:r>
            <a:rPr lang="en-US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.</a:t>
          </a:r>
          <a:endParaRPr lang="ru-RU" sz="1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8229C07-2FA5-4980-BDA4-72F0E861233A}" type="parTrans" cxnId="{87F80442-1631-4713-917B-0C74DAAACBA6}">
      <dgm:prSet/>
      <dgm:spPr/>
      <dgm:t>
        <a:bodyPr/>
        <a:lstStyle/>
        <a:p>
          <a:endParaRPr lang="ru-RU"/>
        </a:p>
      </dgm:t>
    </dgm:pt>
    <dgm:pt modelId="{EB120CA3-E091-41B4-A3ED-FB4C008C0DC0}" type="sibTrans" cxnId="{87F80442-1631-4713-917B-0C74DAAACBA6}">
      <dgm:prSet/>
      <dgm:spPr/>
      <dgm:t>
        <a:bodyPr/>
        <a:lstStyle/>
        <a:p>
          <a:endParaRPr lang="ru-RU"/>
        </a:p>
      </dgm:t>
    </dgm:pt>
    <dgm:pt modelId="{603BB1E1-E18E-49B5-8545-C0DE7F92CE17}" type="pres">
      <dgm:prSet presAssocID="{97697400-FBF5-47E2-8E63-0B0C2900FDC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EAD342C-F5EE-485E-91AD-3461E4FB7633}" type="pres">
      <dgm:prSet presAssocID="{BF20AE72-F9BF-4E26-A410-97C1E121A4D6}" presName="boxAndChildren" presStyleCnt="0"/>
      <dgm:spPr/>
    </dgm:pt>
    <dgm:pt modelId="{387C361C-3764-4531-A0D8-2D6206B6EBA6}" type="pres">
      <dgm:prSet presAssocID="{BF20AE72-F9BF-4E26-A410-97C1E121A4D6}" presName="parentTextBox" presStyleLbl="node1" presStyleIdx="0" presStyleCnt="4"/>
      <dgm:spPr/>
      <dgm:t>
        <a:bodyPr/>
        <a:lstStyle/>
        <a:p>
          <a:endParaRPr lang="ru-RU"/>
        </a:p>
      </dgm:t>
    </dgm:pt>
    <dgm:pt modelId="{86E78DC5-2BC4-483D-AEC2-C298FC26578D}" type="pres">
      <dgm:prSet presAssocID="{80121069-C859-40CF-8C99-4FE42A8C49FE}" presName="sp" presStyleCnt="0"/>
      <dgm:spPr/>
    </dgm:pt>
    <dgm:pt modelId="{B301D410-E778-4583-AC8D-B1EDAA2E6888}" type="pres">
      <dgm:prSet presAssocID="{9A3DDAC0-BF51-4C50-B257-7D68167C90DA}" presName="arrowAndChildren" presStyleCnt="0"/>
      <dgm:spPr/>
    </dgm:pt>
    <dgm:pt modelId="{18F750B2-1BC1-468A-9CB4-CAE48C138C2C}" type="pres">
      <dgm:prSet presAssocID="{9A3DDAC0-BF51-4C50-B257-7D68167C90DA}" presName="parentTextArrow" presStyleLbl="node1" presStyleIdx="1" presStyleCnt="4" custScaleY="121295"/>
      <dgm:spPr/>
      <dgm:t>
        <a:bodyPr/>
        <a:lstStyle/>
        <a:p>
          <a:endParaRPr lang="ru-RU"/>
        </a:p>
      </dgm:t>
    </dgm:pt>
    <dgm:pt modelId="{F8819BE2-2FC4-4B2D-AB9C-F9CFAAE82160}" type="pres">
      <dgm:prSet presAssocID="{0EF9FD93-4C04-4D4F-BF71-44A378BA3AC4}" presName="sp" presStyleCnt="0"/>
      <dgm:spPr/>
    </dgm:pt>
    <dgm:pt modelId="{34BDF406-C4AD-4569-9E1B-64D636954F49}" type="pres">
      <dgm:prSet presAssocID="{FF7D9279-1D35-46EE-99E9-FDC2AE195014}" presName="arrowAndChildren" presStyleCnt="0"/>
      <dgm:spPr/>
    </dgm:pt>
    <dgm:pt modelId="{CC82C3CC-E6C1-492E-B4F7-9C3D74E7243C}" type="pres">
      <dgm:prSet presAssocID="{FF7D9279-1D35-46EE-99E9-FDC2AE195014}" presName="parentTextArrow" presStyleLbl="node1" presStyleIdx="2" presStyleCnt="4"/>
      <dgm:spPr/>
      <dgm:t>
        <a:bodyPr/>
        <a:lstStyle/>
        <a:p>
          <a:endParaRPr lang="ru-RU"/>
        </a:p>
      </dgm:t>
    </dgm:pt>
    <dgm:pt modelId="{07CB56CB-D1FB-455E-A7D2-5289D3654E61}" type="pres">
      <dgm:prSet presAssocID="{0816CBA4-FFE2-4417-820E-1AE6C6552FE1}" presName="sp" presStyleCnt="0"/>
      <dgm:spPr/>
    </dgm:pt>
    <dgm:pt modelId="{1F14A7CB-628D-47FA-84B5-1A887E010FFF}" type="pres">
      <dgm:prSet presAssocID="{14A3609D-1BE8-4E2C-9239-DF3EB05E1872}" presName="arrowAndChildren" presStyleCnt="0"/>
      <dgm:spPr/>
    </dgm:pt>
    <dgm:pt modelId="{1C860F32-EBE9-4545-8C7D-5B9BC3B8859F}" type="pres">
      <dgm:prSet presAssocID="{14A3609D-1BE8-4E2C-9239-DF3EB05E1872}" presName="parentTextArrow" presStyleLbl="node1" presStyleIdx="3" presStyleCnt="4"/>
      <dgm:spPr/>
      <dgm:t>
        <a:bodyPr/>
        <a:lstStyle/>
        <a:p>
          <a:endParaRPr lang="ru-RU"/>
        </a:p>
      </dgm:t>
    </dgm:pt>
  </dgm:ptLst>
  <dgm:cxnLst>
    <dgm:cxn modelId="{49D68FEA-B776-45F9-9BEA-4CB15829A239}" type="presOf" srcId="{FF7D9279-1D35-46EE-99E9-FDC2AE195014}" destId="{CC82C3CC-E6C1-492E-B4F7-9C3D74E7243C}" srcOrd="0" destOrd="0" presId="urn:microsoft.com/office/officeart/2005/8/layout/process4"/>
    <dgm:cxn modelId="{2D5802C2-5F48-4094-8429-F701E6891196}" srcId="{97697400-FBF5-47E2-8E63-0B0C2900FDCE}" destId="{FF7D9279-1D35-46EE-99E9-FDC2AE195014}" srcOrd="1" destOrd="0" parTransId="{CDCF6E1A-F687-41AA-8B25-54B3FEE4A7F1}" sibTransId="{0EF9FD93-4C04-4D4F-BF71-44A378BA3AC4}"/>
    <dgm:cxn modelId="{F6068014-71FC-4B31-AC53-B1A9BAD15246}" srcId="{97697400-FBF5-47E2-8E63-0B0C2900FDCE}" destId="{9A3DDAC0-BF51-4C50-B257-7D68167C90DA}" srcOrd="2" destOrd="0" parTransId="{0C4FFE9E-6D4A-4085-8D62-746EC01BB5C9}" sibTransId="{80121069-C859-40CF-8C99-4FE42A8C49FE}"/>
    <dgm:cxn modelId="{87F80442-1631-4713-917B-0C74DAAACBA6}" srcId="{97697400-FBF5-47E2-8E63-0B0C2900FDCE}" destId="{BF20AE72-F9BF-4E26-A410-97C1E121A4D6}" srcOrd="3" destOrd="0" parTransId="{88229C07-2FA5-4980-BDA4-72F0E861233A}" sibTransId="{EB120CA3-E091-41B4-A3ED-FB4C008C0DC0}"/>
    <dgm:cxn modelId="{EA63A208-2BF0-4348-8131-1EB86CAF9A55}" type="presOf" srcId="{BF20AE72-F9BF-4E26-A410-97C1E121A4D6}" destId="{387C361C-3764-4531-A0D8-2D6206B6EBA6}" srcOrd="0" destOrd="0" presId="urn:microsoft.com/office/officeart/2005/8/layout/process4"/>
    <dgm:cxn modelId="{1C9278A1-1E6D-46E2-A10C-8395A3A7FB6A}" type="presOf" srcId="{97697400-FBF5-47E2-8E63-0B0C2900FDCE}" destId="{603BB1E1-E18E-49B5-8545-C0DE7F92CE17}" srcOrd="0" destOrd="0" presId="urn:microsoft.com/office/officeart/2005/8/layout/process4"/>
    <dgm:cxn modelId="{EF3AA493-EE7F-4DE7-80D2-7387238C9A59}" type="presOf" srcId="{14A3609D-1BE8-4E2C-9239-DF3EB05E1872}" destId="{1C860F32-EBE9-4545-8C7D-5B9BC3B8859F}" srcOrd="0" destOrd="0" presId="urn:microsoft.com/office/officeart/2005/8/layout/process4"/>
    <dgm:cxn modelId="{CBBCB4C3-5137-4EF5-9AA0-F39D05F56DBE}" type="presOf" srcId="{9A3DDAC0-BF51-4C50-B257-7D68167C90DA}" destId="{18F750B2-1BC1-468A-9CB4-CAE48C138C2C}" srcOrd="0" destOrd="0" presId="urn:microsoft.com/office/officeart/2005/8/layout/process4"/>
    <dgm:cxn modelId="{E1810352-61A5-4F77-9935-52BF455B51B6}" srcId="{97697400-FBF5-47E2-8E63-0B0C2900FDCE}" destId="{14A3609D-1BE8-4E2C-9239-DF3EB05E1872}" srcOrd="0" destOrd="0" parTransId="{84438724-4D69-4A70-9D83-8D260C4ABF04}" sibTransId="{0816CBA4-FFE2-4417-820E-1AE6C6552FE1}"/>
    <dgm:cxn modelId="{8C40D47B-D445-49F4-B30E-10FA124A38F5}" type="presParOf" srcId="{603BB1E1-E18E-49B5-8545-C0DE7F92CE17}" destId="{1EAD342C-F5EE-485E-91AD-3461E4FB7633}" srcOrd="0" destOrd="0" presId="urn:microsoft.com/office/officeart/2005/8/layout/process4"/>
    <dgm:cxn modelId="{549D36CF-5833-43B1-91F7-6C6B22498A2C}" type="presParOf" srcId="{1EAD342C-F5EE-485E-91AD-3461E4FB7633}" destId="{387C361C-3764-4531-A0D8-2D6206B6EBA6}" srcOrd="0" destOrd="0" presId="urn:microsoft.com/office/officeart/2005/8/layout/process4"/>
    <dgm:cxn modelId="{E5842415-FB4E-4054-BE47-1BED8B55CCBE}" type="presParOf" srcId="{603BB1E1-E18E-49B5-8545-C0DE7F92CE17}" destId="{86E78DC5-2BC4-483D-AEC2-C298FC26578D}" srcOrd="1" destOrd="0" presId="urn:microsoft.com/office/officeart/2005/8/layout/process4"/>
    <dgm:cxn modelId="{ED9D90E5-94BE-479F-A578-86CB9F7EF8E1}" type="presParOf" srcId="{603BB1E1-E18E-49B5-8545-C0DE7F92CE17}" destId="{B301D410-E778-4583-AC8D-B1EDAA2E6888}" srcOrd="2" destOrd="0" presId="urn:microsoft.com/office/officeart/2005/8/layout/process4"/>
    <dgm:cxn modelId="{DD84C5C5-B7EF-4853-8674-2F4536182D97}" type="presParOf" srcId="{B301D410-E778-4583-AC8D-B1EDAA2E6888}" destId="{18F750B2-1BC1-468A-9CB4-CAE48C138C2C}" srcOrd="0" destOrd="0" presId="urn:microsoft.com/office/officeart/2005/8/layout/process4"/>
    <dgm:cxn modelId="{13D4CE82-A6B8-4402-87EC-55CE238514D7}" type="presParOf" srcId="{603BB1E1-E18E-49B5-8545-C0DE7F92CE17}" destId="{F8819BE2-2FC4-4B2D-AB9C-F9CFAAE82160}" srcOrd="3" destOrd="0" presId="urn:microsoft.com/office/officeart/2005/8/layout/process4"/>
    <dgm:cxn modelId="{63FBACC3-F509-4FD5-B481-D03D9AFB66F3}" type="presParOf" srcId="{603BB1E1-E18E-49B5-8545-C0DE7F92CE17}" destId="{34BDF406-C4AD-4569-9E1B-64D636954F49}" srcOrd="4" destOrd="0" presId="urn:microsoft.com/office/officeart/2005/8/layout/process4"/>
    <dgm:cxn modelId="{4E4FC316-765D-4968-8EBF-8D1976BB1F47}" type="presParOf" srcId="{34BDF406-C4AD-4569-9E1B-64D636954F49}" destId="{CC82C3CC-E6C1-492E-B4F7-9C3D74E7243C}" srcOrd="0" destOrd="0" presId="urn:microsoft.com/office/officeart/2005/8/layout/process4"/>
    <dgm:cxn modelId="{783389DA-C5D0-4B80-8060-7424536713A1}" type="presParOf" srcId="{603BB1E1-E18E-49B5-8545-C0DE7F92CE17}" destId="{07CB56CB-D1FB-455E-A7D2-5289D3654E61}" srcOrd="5" destOrd="0" presId="urn:microsoft.com/office/officeart/2005/8/layout/process4"/>
    <dgm:cxn modelId="{92A3C8FA-7F8E-4910-95DD-1A0C187C3961}" type="presParOf" srcId="{603BB1E1-E18E-49B5-8545-C0DE7F92CE17}" destId="{1F14A7CB-628D-47FA-84B5-1A887E010FFF}" srcOrd="6" destOrd="0" presId="urn:microsoft.com/office/officeart/2005/8/layout/process4"/>
    <dgm:cxn modelId="{2E587128-B9B0-4382-A812-2F728D605161}" type="presParOf" srcId="{1F14A7CB-628D-47FA-84B5-1A887E010FFF}" destId="{1C860F32-EBE9-4545-8C7D-5B9BC3B8859F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AFB2570-7038-457D-8DA6-DB1ADAA44574}" type="doc">
      <dgm:prSet loTypeId="urn:microsoft.com/office/officeart/2005/8/layout/vList4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C88216D-1B75-4F76-B4A2-8CEEE7EE6707}">
      <dgm:prSet phldrT="[Текст]"/>
      <dgm:spPr/>
      <dgm:t>
        <a:bodyPr/>
        <a:lstStyle/>
        <a:p>
          <a:pPr algn="l"/>
          <a:r>
            <a:rPr lang="en-US" dirty="0" err="1" smtClean="0"/>
            <a:t>Mahmudho`ja</a:t>
          </a:r>
          <a:r>
            <a:rPr lang="en-US" dirty="0" smtClean="0"/>
            <a:t> </a:t>
          </a:r>
          <a:r>
            <a:rPr lang="en-US" dirty="0" err="1" smtClean="0"/>
            <a:t>Behbudiy</a:t>
          </a:r>
          <a:endParaRPr lang="ru-RU" dirty="0"/>
        </a:p>
      </dgm:t>
    </dgm:pt>
    <dgm:pt modelId="{51677AEA-5566-40FE-9D85-AC42429DD1CD}" type="parTrans" cxnId="{FA6F2EE2-2F2E-4ADD-9D48-D2D3CCE05999}">
      <dgm:prSet/>
      <dgm:spPr/>
      <dgm:t>
        <a:bodyPr/>
        <a:lstStyle/>
        <a:p>
          <a:endParaRPr lang="ru-RU"/>
        </a:p>
      </dgm:t>
    </dgm:pt>
    <dgm:pt modelId="{EF679EF8-C8F8-4032-A135-3ED4497EBC86}" type="sibTrans" cxnId="{FA6F2EE2-2F2E-4ADD-9D48-D2D3CCE05999}">
      <dgm:prSet/>
      <dgm:spPr/>
      <dgm:t>
        <a:bodyPr/>
        <a:lstStyle/>
        <a:p>
          <a:endParaRPr lang="ru-RU"/>
        </a:p>
      </dgm:t>
    </dgm:pt>
    <dgm:pt modelId="{9A5F860A-5F6E-42A2-B287-0438A868A88C}">
      <dgm:prSet phldrT="[Текст]"/>
      <dgm:spPr/>
      <dgm:t>
        <a:bodyPr/>
        <a:lstStyle/>
        <a:p>
          <a:pPr algn="l"/>
          <a:r>
            <a:rPr lang="en-US" dirty="0" err="1" smtClean="0"/>
            <a:t>Munavvar</a:t>
          </a:r>
          <a:r>
            <a:rPr lang="en-US" dirty="0" smtClean="0"/>
            <a:t> </a:t>
          </a:r>
          <a:r>
            <a:rPr lang="en-US" dirty="0" err="1" smtClean="0"/>
            <a:t>qori</a:t>
          </a:r>
          <a:r>
            <a:rPr lang="en-US" dirty="0" smtClean="0"/>
            <a:t> </a:t>
          </a:r>
          <a:r>
            <a:rPr lang="en-US" dirty="0" err="1" smtClean="0"/>
            <a:t>Yo`ldoshev</a:t>
          </a:r>
          <a:endParaRPr lang="ru-RU" dirty="0"/>
        </a:p>
      </dgm:t>
    </dgm:pt>
    <dgm:pt modelId="{9F0E9F66-6150-4304-AC4D-7B952B4CFDBB}" type="parTrans" cxnId="{5CE2736B-0F02-47F9-9A96-BD40B1B8CEAD}">
      <dgm:prSet/>
      <dgm:spPr/>
      <dgm:t>
        <a:bodyPr/>
        <a:lstStyle/>
        <a:p>
          <a:endParaRPr lang="ru-RU"/>
        </a:p>
      </dgm:t>
    </dgm:pt>
    <dgm:pt modelId="{EB8A1C1A-BB66-45BC-AAB3-582ED310E7FC}" type="sibTrans" cxnId="{5CE2736B-0F02-47F9-9A96-BD40B1B8CEAD}">
      <dgm:prSet/>
      <dgm:spPr/>
      <dgm:t>
        <a:bodyPr/>
        <a:lstStyle/>
        <a:p>
          <a:endParaRPr lang="ru-RU"/>
        </a:p>
      </dgm:t>
    </dgm:pt>
    <dgm:pt modelId="{01B7DF46-5BD1-4C4A-91AF-EAA94D22C17B}">
      <dgm:prSet phldrT="[Текст]"/>
      <dgm:spPr/>
      <dgm:t>
        <a:bodyPr/>
        <a:lstStyle/>
        <a:p>
          <a:pPr algn="l"/>
          <a:r>
            <a:rPr lang="en-US" dirty="0" smtClean="0"/>
            <a:t>Abdulla </a:t>
          </a:r>
          <a:r>
            <a:rPr lang="en-US" dirty="0" err="1" smtClean="0"/>
            <a:t>Avloniy</a:t>
          </a:r>
          <a:endParaRPr lang="ru-RU" dirty="0"/>
        </a:p>
      </dgm:t>
    </dgm:pt>
    <dgm:pt modelId="{8EB3ED83-FB63-455C-8AA6-AF95E6E15CA0}" type="parTrans" cxnId="{BD86DB60-9E4D-4B4E-8270-C650B58B973C}">
      <dgm:prSet/>
      <dgm:spPr/>
      <dgm:t>
        <a:bodyPr/>
        <a:lstStyle/>
        <a:p>
          <a:endParaRPr lang="ru-RU"/>
        </a:p>
      </dgm:t>
    </dgm:pt>
    <dgm:pt modelId="{10165833-2925-4A18-8D66-DE31665B5426}" type="sibTrans" cxnId="{BD86DB60-9E4D-4B4E-8270-C650B58B973C}">
      <dgm:prSet/>
      <dgm:spPr/>
      <dgm:t>
        <a:bodyPr/>
        <a:lstStyle/>
        <a:p>
          <a:endParaRPr lang="ru-RU"/>
        </a:p>
      </dgm:t>
    </dgm:pt>
    <dgm:pt modelId="{F9E0D494-FE37-4F3A-B02A-F73D04D522A0}">
      <dgm:prSet/>
      <dgm:spPr/>
      <dgm:t>
        <a:bodyPr/>
        <a:lstStyle/>
        <a:p>
          <a:pPr algn="l"/>
          <a:r>
            <a:rPr lang="en-US" dirty="0" err="1" smtClean="0"/>
            <a:t>Fitrat</a:t>
          </a:r>
          <a:r>
            <a:rPr lang="en-US" dirty="0" smtClean="0"/>
            <a:t> </a:t>
          </a:r>
          <a:endParaRPr lang="ru-RU" dirty="0"/>
        </a:p>
      </dgm:t>
    </dgm:pt>
    <dgm:pt modelId="{C6C51B1E-0E65-46E0-98DE-E1983632CA0E}" type="parTrans" cxnId="{BFD625B9-B5B8-4B9C-9CD7-8CCDA3AF34B9}">
      <dgm:prSet/>
      <dgm:spPr/>
      <dgm:t>
        <a:bodyPr/>
        <a:lstStyle/>
        <a:p>
          <a:endParaRPr lang="ru-RU"/>
        </a:p>
      </dgm:t>
    </dgm:pt>
    <dgm:pt modelId="{A0DAFE89-6A55-4E51-8FCF-F36026835650}" type="sibTrans" cxnId="{BFD625B9-B5B8-4B9C-9CD7-8CCDA3AF34B9}">
      <dgm:prSet/>
      <dgm:spPr/>
      <dgm:t>
        <a:bodyPr/>
        <a:lstStyle/>
        <a:p>
          <a:endParaRPr lang="ru-RU"/>
        </a:p>
      </dgm:t>
    </dgm:pt>
    <dgm:pt modelId="{3011262E-7AD2-4788-8C42-4EBB59041E43}">
      <dgm:prSet/>
      <dgm:spPr/>
      <dgm:t>
        <a:bodyPr/>
        <a:lstStyle/>
        <a:p>
          <a:pPr algn="l"/>
          <a:r>
            <a:rPr lang="en-US" dirty="0" err="1" smtClean="0"/>
            <a:t>Abdulhamid</a:t>
          </a:r>
          <a:r>
            <a:rPr lang="en-US" dirty="0" smtClean="0"/>
            <a:t> </a:t>
          </a:r>
          <a:r>
            <a:rPr lang="en-US" dirty="0" err="1" smtClean="0"/>
            <a:t>Cho`lpon</a:t>
          </a:r>
          <a:endParaRPr lang="ru-RU" dirty="0"/>
        </a:p>
      </dgm:t>
    </dgm:pt>
    <dgm:pt modelId="{A9FF7B84-D854-4A23-B327-66E3BA266191}" type="parTrans" cxnId="{2A1DBF32-92C7-4E49-B195-21911F78E461}">
      <dgm:prSet/>
      <dgm:spPr/>
      <dgm:t>
        <a:bodyPr/>
        <a:lstStyle/>
        <a:p>
          <a:endParaRPr lang="ru-RU"/>
        </a:p>
      </dgm:t>
    </dgm:pt>
    <dgm:pt modelId="{9AD22860-A379-4DA1-9A29-DFD95491A0F1}" type="sibTrans" cxnId="{2A1DBF32-92C7-4E49-B195-21911F78E461}">
      <dgm:prSet/>
      <dgm:spPr/>
      <dgm:t>
        <a:bodyPr/>
        <a:lstStyle/>
        <a:p>
          <a:endParaRPr lang="ru-RU"/>
        </a:p>
      </dgm:t>
    </dgm:pt>
    <dgm:pt modelId="{3F5F3134-73B2-4E74-B395-6DFA99A090B7}" type="pres">
      <dgm:prSet presAssocID="{2AFB2570-7038-457D-8DA6-DB1ADAA44574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7C0D5FF-D003-446C-8CC6-6B538EFC81F4}" type="pres">
      <dgm:prSet presAssocID="{DC88216D-1B75-4F76-B4A2-8CEEE7EE6707}" presName="comp" presStyleCnt="0"/>
      <dgm:spPr/>
    </dgm:pt>
    <dgm:pt modelId="{A60EF47F-6C01-47E7-967E-15EFD8D66424}" type="pres">
      <dgm:prSet presAssocID="{DC88216D-1B75-4F76-B4A2-8CEEE7EE6707}" presName="box" presStyleLbl="node1" presStyleIdx="0" presStyleCnt="5"/>
      <dgm:spPr/>
      <dgm:t>
        <a:bodyPr/>
        <a:lstStyle/>
        <a:p>
          <a:endParaRPr lang="ru-RU"/>
        </a:p>
      </dgm:t>
    </dgm:pt>
    <dgm:pt modelId="{80256847-4F7B-42AC-9746-FC9FD7F37FBC}" type="pres">
      <dgm:prSet presAssocID="{DC88216D-1B75-4F76-B4A2-8CEEE7EE6707}" presName="img" presStyleLbl="fgImgPlace1" presStyleIdx="0" presStyleCnt="5" custScaleX="63982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28CFD9A4-90C3-475F-A301-CBFAF36AED08}" type="pres">
      <dgm:prSet presAssocID="{DC88216D-1B75-4F76-B4A2-8CEEE7EE6707}" presName="text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D50897-5AD9-475C-9707-E2CA36FA6DCF}" type="pres">
      <dgm:prSet presAssocID="{EF679EF8-C8F8-4032-A135-3ED4497EBC86}" presName="spacer" presStyleCnt="0"/>
      <dgm:spPr/>
    </dgm:pt>
    <dgm:pt modelId="{2135C711-EE61-421E-B09C-6206D31B144E}" type="pres">
      <dgm:prSet presAssocID="{9A5F860A-5F6E-42A2-B287-0438A868A88C}" presName="comp" presStyleCnt="0"/>
      <dgm:spPr/>
    </dgm:pt>
    <dgm:pt modelId="{642E9289-1ECB-4632-901A-E10353B3C6A7}" type="pres">
      <dgm:prSet presAssocID="{9A5F860A-5F6E-42A2-B287-0438A868A88C}" presName="box" presStyleLbl="node1" presStyleIdx="1" presStyleCnt="5"/>
      <dgm:spPr/>
      <dgm:t>
        <a:bodyPr/>
        <a:lstStyle/>
        <a:p>
          <a:endParaRPr lang="ru-RU"/>
        </a:p>
      </dgm:t>
    </dgm:pt>
    <dgm:pt modelId="{CD5C5F83-F095-4602-A8F3-41F5598FA448}" type="pres">
      <dgm:prSet presAssocID="{9A5F860A-5F6E-42A2-B287-0438A868A88C}" presName="img" presStyleLbl="fgImgPlace1" presStyleIdx="1" presStyleCnt="5" custScaleX="63982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2C2B36D6-D967-45B1-9B1A-2EFAFCAB0D93}" type="pres">
      <dgm:prSet presAssocID="{9A5F860A-5F6E-42A2-B287-0438A868A88C}" presName="text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FA4A25-51B8-4380-B86A-708589619F63}" type="pres">
      <dgm:prSet presAssocID="{EB8A1C1A-BB66-45BC-AAB3-582ED310E7FC}" presName="spacer" presStyleCnt="0"/>
      <dgm:spPr/>
    </dgm:pt>
    <dgm:pt modelId="{A8B180D1-5115-4931-BE6B-79FDA506B1CF}" type="pres">
      <dgm:prSet presAssocID="{01B7DF46-5BD1-4C4A-91AF-EAA94D22C17B}" presName="comp" presStyleCnt="0"/>
      <dgm:spPr/>
    </dgm:pt>
    <dgm:pt modelId="{54EDD5B4-2D39-447F-8E22-A392C207C443}" type="pres">
      <dgm:prSet presAssocID="{01B7DF46-5BD1-4C4A-91AF-EAA94D22C17B}" presName="box" presStyleLbl="node1" presStyleIdx="2" presStyleCnt="5"/>
      <dgm:spPr/>
      <dgm:t>
        <a:bodyPr/>
        <a:lstStyle/>
        <a:p>
          <a:endParaRPr lang="ru-RU"/>
        </a:p>
      </dgm:t>
    </dgm:pt>
    <dgm:pt modelId="{6381781D-42D6-47ED-8719-841B9C28B7BA}" type="pres">
      <dgm:prSet presAssocID="{01B7DF46-5BD1-4C4A-91AF-EAA94D22C17B}" presName="img" presStyleLbl="fgImgPlace1" presStyleIdx="2" presStyleCnt="5" custScaleX="63982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C83FB2BE-ACEC-4942-8843-E04D00B31F10}" type="pres">
      <dgm:prSet presAssocID="{01B7DF46-5BD1-4C4A-91AF-EAA94D22C17B}" presName="text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A7F380-8652-404E-AE9F-C17B9173ACFB}" type="pres">
      <dgm:prSet presAssocID="{10165833-2925-4A18-8D66-DE31665B5426}" presName="spacer" presStyleCnt="0"/>
      <dgm:spPr/>
    </dgm:pt>
    <dgm:pt modelId="{83704912-E21E-45C4-8119-8C95AA527F37}" type="pres">
      <dgm:prSet presAssocID="{F9E0D494-FE37-4F3A-B02A-F73D04D522A0}" presName="comp" presStyleCnt="0"/>
      <dgm:spPr/>
    </dgm:pt>
    <dgm:pt modelId="{E0D98117-DC30-4A7E-947E-5369DA05AE3E}" type="pres">
      <dgm:prSet presAssocID="{F9E0D494-FE37-4F3A-B02A-F73D04D522A0}" presName="box" presStyleLbl="node1" presStyleIdx="3" presStyleCnt="5"/>
      <dgm:spPr/>
      <dgm:t>
        <a:bodyPr/>
        <a:lstStyle/>
        <a:p>
          <a:endParaRPr lang="ru-RU"/>
        </a:p>
      </dgm:t>
    </dgm:pt>
    <dgm:pt modelId="{69DB069E-9391-430D-BAD4-553FFFBEABA2}" type="pres">
      <dgm:prSet presAssocID="{F9E0D494-FE37-4F3A-B02A-F73D04D522A0}" presName="img" presStyleLbl="fgImgPlace1" presStyleIdx="3" presStyleCnt="5" custScaleX="63982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048E959F-17CC-48C9-BC68-72ADA09828CA}" type="pres">
      <dgm:prSet presAssocID="{F9E0D494-FE37-4F3A-B02A-F73D04D522A0}" presName="text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A827C8-18A5-42F0-BBF4-F86DC76F925A}" type="pres">
      <dgm:prSet presAssocID="{A0DAFE89-6A55-4E51-8FCF-F36026835650}" presName="spacer" presStyleCnt="0"/>
      <dgm:spPr/>
    </dgm:pt>
    <dgm:pt modelId="{32AF5A1F-9885-436B-8777-5A678EF3EF2A}" type="pres">
      <dgm:prSet presAssocID="{3011262E-7AD2-4788-8C42-4EBB59041E43}" presName="comp" presStyleCnt="0"/>
      <dgm:spPr/>
    </dgm:pt>
    <dgm:pt modelId="{620DD945-761F-49F7-9FD4-1B323C6B67CF}" type="pres">
      <dgm:prSet presAssocID="{3011262E-7AD2-4788-8C42-4EBB59041E43}" presName="box" presStyleLbl="node1" presStyleIdx="4" presStyleCnt="5"/>
      <dgm:spPr/>
      <dgm:t>
        <a:bodyPr/>
        <a:lstStyle/>
        <a:p>
          <a:endParaRPr lang="ru-RU"/>
        </a:p>
      </dgm:t>
    </dgm:pt>
    <dgm:pt modelId="{931D4874-8693-4257-88ED-01913CAEC1CD}" type="pres">
      <dgm:prSet presAssocID="{3011262E-7AD2-4788-8C42-4EBB59041E43}" presName="img" presStyleLbl="fgImgPlace1" presStyleIdx="4" presStyleCnt="5" custScaleX="63982"/>
      <dgm:spPr>
        <a:blipFill rotWithShape="0">
          <a:blip xmlns:r="http://schemas.openxmlformats.org/officeDocument/2006/relationships" r:embed="rId5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AD7D9AD1-22D2-4807-9917-58DD0CF6E155}" type="pres">
      <dgm:prSet presAssocID="{3011262E-7AD2-4788-8C42-4EBB59041E43}" presName="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AC6CA75-C4B4-405A-850A-6D8A4E4C76FC}" type="presOf" srcId="{01B7DF46-5BD1-4C4A-91AF-EAA94D22C17B}" destId="{54EDD5B4-2D39-447F-8E22-A392C207C443}" srcOrd="0" destOrd="0" presId="urn:microsoft.com/office/officeart/2005/8/layout/vList4#1"/>
    <dgm:cxn modelId="{5CE2736B-0F02-47F9-9A96-BD40B1B8CEAD}" srcId="{2AFB2570-7038-457D-8DA6-DB1ADAA44574}" destId="{9A5F860A-5F6E-42A2-B287-0438A868A88C}" srcOrd="1" destOrd="0" parTransId="{9F0E9F66-6150-4304-AC4D-7B952B4CFDBB}" sibTransId="{EB8A1C1A-BB66-45BC-AAB3-582ED310E7FC}"/>
    <dgm:cxn modelId="{6F1B4CF7-B3E7-4B0C-9571-559E6A5966B4}" type="presOf" srcId="{F9E0D494-FE37-4F3A-B02A-F73D04D522A0}" destId="{E0D98117-DC30-4A7E-947E-5369DA05AE3E}" srcOrd="0" destOrd="0" presId="urn:microsoft.com/office/officeart/2005/8/layout/vList4#1"/>
    <dgm:cxn modelId="{800DE131-C787-4DCD-8E6D-2AAC3389D9A8}" type="presOf" srcId="{9A5F860A-5F6E-42A2-B287-0438A868A88C}" destId="{2C2B36D6-D967-45B1-9B1A-2EFAFCAB0D93}" srcOrd="1" destOrd="0" presId="urn:microsoft.com/office/officeart/2005/8/layout/vList4#1"/>
    <dgm:cxn modelId="{2A1DBF32-92C7-4E49-B195-21911F78E461}" srcId="{2AFB2570-7038-457D-8DA6-DB1ADAA44574}" destId="{3011262E-7AD2-4788-8C42-4EBB59041E43}" srcOrd="4" destOrd="0" parTransId="{A9FF7B84-D854-4A23-B327-66E3BA266191}" sibTransId="{9AD22860-A379-4DA1-9A29-DFD95491A0F1}"/>
    <dgm:cxn modelId="{4125CB37-31D8-45AC-BC90-A0D7C581A52E}" type="presOf" srcId="{DC88216D-1B75-4F76-B4A2-8CEEE7EE6707}" destId="{28CFD9A4-90C3-475F-A301-CBFAF36AED08}" srcOrd="1" destOrd="0" presId="urn:microsoft.com/office/officeart/2005/8/layout/vList4#1"/>
    <dgm:cxn modelId="{BD86DB60-9E4D-4B4E-8270-C650B58B973C}" srcId="{2AFB2570-7038-457D-8DA6-DB1ADAA44574}" destId="{01B7DF46-5BD1-4C4A-91AF-EAA94D22C17B}" srcOrd="2" destOrd="0" parTransId="{8EB3ED83-FB63-455C-8AA6-AF95E6E15CA0}" sibTransId="{10165833-2925-4A18-8D66-DE31665B5426}"/>
    <dgm:cxn modelId="{8FECE7A4-FE73-453A-8490-E88FFFFE0C8F}" type="presOf" srcId="{9A5F860A-5F6E-42A2-B287-0438A868A88C}" destId="{642E9289-1ECB-4632-901A-E10353B3C6A7}" srcOrd="0" destOrd="0" presId="urn:microsoft.com/office/officeart/2005/8/layout/vList4#1"/>
    <dgm:cxn modelId="{FAAF7C14-0201-4065-88D7-9B2FECD73383}" type="presOf" srcId="{2AFB2570-7038-457D-8DA6-DB1ADAA44574}" destId="{3F5F3134-73B2-4E74-B395-6DFA99A090B7}" srcOrd="0" destOrd="0" presId="urn:microsoft.com/office/officeart/2005/8/layout/vList4#1"/>
    <dgm:cxn modelId="{0E654ADD-5C58-4ACD-8DE9-6CD1B4B89C82}" type="presOf" srcId="{F9E0D494-FE37-4F3A-B02A-F73D04D522A0}" destId="{048E959F-17CC-48C9-BC68-72ADA09828CA}" srcOrd="1" destOrd="0" presId="urn:microsoft.com/office/officeart/2005/8/layout/vList4#1"/>
    <dgm:cxn modelId="{56EF6889-3CC2-46AC-AC29-EDFB27A88F76}" type="presOf" srcId="{01B7DF46-5BD1-4C4A-91AF-EAA94D22C17B}" destId="{C83FB2BE-ACEC-4942-8843-E04D00B31F10}" srcOrd="1" destOrd="0" presId="urn:microsoft.com/office/officeart/2005/8/layout/vList4#1"/>
    <dgm:cxn modelId="{57BE6956-3861-4DDD-98D8-3567D2FB31FA}" type="presOf" srcId="{3011262E-7AD2-4788-8C42-4EBB59041E43}" destId="{620DD945-761F-49F7-9FD4-1B323C6B67CF}" srcOrd="0" destOrd="0" presId="urn:microsoft.com/office/officeart/2005/8/layout/vList4#1"/>
    <dgm:cxn modelId="{6845A289-BD35-4B4E-ADE5-BED053EB92C0}" type="presOf" srcId="{DC88216D-1B75-4F76-B4A2-8CEEE7EE6707}" destId="{A60EF47F-6C01-47E7-967E-15EFD8D66424}" srcOrd="0" destOrd="0" presId="urn:microsoft.com/office/officeart/2005/8/layout/vList4#1"/>
    <dgm:cxn modelId="{3DE12985-36CE-4D99-9002-5FBF97C4B43B}" type="presOf" srcId="{3011262E-7AD2-4788-8C42-4EBB59041E43}" destId="{AD7D9AD1-22D2-4807-9917-58DD0CF6E155}" srcOrd="1" destOrd="0" presId="urn:microsoft.com/office/officeart/2005/8/layout/vList4#1"/>
    <dgm:cxn modelId="{FA6F2EE2-2F2E-4ADD-9D48-D2D3CCE05999}" srcId="{2AFB2570-7038-457D-8DA6-DB1ADAA44574}" destId="{DC88216D-1B75-4F76-B4A2-8CEEE7EE6707}" srcOrd="0" destOrd="0" parTransId="{51677AEA-5566-40FE-9D85-AC42429DD1CD}" sibTransId="{EF679EF8-C8F8-4032-A135-3ED4497EBC86}"/>
    <dgm:cxn modelId="{BFD625B9-B5B8-4B9C-9CD7-8CCDA3AF34B9}" srcId="{2AFB2570-7038-457D-8DA6-DB1ADAA44574}" destId="{F9E0D494-FE37-4F3A-B02A-F73D04D522A0}" srcOrd="3" destOrd="0" parTransId="{C6C51B1E-0E65-46E0-98DE-E1983632CA0E}" sibTransId="{A0DAFE89-6A55-4E51-8FCF-F36026835650}"/>
    <dgm:cxn modelId="{0C7209C3-D28D-4292-95C9-2AA438F3A1DE}" type="presParOf" srcId="{3F5F3134-73B2-4E74-B395-6DFA99A090B7}" destId="{77C0D5FF-D003-446C-8CC6-6B538EFC81F4}" srcOrd="0" destOrd="0" presId="urn:microsoft.com/office/officeart/2005/8/layout/vList4#1"/>
    <dgm:cxn modelId="{8E4F8836-73FE-4334-BDA7-FF64E3D86F07}" type="presParOf" srcId="{77C0D5FF-D003-446C-8CC6-6B538EFC81F4}" destId="{A60EF47F-6C01-47E7-967E-15EFD8D66424}" srcOrd="0" destOrd="0" presId="urn:microsoft.com/office/officeart/2005/8/layout/vList4#1"/>
    <dgm:cxn modelId="{B374EB68-8C75-496B-A750-690D01C18D0E}" type="presParOf" srcId="{77C0D5FF-D003-446C-8CC6-6B538EFC81F4}" destId="{80256847-4F7B-42AC-9746-FC9FD7F37FBC}" srcOrd="1" destOrd="0" presId="urn:microsoft.com/office/officeart/2005/8/layout/vList4#1"/>
    <dgm:cxn modelId="{AADAD6AB-9156-4AEE-BB0C-BB7B5FDB5C7E}" type="presParOf" srcId="{77C0D5FF-D003-446C-8CC6-6B538EFC81F4}" destId="{28CFD9A4-90C3-475F-A301-CBFAF36AED08}" srcOrd="2" destOrd="0" presId="urn:microsoft.com/office/officeart/2005/8/layout/vList4#1"/>
    <dgm:cxn modelId="{39240A26-704F-42C6-8370-B3FE4E352D4B}" type="presParOf" srcId="{3F5F3134-73B2-4E74-B395-6DFA99A090B7}" destId="{2FD50897-5AD9-475C-9707-E2CA36FA6DCF}" srcOrd="1" destOrd="0" presId="urn:microsoft.com/office/officeart/2005/8/layout/vList4#1"/>
    <dgm:cxn modelId="{E4BEA06B-AAF5-4749-B4DF-4140DD23D610}" type="presParOf" srcId="{3F5F3134-73B2-4E74-B395-6DFA99A090B7}" destId="{2135C711-EE61-421E-B09C-6206D31B144E}" srcOrd="2" destOrd="0" presId="urn:microsoft.com/office/officeart/2005/8/layout/vList4#1"/>
    <dgm:cxn modelId="{EBDC2E8B-02C5-4262-A5BD-571551552D25}" type="presParOf" srcId="{2135C711-EE61-421E-B09C-6206D31B144E}" destId="{642E9289-1ECB-4632-901A-E10353B3C6A7}" srcOrd="0" destOrd="0" presId="urn:microsoft.com/office/officeart/2005/8/layout/vList4#1"/>
    <dgm:cxn modelId="{D7A17FB7-2C43-4261-A941-E84520D0CB59}" type="presParOf" srcId="{2135C711-EE61-421E-B09C-6206D31B144E}" destId="{CD5C5F83-F095-4602-A8F3-41F5598FA448}" srcOrd="1" destOrd="0" presId="urn:microsoft.com/office/officeart/2005/8/layout/vList4#1"/>
    <dgm:cxn modelId="{D1FFFDF7-3E2B-40EA-88ED-F6A970AD3AEB}" type="presParOf" srcId="{2135C711-EE61-421E-B09C-6206D31B144E}" destId="{2C2B36D6-D967-45B1-9B1A-2EFAFCAB0D93}" srcOrd="2" destOrd="0" presId="urn:microsoft.com/office/officeart/2005/8/layout/vList4#1"/>
    <dgm:cxn modelId="{5A1331A8-DAF2-412B-9121-7C91913D485F}" type="presParOf" srcId="{3F5F3134-73B2-4E74-B395-6DFA99A090B7}" destId="{1EFA4A25-51B8-4380-B86A-708589619F63}" srcOrd="3" destOrd="0" presId="urn:microsoft.com/office/officeart/2005/8/layout/vList4#1"/>
    <dgm:cxn modelId="{20E93199-41A5-48DC-AF1F-4856EC89D591}" type="presParOf" srcId="{3F5F3134-73B2-4E74-B395-6DFA99A090B7}" destId="{A8B180D1-5115-4931-BE6B-79FDA506B1CF}" srcOrd="4" destOrd="0" presId="urn:microsoft.com/office/officeart/2005/8/layout/vList4#1"/>
    <dgm:cxn modelId="{A1954302-EEF6-4C29-8C84-AFDFD335EE72}" type="presParOf" srcId="{A8B180D1-5115-4931-BE6B-79FDA506B1CF}" destId="{54EDD5B4-2D39-447F-8E22-A392C207C443}" srcOrd="0" destOrd="0" presId="urn:microsoft.com/office/officeart/2005/8/layout/vList4#1"/>
    <dgm:cxn modelId="{9833FC6D-BA59-4178-A6CA-4541A5D704E5}" type="presParOf" srcId="{A8B180D1-5115-4931-BE6B-79FDA506B1CF}" destId="{6381781D-42D6-47ED-8719-841B9C28B7BA}" srcOrd="1" destOrd="0" presId="urn:microsoft.com/office/officeart/2005/8/layout/vList4#1"/>
    <dgm:cxn modelId="{C92A84EA-C86C-4CD2-9213-43B3AE3289C0}" type="presParOf" srcId="{A8B180D1-5115-4931-BE6B-79FDA506B1CF}" destId="{C83FB2BE-ACEC-4942-8843-E04D00B31F10}" srcOrd="2" destOrd="0" presId="urn:microsoft.com/office/officeart/2005/8/layout/vList4#1"/>
    <dgm:cxn modelId="{47F543CE-F705-4362-B3E9-A638020EBCA7}" type="presParOf" srcId="{3F5F3134-73B2-4E74-B395-6DFA99A090B7}" destId="{57A7F380-8652-404E-AE9F-C17B9173ACFB}" srcOrd="5" destOrd="0" presId="urn:microsoft.com/office/officeart/2005/8/layout/vList4#1"/>
    <dgm:cxn modelId="{D503A091-CB06-4393-B0A3-55F0F354AA27}" type="presParOf" srcId="{3F5F3134-73B2-4E74-B395-6DFA99A090B7}" destId="{83704912-E21E-45C4-8119-8C95AA527F37}" srcOrd="6" destOrd="0" presId="urn:microsoft.com/office/officeart/2005/8/layout/vList4#1"/>
    <dgm:cxn modelId="{38F1CC1F-A2DE-4D7F-BDFF-8E6EC342EA8A}" type="presParOf" srcId="{83704912-E21E-45C4-8119-8C95AA527F37}" destId="{E0D98117-DC30-4A7E-947E-5369DA05AE3E}" srcOrd="0" destOrd="0" presId="urn:microsoft.com/office/officeart/2005/8/layout/vList4#1"/>
    <dgm:cxn modelId="{6B13C44D-A233-4792-90EA-C229EFE08297}" type="presParOf" srcId="{83704912-E21E-45C4-8119-8C95AA527F37}" destId="{69DB069E-9391-430D-BAD4-553FFFBEABA2}" srcOrd="1" destOrd="0" presId="urn:microsoft.com/office/officeart/2005/8/layout/vList4#1"/>
    <dgm:cxn modelId="{0E693654-7909-4E41-8E9B-072A24A8E800}" type="presParOf" srcId="{83704912-E21E-45C4-8119-8C95AA527F37}" destId="{048E959F-17CC-48C9-BC68-72ADA09828CA}" srcOrd="2" destOrd="0" presId="urn:microsoft.com/office/officeart/2005/8/layout/vList4#1"/>
    <dgm:cxn modelId="{28085A54-B087-4F0C-979C-5EB232A62A42}" type="presParOf" srcId="{3F5F3134-73B2-4E74-B395-6DFA99A090B7}" destId="{A1A827C8-18A5-42F0-BBF4-F86DC76F925A}" srcOrd="7" destOrd="0" presId="urn:microsoft.com/office/officeart/2005/8/layout/vList4#1"/>
    <dgm:cxn modelId="{502C8FFB-95E0-4998-99A9-FC29A5A111D7}" type="presParOf" srcId="{3F5F3134-73B2-4E74-B395-6DFA99A090B7}" destId="{32AF5A1F-9885-436B-8777-5A678EF3EF2A}" srcOrd="8" destOrd="0" presId="urn:microsoft.com/office/officeart/2005/8/layout/vList4#1"/>
    <dgm:cxn modelId="{F44087CF-880E-4556-AF27-B7684715B6AA}" type="presParOf" srcId="{32AF5A1F-9885-436B-8777-5A678EF3EF2A}" destId="{620DD945-761F-49F7-9FD4-1B323C6B67CF}" srcOrd="0" destOrd="0" presId="urn:microsoft.com/office/officeart/2005/8/layout/vList4#1"/>
    <dgm:cxn modelId="{DD371357-C3D8-4CCA-9B08-A6E0D4B5F812}" type="presParOf" srcId="{32AF5A1F-9885-436B-8777-5A678EF3EF2A}" destId="{931D4874-8693-4257-88ED-01913CAEC1CD}" srcOrd="1" destOrd="0" presId="urn:microsoft.com/office/officeart/2005/8/layout/vList4#1"/>
    <dgm:cxn modelId="{8C079614-6590-440F-9874-809238F75C34}" type="presParOf" srcId="{32AF5A1F-9885-436B-8777-5A678EF3EF2A}" destId="{AD7D9AD1-22D2-4807-9917-58DD0CF6E155}" srcOrd="2" destOrd="0" presId="urn:microsoft.com/office/officeart/2005/8/layout/vList4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37BB84C-1F9E-423C-BD79-733827323912}" type="doc">
      <dgm:prSet loTypeId="urn:microsoft.com/office/officeart/2005/8/layout/vList4#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53942A2-235F-48AB-9B06-0176F6ECC32B}">
      <dgm:prSet phldrT="[Текст]" custT="1"/>
      <dgm:spPr/>
      <dgm:t>
        <a:bodyPr/>
        <a:lstStyle/>
        <a:p>
          <a:r>
            <a:rPr lang="en-US" sz="2400" dirty="0" err="1" smtClean="0"/>
            <a:t>O`rta</a:t>
          </a:r>
          <a:r>
            <a:rPr lang="en-US" sz="2400" dirty="0" smtClean="0"/>
            <a:t> </a:t>
          </a:r>
          <a:r>
            <a:rPr lang="en-US" sz="2400" dirty="0" err="1" smtClean="0"/>
            <a:t>Osiyoda</a:t>
          </a:r>
          <a:r>
            <a:rPr lang="en-US" sz="2400" dirty="0" smtClean="0"/>
            <a:t> </a:t>
          </a:r>
          <a:r>
            <a:rPr lang="en-US" sz="2400" dirty="0" err="1" smtClean="0"/>
            <a:t>jadidchilik</a:t>
          </a:r>
          <a:r>
            <a:rPr lang="en-US" sz="2400" dirty="0" smtClean="0"/>
            <a:t> </a:t>
          </a:r>
          <a:r>
            <a:rPr lang="en-US" sz="2400" dirty="0" err="1" smtClean="0"/>
            <a:t>otasi</a:t>
          </a:r>
          <a:r>
            <a:rPr lang="en-US" sz="2400" dirty="0" smtClean="0"/>
            <a:t> </a:t>
          </a:r>
          <a:r>
            <a:rPr lang="en-US" sz="2400" dirty="0" err="1" smtClean="0"/>
            <a:t>Mahmudxo`ja</a:t>
          </a:r>
          <a:r>
            <a:rPr lang="en-US" sz="2400" dirty="0" smtClean="0"/>
            <a:t> </a:t>
          </a:r>
          <a:r>
            <a:rPr lang="en-US" sz="2400" dirty="0" err="1" smtClean="0"/>
            <a:t>Behbudiy</a:t>
          </a:r>
          <a:r>
            <a:rPr lang="en-US" sz="2400" dirty="0" smtClean="0"/>
            <a:t> dir. U </a:t>
          </a:r>
          <a:r>
            <a:rPr lang="en-US" sz="2400" dirty="0" err="1" smtClean="0"/>
            <a:t>yaratgan</a:t>
          </a:r>
          <a:r>
            <a:rPr lang="en-US" sz="2400" dirty="0" smtClean="0"/>
            <a:t> </a:t>
          </a:r>
          <a:r>
            <a:rPr lang="en-US" sz="2400" dirty="0" err="1" smtClean="0"/>
            <a:t>darsliklar</a:t>
          </a:r>
          <a:r>
            <a:rPr lang="en-US" sz="2400" dirty="0" smtClean="0"/>
            <a:t>  </a:t>
          </a:r>
          <a:r>
            <a:rPr lang="en-US" sz="2400" dirty="0" err="1" smtClean="0"/>
            <a:t>Adibi</a:t>
          </a:r>
          <a:r>
            <a:rPr lang="en-US" sz="2400" dirty="0" smtClean="0"/>
            <a:t> </a:t>
          </a:r>
          <a:r>
            <a:rPr lang="en-US" sz="2400" dirty="0" err="1" smtClean="0"/>
            <a:t>avval</a:t>
          </a:r>
          <a:r>
            <a:rPr lang="en-US" sz="2400" dirty="0" smtClean="0"/>
            <a:t>, </a:t>
          </a:r>
          <a:r>
            <a:rPr lang="en-US" sz="2400" dirty="0" err="1" smtClean="0"/>
            <a:t>Adibi</a:t>
          </a:r>
          <a:r>
            <a:rPr lang="en-US" sz="2400" dirty="0" smtClean="0"/>
            <a:t> </a:t>
          </a:r>
          <a:r>
            <a:rPr lang="en-US" sz="2400" dirty="0" err="1" smtClean="0"/>
            <a:t>soniy</a:t>
          </a:r>
          <a:r>
            <a:rPr lang="en-US" sz="2400" dirty="0" smtClean="0"/>
            <a:t>, </a:t>
          </a:r>
          <a:r>
            <a:rPr lang="en-US" sz="2400" dirty="0" err="1" smtClean="0"/>
            <a:t>Yer</a:t>
          </a:r>
          <a:r>
            <a:rPr lang="en-US" sz="2400" dirty="0" smtClean="0"/>
            <a:t> </a:t>
          </a:r>
          <a:r>
            <a:rPr lang="en-US" sz="2400" dirty="0" err="1" smtClean="0"/>
            <a:t>yuzi</a:t>
          </a:r>
          <a:endParaRPr lang="ru-RU" sz="2400" dirty="0"/>
        </a:p>
      </dgm:t>
    </dgm:pt>
    <dgm:pt modelId="{A9483C65-517B-4DF4-9F84-DF1ED41ADD36}" type="parTrans" cxnId="{600B38B2-5246-40A3-A8BA-054F409068E6}">
      <dgm:prSet/>
      <dgm:spPr/>
      <dgm:t>
        <a:bodyPr/>
        <a:lstStyle/>
        <a:p>
          <a:endParaRPr lang="ru-RU"/>
        </a:p>
      </dgm:t>
    </dgm:pt>
    <dgm:pt modelId="{53030188-50EF-4C6D-A1F5-CE049466083B}" type="sibTrans" cxnId="{600B38B2-5246-40A3-A8BA-054F409068E6}">
      <dgm:prSet/>
      <dgm:spPr/>
      <dgm:t>
        <a:bodyPr/>
        <a:lstStyle/>
        <a:p>
          <a:endParaRPr lang="ru-RU"/>
        </a:p>
      </dgm:t>
    </dgm:pt>
    <dgm:pt modelId="{CD7346F8-7D44-453E-9DC7-F342A178C0F1}">
      <dgm:prSet phldrT="[Текст]" custT="1"/>
      <dgm:spPr/>
      <dgm:t>
        <a:bodyPr/>
        <a:lstStyle/>
        <a:p>
          <a:r>
            <a:rPr lang="en-US" sz="1600" dirty="0" smtClean="0"/>
            <a:t>Abdulla </a:t>
          </a:r>
          <a:r>
            <a:rPr lang="en-US" sz="1600" dirty="0" err="1" smtClean="0"/>
            <a:t>Avloniy</a:t>
          </a:r>
          <a:r>
            <a:rPr lang="en-US" sz="1600" dirty="0" smtClean="0"/>
            <a:t> 1907 </a:t>
          </a:r>
          <a:r>
            <a:rPr lang="en-US" sz="1600" dirty="0" err="1" smtClean="0"/>
            <a:t>yilda</a:t>
          </a:r>
          <a:r>
            <a:rPr lang="en-US" sz="1600" dirty="0" smtClean="0"/>
            <a:t> “</a:t>
          </a:r>
          <a:r>
            <a:rPr lang="en-US" sz="1600" dirty="0" err="1" smtClean="0"/>
            <a:t>Shuhrat</a:t>
          </a:r>
          <a:r>
            <a:rPr lang="en-US" sz="1600" dirty="0" smtClean="0"/>
            <a:t>” </a:t>
          </a:r>
          <a:r>
            <a:rPr lang="en-US" sz="1600" dirty="0" err="1" smtClean="0"/>
            <a:t>gazetasini</a:t>
          </a:r>
          <a:r>
            <a:rPr lang="en-US" sz="1600" dirty="0" smtClean="0"/>
            <a:t> </a:t>
          </a:r>
          <a:r>
            <a:rPr lang="en-US" sz="1600" dirty="0" err="1" smtClean="0"/>
            <a:t>yaratdi</a:t>
          </a:r>
          <a:r>
            <a:rPr lang="en-US" sz="1600" dirty="0" smtClean="0"/>
            <a:t>.</a:t>
          </a:r>
        </a:p>
        <a:p>
          <a:r>
            <a:rPr lang="en-US" sz="1600" dirty="0" err="1" smtClean="0"/>
            <a:t>Ular</a:t>
          </a:r>
          <a:r>
            <a:rPr lang="en-US" sz="1600" dirty="0" smtClean="0"/>
            <a:t> </a:t>
          </a:r>
          <a:r>
            <a:rPr lang="en-US" sz="1600" dirty="0" err="1" smtClean="0"/>
            <a:t>Alisher</a:t>
          </a:r>
          <a:r>
            <a:rPr lang="en-US" sz="1600" dirty="0" smtClean="0"/>
            <a:t> </a:t>
          </a:r>
          <a:r>
            <a:rPr lang="en-US" sz="1600" dirty="0" err="1" smtClean="0"/>
            <a:t>Navoiy</a:t>
          </a:r>
          <a:r>
            <a:rPr lang="en-US" sz="1600" dirty="0" smtClean="0"/>
            <a:t>, </a:t>
          </a:r>
          <a:r>
            <a:rPr lang="en-US" sz="1600" dirty="0" err="1" smtClean="0"/>
            <a:t>Mirzo</a:t>
          </a:r>
          <a:r>
            <a:rPr lang="en-US" sz="1600" dirty="0" smtClean="0"/>
            <a:t> </a:t>
          </a:r>
          <a:r>
            <a:rPr lang="en-US" sz="1600" dirty="0" err="1" smtClean="0"/>
            <a:t>bedil</a:t>
          </a:r>
          <a:r>
            <a:rPr lang="en-US" sz="1600" dirty="0" smtClean="0"/>
            <a:t>, </a:t>
          </a:r>
          <a:r>
            <a:rPr lang="en-US" sz="1600" dirty="0" err="1" smtClean="0"/>
            <a:t>Boborahim</a:t>
          </a:r>
          <a:r>
            <a:rPr lang="en-US" sz="1600" dirty="0" smtClean="0"/>
            <a:t> </a:t>
          </a:r>
          <a:r>
            <a:rPr lang="en-US" sz="1600" dirty="0" err="1" smtClean="0"/>
            <a:t>Mashrab</a:t>
          </a:r>
          <a:r>
            <a:rPr lang="en-US" sz="1600" dirty="0" smtClean="0"/>
            <a:t> </a:t>
          </a:r>
          <a:r>
            <a:rPr lang="en-US" sz="1600" dirty="0" err="1" smtClean="0"/>
            <a:t>lardan</a:t>
          </a:r>
          <a:r>
            <a:rPr lang="en-US" sz="1600" dirty="0" smtClean="0"/>
            <a:t> </a:t>
          </a:r>
          <a:r>
            <a:rPr lang="en-US" sz="1600" dirty="0" err="1" smtClean="0"/>
            <a:t>qolgan</a:t>
          </a:r>
          <a:r>
            <a:rPr lang="en-US" sz="1600" dirty="0" smtClean="0"/>
            <a:t> </a:t>
          </a:r>
          <a:r>
            <a:rPr lang="en-US" sz="1600" dirty="0" err="1" smtClean="0"/>
            <a:t>meroslardan</a:t>
          </a:r>
          <a:r>
            <a:rPr lang="en-US" sz="1600" dirty="0" smtClean="0"/>
            <a:t> </a:t>
          </a:r>
          <a:r>
            <a:rPr lang="en-US" sz="1600" dirty="0" err="1" smtClean="0"/>
            <a:t>foydalanib</a:t>
          </a:r>
          <a:r>
            <a:rPr lang="en-US" sz="1600" dirty="0" smtClean="0"/>
            <a:t>, </a:t>
          </a:r>
          <a:r>
            <a:rPr lang="en-US" sz="1600" dirty="0" err="1" smtClean="0"/>
            <a:t>taraqqiyparvar</a:t>
          </a:r>
          <a:r>
            <a:rPr lang="en-US" sz="1600" dirty="0" smtClean="0"/>
            <a:t> </a:t>
          </a:r>
          <a:r>
            <a:rPr lang="en-US" sz="1600" dirty="0" err="1" smtClean="0"/>
            <a:t>rejalarini</a:t>
          </a:r>
          <a:r>
            <a:rPr lang="en-US" sz="1600" dirty="0" smtClean="0"/>
            <a:t>  </a:t>
          </a:r>
          <a:r>
            <a:rPr lang="en-US" sz="1600" dirty="0" err="1" smtClean="0"/>
            <a:t>davom</a:t>
          </a:r>
          <a:r>
            <a:rPr lang="en-US" sz="1600" dirty="0" smtClean="0"/>
            <a:t> </a:t>
          </a:r>
          <a:r>
            <a:rPr lang="en-US" sz="1600" dirty="0" err="1" smtClean="0"/>
            <a:t>ettirdi</a:t>
          </a:r>
          <a:r>
            <a:rPr lang="en-US" sz="1600" dirty="0" smtClean="0"/>
            <a:t>.</a:t>
          </a:r>
        </a:p>
      </dgm:t>
    </dgm:pt>
    <dgm:pt modelId="{05F56083-091B-47AA-8F26-A3441D39E018}" type="parTrans" cxnId="{6E69F724-68B2-4B16-AB3B-631634592403}">
      <dgm:prSet/>
      <dgm:spPr/>
      <dgm:t>
        <a:bodyPr/>
        <a:lstStyle/>
        <a:p>
          <a:endParaRPr lang="ru-RU"/>
        </a:p>
      </dgm:t>
    </dgm:pt>
    <dgm:pt modelId="{42B02967-DD9E-4B1D-B515-B51A378CB544}" type="sibTrans" cxnId="{6E69F724-68B2-4B16-AB3B-631634592403}">
      <dgm:prSet/>
      <dgm:spPr/>
      <dgm:t>
        <a:bodyPr/>
        <a:lstStyle/>
        <a:p>
          <a:endParaRPr lang="ru-RU"/>
        </a:p>
      </dgm:t>
    </dgm:pt>
    <dgm:pt modelId="{7BB4A396-3CF2-4D60-8C4D-5586673032F6}">
      <dgm:prSet/>
      <dgm:spPr/>
      <dgm:t>
        <a:bodyPr/>
        <a:lstStyle/>
        <a:p>
          <a:endParaRPr lang="ru-RU"/>
        </a:p>
      </dgm:t>
    </dgm:pt>
    <dgm:pt modelId="{70942748-9FCC-4D2E-AC3D-1C30699D6916}" type="parTrans" cxnId="{4AB81933-6E41-403F-A23B-6C0C4A9A54BD}">
      <dgm:prSet/>
      <dgm:spPr/>
      <dgm:t>
        <a:bodyPr/>
        <a:lstStyle/>
        <a:p>
          <a:endParaRPr lang="ru-RU"/>
        </a:p>
      </dgm:t>
    </dgm:pt>
    <dgm:pt modelId="{3E0ABF6E-004B-4BC1-81C8-4E87BAC5A675}" type="sibTrans" cxnId="{4AB81933-6E41-403F-A23B-6C0C4A9A54BD}">
      <dgm:prSet/>
      <dgm:spPr/>
      <dgm:t>
        <a:bodyPr/>
        <a:lstStyle/>
        <a:p>
          <a:endParaRPr lang="ru-RU"/>
        </a:p>
      </dgm:t>
    </dgm:pt>
    <dgm:pt modelId="{A9CA4F5C-AB74-4B74-AF33-B68DB8D3FF00}" type="pres">
      <dgm:prSet presAssocID="{F37BB84C-1F9E-423C-BD79-733827323912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E02F831-2EC6-426B-B6D0-2DDE4F4FF799}" type="pres">
      <dgm:prSet presAssocID="{653942A2-235F-48AB-9B06-0176F6ECC32B}" presName="comp" presStyleCnt="0"/>
      <dgm:spPr/>
    </dgm:pt>
    <dgm:pt modelId="{84604CE9-6755-464A-A52E-EDA97EAE8116}" type="pres">
      <dgm:prSet presAssocID="{653942A2-235F-48AB-9B06-0176F6ECC32B}" presName="box" presStyleLbl="node1" presStyleIdx="0" presStyleCnt="3"/>
      <dgm:spPr/>
      <dgm:t>
        <a:bodyPr/>
        <a:lstStyle/>
        <a:p>
          <a:endParaRPr lang="ru-RU"/>
        </a:p>
      </dgm:t>
    </dgm:pt>
    <dgm:pt modelId="{7CBBBC7E-456C-48AF-A0E2-0CC0FB294F93}" type="pres">
      <dgm:prSet presAssocID="{653942A2-235F-48AB-9B06-0176F6ECC32B}" presName="img" presStyleLbl="fgImgPlace1" presStyleIdx="0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B228FE4D-8C73-4A95-BF7B-C6CF7A0A6776}" type="pres">
      <dgm:prSet presAssocID="{653942A2-235F-48AB-9B06-0176F6ECC32B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48E3DA-D6B7-485B-891C-CC556A45CC48}" type="pres">
      <dgm:prSet presAssocID="{53030188-50EF-4C6D-A1F5-CE049466083B}" presName="spacer" presStyleCnt="0"/>
      <dgm:spPr/>
    </dgm:pt>
    <dgm:pt modelId="{2D9C5F0B-FA7E-4A2F-93C2-1BCEF2757887}" type="pres">
      <dgm:prSet presAssocID="{CD7346F8-7D44-453E-9DC7-F342A178C0F1}" presName="comp" presStyleCnt="0"/>
      <dgm:spPr/>
    </dgm:pt>
    <dgm:pt modelId="{5AA4C907-169B-4250-8B86-34CF21C0A077}" type="pres">
      <dgm:prSet presAssocID="{CD7346F8-7D44-453E-9DC7-F342A178C0F1}" presName="box" presStyleLbl="node1" presStyleIdx="1" presStyleCnt="3"/>
      <dgm:spPr/>
      <dgm:t>
        <a:bodyPr/>
        <a:lstStyle/>
        <a:p>
          <a:endParaRPr lang="ru-RU"/>
        </a:p>
      </dgm:t>
    </dgm:pt>
    <dgm:pt modelId="{38130C28-5B62-446F-85EE-E5C990A12A54}" type="pres">
      <dgm:prSet presAssocID="{CD7346F8-7D44-453E-9DC7-F342A178C0F1}" presName="img" presStyleLbl="fgImgPlace1" presStyleIdx="1" presStyleCnt="3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892ADEC0-5D63-44DA-81E5-BBC59A4E0490}" type="pres">
      <dgm:prSet presAssocID="{CD7346F8-7D44-453E-9DC7-F342A178C0F1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CF80B4-C365-4743-92E6-D483DF76A428}" type="pres">
      <dgm:prSet presAssocID="{42B02967-DD9E-4B1D-B515-B51A378CB544}" presName="spacer" presStyleCnt="0"/>
      <dgm:spPr/>
    </dgm:pt>
    <dgm:pt modelId="{36195A7A-ABFF-439A-BB71-E9F0CB818E06}" type="pres">
      <dgm:prSet presAssocID="{7BB4A396-3CF2-4D60-8C4D-5586673032F6}" presName="comp" presStyleCnt="0"/>
      <dgm:spPr/>
    </dgm:pt>
    <dgm:pt modelId="{88ADD8CD-7EDC-4745-BD2F-A6FD46D9634B}" type="pres">
      <dgm:prSet presAssocID="{7BB4A396-3CF2-4D60-8C4D-5586673032F6}" presName="box" presStyleLbl="node1" presStyleIdx="2" presStyleCnt="3"/>
      <dgm:spPr/>
      <dgm:t>
        <a:bodyPr/>
        <a:lstStyle/>
        <a:p>
          <a:endParaRPr lang="ru-RU"/>
        </a:p>
      </dgm:t>
    </dgm:pt>
    <dgm:pt modelId="{AF3733A8-BCD5-404D-80E2-AEDD231257CA}" type="pres">
      <dgm:prSet presAssocID="{7BB4A396-3CF2-4D60-8C4D-5586673032F6}" presName="img" presStyleLbl="fgImgPlace1" presStyleIdx="2" presStyleCnt="3"/>
      <dgm:spPr/>
    </dgm:pt>
    <dgm:pt modelId="{C2E11A47-15DB-4881-8D4E-3FFAE2E4F9D3}" type="pres">
      <dgm:prSet presAssocID="{7BB4A396-3CF2-4D60-8C4D-5586673032F6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E73D8D0-055B-4011-AA17-A02F7FE1B155}" type="presOf" srcId="{7BB4A396-3CF2-4D60-8C4D-5586673032F6}" destId="{88ADD8CD-7EDC-4745-BD2F-A6FD46D9634B}" srcOrd="0" destOrd="0" presId="urn:microsoft.com/office/officeart/2005/8/layout/vList4#2"/>
    <dgm:cxn modelId="{70EAC5B7-FED8-42EC-8A7E-BFC3D8381293}" type="presOf" srcId="{F37BB84C-1F9E-423C-BD79-733827323912}" destId="{A9CA4F5C-AB74-4B74-AF33-B68DB8D3FF00}" srcOrd="0" destOrd="0" presId="urn:microsoft.com/office/officeart/2005/8/layout/vList4#2"/>
    <dgm:cxn modelId="{DD8C1ABB-C233-43F2-A096-9E10BC92FC84}" type="presOf" srcId="{653942A2-235F-48AB-9B06-0176F6ECC32B}" destId="{B228FE4D-8C73-4A95-BF7B-C6CF7A0A6776}" srcOrd="1" destOrd="0" presId="urn:microsoft.com/office/officeart/2005/8/layout/vList4#2"/>
    <dgm:cxn modelId="{FF33E644-AF49-44B6-95BC-B4CE11B84537}" type="presOf" srcId="{CD7346F8-7D44-453E-9DC7-F342A178C0F1}" destId="{892ADEC0-5D63-44DA-81E5-BBC59A4E0490}" srcOrd="1" destOrd="0" presId="urn:microsoft.com/office/officeart/2005/8/layout/vList4#2"/>
    <dgm:cxn modelId="{EEA64C6F-845C-405A-ABE9-DC91B03B3BCF}" type="presOf" srcId="{7BB4A396-3CF2-4D60-8C4D-5586673032F6}" destId="{C2E11A47-15DB-4881-8D4E-3FFAE2E4F9D3}" srcOrd="1" destOrd="0" presId="urn:microsoft.com/office/officeart/2005/8/layout/vList4#2"/>
    <dgm:cxn modelId="{E6FAFC9A-9395-42A1-98CA-2944BCB45E0F}" type="presOf" srcId="{CD7346F8-7D44-453E-9DC7-F342A178C0F1}" destId="{5AA4C907-169B-4250-8B86-34CF21C0A077}" srcOrd="0" destOrd="0" presId="urn:microsoft.com/office/officeart/2005/8/layout/vList4#2"/>
    <dgm:cxn modelId="{4AB81933-6E41-403F-A23B-6C0C4A9A54BD}" srcId="{F37BB84C-1F9E-423C-BD79-733827323912}" destId="{7BB4A396-3CF2-4D60-8C4D-5586673032F6}" srcOrd="2" destOrd="0" parTransId="{70942748-9FCC-4D2E-AC3D-1C30699D6916}" sibTransId="{3E0ABF6E-004B-4BC1-81C8-4E87BAC5A675}"/>
    <dgm:cxn modelId="{6E69F724-68B2-4B16-AB3B-631634592403}" srcId="{F37BB84C-1F9E-423C-BD79-733827323912}" destId="{CD7346F8-7D44-453E-9DC7-F342A178C0F1}" srcOrd="1" destOrd="0" parTransId="{05F56083-091B-47AA-8F26-A3441D39E018}" sibTransId="{42B02967-DD9E-4B1D-B515-B51A378CB544}"/>
    <dgm:cxn modelId="{34FCF2DE-9AAA-4336-B81D-E1C88D49867A}" type="presOf" srcId="{653942A2-235F-48AB-9B06-0176F6ECC32B}" destId="{84604CE9-6755-464A-A52E-EDA97EAE8116}" srcOrd="0" destOrd="0" presId="urn:microsoft.com/office/officeart/2005/8/layout/vList4#2"/>
    <dgm:cxn modelId="{600B38B2-5246-40A3-A8BA-054F409068E6}" srcId="{F37BB84C-1F9E-423C-BD79-733827323912}" destId="{653942A2-235F-48AB-9B06-0176F6ECC32B}" srcOrd="0" destOrd="0" parTransId="{A9483C65-517B-4DF4-9F84-DF1ED41ADD36}" sibTransId="{53030188-50EF-4C6D-A1F5-CE049466083B}"/>
    <dgm:cxn modelId="{FE4B06D5-3EA1-4433-9A33-4E17AA0A36D5}" type="presParOf" srcId="{A9CA4F5C-AB74-4B74-AF33-B68DB8D3FF00}" destId="{EE02F831-2EC6-426B-B6D0-2DDE4F4FF799}" srcOrd="0" destOrd="0" presId="urn:microsoft.com/office/officeart/2005/8/layout/vList4#2"/>
    <dgm:cxn modelId="{4B39F166-5A73-49FB-92F7-F32122DB5CD3}" type="presParOf" srcId="{EE02F831-2EC6-426B-B6D0-2DDE4F4FF799}" destId="{84604CE9-6755-464A-A52E-EDA97EAE8116}" srcOrd="0" destOrd="0" presId="urn:microsoft.com/office/officeart/2005/8/layout/vList4#2"/>
    <dgm:cxn modelId="{1B277599-DAD6-40C4-A6C8-4BF7B58D6DC9}" type="presParOf" srcId="{EE02F831-2EC6-426B-B6D0-2DDE4F4FF799}" destId="{7CBBBC7E-456C-48AF-A0E2-0CC0FB294F93}" srcOrd="1" destOrd="0" presId="urn:microsoft.com/office/officeart/2005/8/layout/vList4#2"/>
    <dgm:cxn modelId="{AA47D207-208E-49D6-8356-C76976DF5B84}" type="presParOf" srcId="{EE02F831-2EC6-426B-B6D0-2DDE4F4FF799}" destId="{B228FE4D-8C73-4A95-BF7B-C6CF7A0A6776}" srcOrd="2" destOrd="0" presId="urn:microsoft.com/office/officeart/2005/8/layout/vList4#2"/>
    <dgm:cxn modelId="{09F021E9-07F4-48B4-9485-E3D309EEB920}" type="presParOf" srcId="{A9CA4F5C-AB74-4B74-AF33-B68DB8D3FF00}" destId="{4C48E3DA-D6B7-485B-891C-CC556A45CC48}" srcOrd="1" destOrd="0" presId="urn:microsoft.com/office/officeart/2005/8/layout/vList4#2"/>
    <dgm:cxn modelId="{B4C1FA02-B4EA-4052-9706-1EB324095290}" type="presParOf" srcId="{A9CA4F5C-AB74-4B74-AF33-B68DB8D3FF00}" destId="{2D9C5F0B-FA7E-4A2F-93C2-1BCEF2757887}" srcOrd="2" destOrd="0" presId="urn:microsoft.com/office/officeart/2005/8/layout/vList4#2"/>
    <dgm:cxn modelId="{33B3151C-E9AB-48E4-B5E6-AA69CCB1E579}" type="presParOf" srcId="{2D9C5F0B-FA7E-4A2F-93C2-1BCEF2757887}" destId="{5AA4C907-169B-4250-8B86-34CF21C0A077}" srcOrd="0" destOrd="0" presId="urn:microsoft.com/office/officeart/2005/8/layout/vList4#2"/>
    <dgm:cxn modelId="{76C4979C-0EED-4C0B-B323-4FA6FF5245A2}" type="presParOf" srcId="{2D9C5F0B-FA7E-4A2F-93C2-1BCEF2757887}" destId="{38130C28-5B62-446F-85EE-E5C990A12A54}" srcOrd="1" destOrd="0" presId="urn:microsoft.com/office/officeart/2005/8/layout/vList4#2"/>
    <dgm:cxn modelId="{BE1455EF-7D92-4516-A9BC-F48B2B3F98ED}" type="presParOf" srcId="{2D9C5F0B-FA7E-4A2F-93C2-1BCEF2757887}" destId="{892ADEC0-5D63-44DA-81E5-BBC59A4E0490}" srcOrd="2" destOrd="0" presId="urn:microsoft.com/office/officeart/2005/8/layout/vList4#2"/>
    <dgm:cxn modelId="{23617593-FEB9-434E-AA37-5673D1429917}" type="presParOf" srcId="{A9CA4F5C-AB74-4B74-AF33-B68DB8D3FF00}" destId="{06CF80B4-C365-4743-92E6-D483DF76A428}" srcOrd="3" destOrd="0" presId="urn:microsoft.com/office/officeart/2005/8/layout/vList4#2"/>
    <dgm:cxn modelId="{99D0AB5B-60D6-4BBE-B2A6-064058F68B30}" type="presParOf" srcId="{A9CA4F5C-AB74-4B74-AF33-B68DB8D3FF00}" destId="{36195A7A-ABFF-439A-BB71-E9F0CB818E06}" srcOrd="4" destOrd="0" presId="urn:microsoft.com/office/officeart/2005/8/layout/vList4#2"/>
    <dgm:cxn modelId="{1BAB8960-EC15-434C-A9AD-5BC83BB762FA}" type="presParOf" srcId="{36195A7A-ABFF-439A-BB71-E9F0CB818E06}" destId="{88ADD8CD-7EDC-4745-BD2F-A6FD46D9634B}" srcOrd="0" destOrd="0" presId="urn:microsoft.com/office/officeart/2005/8/layout/vList4#2"/>
    <dgm:cxn modelId="{B6E39A69-3A1E-4ED5-87B3-F8FD0EA2F2A5}" type="presParOf" srcId="{36195A7A-ABFF-439A-BB71-E9F0CB818E06}" destId="{AF3733A8-BCD5-404D-80E2-AEDD231257CA}" srcOrd="1" destOrd="0" presId="urn:microsoft.com/office/officeart/2005/8/layout/vList4#2"/>
    <dgm:cxn modelId="{2638D0C4-6AB9-4987-AC12-8AEEC837CFDA}" type="presParOf" srcId="{36195A7A-ABFF-439A-BB71-E9F0CB818E06}" destId="{C2E11A47-15DB-4881-8D4E-3FFAE2E4F9D3}" srcOrd="2" destOrd="0" presId="urn:microsoft.com/office/officeart/2005/8/layout/vList4#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D0B8DCD-E276-44C2-82BC-DCA94D58F529}" type="doc">
      <dgm:prSet loTypeId="urn:microsoft.com/office/officeart/2005/8/layout/hierarchy4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86240E6-4EBC-40DC-A323-4DD89FEC4BE2}">
      <dgm:prSet phldrT="[Текст]"/>
      <dgm:spPr/>
      <dgm:t>
        <a:bodyPr/>
        <a:lstStyle/>
        <a:p>
          <a:r>
            <a:rPr lang="en-US" dirty="0" smtClean="0"/>
            <a:t>JADIDCHILIK</a:t>
          </a:r>
          <a:endParaRPr lang="ru-RU" dirty="0"/>
        </a:p>
      </dgm:t>
    </dgm:pt>
    <dgm:pt modelId="{70F4EADD-E5E9-44A5-BFF1-F825AD9A4642}" type="parTrans" cxnId="{DD13AA94-8C22-4AE8-8CC5-823CC300F634}">
      <dgm:prSet/>
      <dgm:spPr/>
      <dgm:t>
        <a:bodyPr/>
        <a:lstStyle/>
        <a:p>
          <a:endParaRPr lang="ru-RU"/>
        </a:p>
      </dgm:t>
    </dgm:pt>
    <dgm:pt modelId="{FA493CC5-1663-483C-A1AF-C617FD863C3F}" type="sibTrans" cxnId="{DD13AA94-8C22-4AE8-8CC5-823CC300F634}">
      <dgm:prSet/>
      <dgm:spPr/>
      <dgm:t>
        <a:bodyPr/>
        <a:lstStyle/>
        <a:p>
          <a:endParaRPr lang="ru-RU"/>
        </a:p>
      </dgm:t>
    </dgm:pt>
    <dgm:pt modelId="{45EC48A5-794C-49A0-84C7-FD931F26335F}">
      <dgm:prSet phldrT="[Текст]" custT="1"/>
      <dgm:spPr/>
      <dgm:t>
        <a:bodyPr/>
        <a:lstStyle/>
        <a:p>
          <a:r>
            <a:rPr lang="en-US" sz="1600" b="1" dirty="0" smtClean="0"/>
            <a:t>www.jadid.uz</a:t>
          </a:r>
          <a:endParaRPr lang="ru-RU" sz="1600" b="1" dirty="0"/>
        </a:p>
      </dgm:t>
    </dgm:pt>
    <dgm:pt modelId="{AF028DDD-B193-483E-ABA7-E34EFDF1D898}" type="parTrans" cxnId="{D9DFFFC3-FF98-4111-99E8-AE52ED5345DF}">
      <dgm:prSet/>
      <dgm:spPr/>
      <dgm:t>
        <a:bodyPr/>
        <a:lstStyle/>
        <a:p>
          <a:endParaRPr lang="ru-RU"/>
        </a:p>
      </dgm:t>
    </dgm:pt>
    <dgm:pt modelId="{D5A83432-4557-4A59-8A36-8442EAB10824}" type="sibTrans" cxnId="{D9DFFFC3-FF98-4111-99E8-AE52ED5345DF}">
      <dgm:prSet/>
      <dgm:spPr/>
      <dgm:t>
        <a:bodyPr/>
        <a:lstStyle/>
        <a:p>
          <a:endParaRPr lang="ru-RU"/>
        </a:p>
      </dgm:t>
    </dgm:pt>
    <dgm:pt modelId="{F826530E-3B9F-4F67-A203-DEB724988D0D}">
      <dgm:prSet phldrT="[Текст]"/>
      <dgm:spPr/>
      <dgm:t>
        <a:bodyPr/>
        <a:lstStyle/>
        <a:p>
          <a:r>
            <a: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www.ziyonet.uz</a:t>
          </a:r>
          <a:endParaRPr lang="ru-RU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3004780-A2EC-4F7B-AF19-49B10019A925}" type="parTrans" cxnId="{9DBAB6D3-E345-4CB9-BC8C-64D85F74E879}">
      <dgm:prSet/>
      <dgm:spPr/>
      <dgm:t>
        <a:bodyPr/>
        <a:lstStyle/>
        <a:p>
          <a:endParaRPr lang="ru-RU"/>
        </a:p>
      </dgm:t>
    </dgm:pt>
    <dgm:pt modelId="{FC7D7C0D-57EB-49E6-A0F6-2D44478ECE8E}" type="sibTrans" cxnId="{9DBAB6D3-E345-4CB9-BC8C-64D85F74E879}">
      <dgm:prSet/>
      <dgm:spPr/>
      <dgm:t>
        <a:bodyPr/>
        <a:lstStyle/>
        <a:p>
          <a:endParaRPr lang="ru-RU"/>
        </a:p>
      </dgm:t>
    </dgm:pt>
    <dgm:pt modelId="{8398AC20-F285-46D2-9372-2DAF965DD6A4}">
      <dgm:prSet phldrT="[Текст]"/>
      <dgm:spPr/>
      <dgm:t>
        <a:bodyPr/>
        <a:lstStyle/>
        <a:p>
          <a:r>
            <a: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www.kitob.uz</a:t>
          </a:r>
          <a:endParaRPr lang="ru-RU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19EE171-88E8-4756-9F99-9832A3823B54}" type="parTrans" cxnId="{1B99DF7D-A8EC-4221-B494-B55B7B0EEAEE}">
      <dgm:prSet/>
      <dgm:spPr/>
      <dgm:t>
        <a:bodyPr/>
        <a:lstStyle/>
        <a:p>
          <a:endParaRPr lang="ru-RU"/>
        </a:p>
      </dgm:t>
    </dgm:pt>
    <dgm:pt modelId="{42CB6FF1-185A-4BC2-B146-FC93C2026FF5}" type="sibTrans" cxnId="{1B99DF7D-A8EC-4221-B494-B55B7B0EEAEE}">
      <dgm:prSet/>
      <dgm:spPr/>
      <dgm:t>
        <a:bodyPr/>
        <a:lstStyle/>
        <a:p>
          <a:endParaRPr lang="ru-RU"/>
        </a:p>
      </dgm:t>
    </dgm:pt>
    <dgm:pt modelId="{D292FAE3-D2D5-4DF3-945A-90BA07C57F2C}">
      <dgm:prSet phldrT="[Текст]"/>
      <dgm:spPr/>
      <dgm:t>
        <a:bodyPr/>
        <a:lstStyle/>
        <a:p>
          <a:r>
            <a: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www.e-tarix.uz</a:t>
          </a:r>
          <a:endParaRPr lang="ru-RU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153EDB0-A2C3-462D-8285-F5836D24BEE8}" type="parTrans" cxnId="{09258CA2-FB44-4095-B795-36D7ECD87B5A}">
      <dgm:prSet/>
      <dgm:spPr/>
      <dgm:t>
        <a:bodyPr/>
        <a:lstStyle/>
        <a:p>
          <a:endParaRPr lang="ru-RU"/>
        </a:p>
      </dgm:t>
    </dgm:pt>
    <dgm:pt modelId="{0AE0055A-7C5D-49C5-B967-F64D0B46075D}" type="sibTrans" cxnId="{09258CA2-FB44-4095-B795-36D7ECD87B5A}">
      <dgm:prSet/>
      <dgm:spPr/>
      <dgm:t>
        <a:bodyPr/>
        <a:lstStyle/>
        <a:p>
          <a:endParaRPr lang="ru-RU"/>
        </a:p>
      </dgm:t>
    </dgm:pt>
    <dgm:pt modelId="{F73CE555-1E9A-47EB-AE4A-42F65537A3D6}" type="pres">
      <dgm:prSet presAssocID="{4D0B8DCD-E276-44C2-82BC-DCA94D58F529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54C2DD0-050F-4DCC-B150-789ACD6DB165}" type="pres">
      <dgm:prSet presAssocID="{B86240E6-4EBC-40DC-A323-4DD89FEC4BE2}" presName="vertOne" presStyleCnt="0"/>
      <dgm:spPr/>
    </dgm:pt>
    <dgm:pt modelId="{4D9EFD51-05DA-4AE7-B2D0-6CCBB166B83A}" type="pres">
      <dgm:prSet presAssocID="{B86240E6-4EBC-40DC-A323-4DD89FEC4BE2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CC0A696-D208-4026-B797-70D8A09BCE8A}" type="pres">
      <dgm:prSet presAssocID="{B86240E6-4EBC-40DC-A323-4DD89FEC4BE2}" presName="parTransOne" presStyleCnt="0"/>
      <dgm:spPr/>
    </dgm:pt>
    <dgm:pt modelId="{73F21DAD-9056-4E4E-B14A-0E3472AC866A}" type="pres">
      <dgm:prSet presAssocID="{B86240E6-4EBC-40DC-A323-4DD89FEC4BE2}" presName="horzOne" presStyleCnt="0"/>
      <dgm:spPr/>
    </dgm:pt>
    <dgm:pt modelId="{E1BA9654-9F0E-4525-B6AA-466BC82A709D}" type="pres">
      <dgm:prSet presAssocID="{45EC48A5-794C-49A0-84C7-FD931F26335F}" presName="vertTwo" presStyleCnt="0"/>
      <dgm:spPr/>
    </dgm:pt>
    <dgm:pt modelId="{88614967-6490-4E22-858C-0EF061F18DC3}" type="pres">
      <dgm:prSet presAssocID="{45EC48A5-794C-49A0-84C7-FD931F26335F}" presName="txTwo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145EB6D-55FF-461D-9F6F-1E9265D6516F}" type="pres">
      <dgm:prSet presAssocID="{45EC48A5-794C-49A0-84C7-FD931F26335F}" presName="horzTwo" presStyleCnt="0"/>
      <dgm:spPr/>
    </dgm:pt>
    <dgm:pt modelId="{D18CFD46-0E62-4B3E-A90C-608802D83749}" type="pres">
      <dgm:prSet presAssocID="{D5A83432-4557-4A59-8A36-8442EAB10824}" presName="sibSpaceTwo" presStyleCnt="0"/>
      <dgm:spPr/>
    </dgm:pt>
    <dgm:pt modelId="{2A324E23-A7C4-4A2C-9C53-F55C5ECB85F3}" type="pres">
      <dgm:prSet presAssocID="{F826530E-3B9F-4F67-A203-DEB724988D0D}" presName="vertTwo" presStyleCnt="0"/>
      <dgm:spPr/>
    </dgm:pt>
    <dgm:pt modelId="{8D36F2F7-3135-4263-BE79-4932F6561CCB}" type="pres">
      <dgm:prSet presAssocID="{F826530E-3B9F-4F67-A203-DEB724988D0D}" presName="txTwo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80D6906-F6AB-4F1A-A6E7-0137DB495CBD}" type="pres">
      <dgm:prSet presAssocID="{F826530E-3B9F-4F67-A203-DEB724988D0D}" presName="horzTwo" presStyleCnt="0"/>
      <dgm:spPr/>
    </dgm:pt>
    <dgm:pt modelId="{DEA4F7D3-00F3-4B91-AEBA-46CA3CADB347}" type="pres">
      <dgm:prSet presAssocID="{FC7D7C0D-57EB-49E6-A0F6-2D44478ECE8E}" presName="sibSpaceTwo" presStyleCnt="0"/>
      <dgm:spPr/>
    </dgm:pt>
    <dgm:pt modelId="{D8895F44-A888-423F-ADDD-069A986BC1A9}" type="pres">
      <dgm:prSet presAssocID="{8398AC20-F285-46D2-9372-2DAF965DD6A4}" presName="vertTwo" presStyleCnt="0"/>
      <dgm:spPr/>
    </dgm:pt>
    <dgm:pt modelId="{2E0D78DA-7F1C-4177-B7F5-409BE20AB1CF}" type="pres">
      <dgm:prSet presAssocID="{8398AC20-F285-46D2-9372-2DAF965DD6A4}" presName="txTwo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573FAF8-BF79-4ED0-8B73-381B2ECFDBBA}" type="pres">
      <dgm:prSet presAssocID="{8398AC20-F285-46D2-9372-2DAF965DD6A4}" presName="horzTwo" presStyleCnt="0"/>
      <dgm:spPr/>
    </dgm:pt>
    <dgm:pt modelId="{2B29627E-2DF2-410A-ACF9-E0CED643E32B}" type="pres">
      <dgm:prSet presAssocID="{42CB6FF1-185A-4BC2-B146-FC93C2026FF5}" presName="sibSpaceTwo" presStyleCnt="0"/>
      <dgm:spPr/>
    </dgm:pt>
    <dgm:pt modelId="{ED29DDB6-1E01-4E6E-A7B1-0AB9162AE291}" type="pres">
      <dgm:prSet presAssocID="{D292FAE3-D2D5-4DF3-945A-90BA07C57F2C}" presName="vertTwo" presStyleCnt="0"/>
      <dgm:spPr/>
    </dgm:pt>
    <dgm:pt modelId="{D28D55A5-5F3C-47B5-BBDF-0368CC1550A7}" type="pres">
      <dgm:prSet presAssocID="{D292FAE3-D2D5-4DF3-945A-90BA07C57F2C}" presName="txTwo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AB62C13-608F-4A0E-8540-FB7441B7D5DD}" type="pres">
      <dgm:prSet presAssocID="{D292FAE3-D2D5-4DF3-945A-90BA07C57F2C}" presName="horzTwo" presStyleCnt="0"/>
      <dgm:spPr/>
    </dgm:pt>
  </dgm:ptLst>
  <dgm:cxnLst>
    <dgm:cxn modelId="{09258CA2-FB44-4095-B795-36D7ECD87B5A}" srcId="{B86240E6-4EBC-40DC-A323-4DD89FEC4BE2}" destId="{D292FAE3-D2D5-4DF3-945A-90BA07C57F2C}" srcOrd="3" destOrd="0" parTransId="{5153EDB0-A2C3-462D-8285-F5836D24BEE8}" sibTransId="{0AE0055A-7C5D-49C5-B967-F64D0B46075D}"/>
    <dgm:cxn modelId="{D9DFFFC3-FF98-4111-99E8-AE52ED5345DF}" srcId="{B86240E6-4EBC-40DC-A323-4DD89FEC4BE2}" destId="{45EC48A5-794C-49A0-84C7-FD931F26335F}" srcOrd="0" destOrd="0" parTransId="{AF028DDD-B193-483E-ABA7-E34EFDF1D898}" sibTransId="{D5A83432-4557-4A59-8A36-8442EAB10824}"/>
    <dgm:cxn modelId="{C2EF1F15-1403-442D-BFB9-8B3401EC23A4}" type="presOf" srcId="{F826530E-3B9F-4F67-A203-DEB724988D0D}" destId="{8D36F2F7-3135-4263-BE79-4932F6561CCB}" srcOrd="0" destOrd="0" presId="urn:microsoft.com/office/officeart/2005/8/layout/hierarchy4"/>
    <dgm:cxn modelId="{DD13AA94-8C22-4AE8-8CC5-823CC300F634}" srcId="{4D0B8DCD-E276-44C2-82BC-DCA94D58F529}" destId="{B86240E6-4EBC-40DC-A323-4DD89FEC4BE2}" srcOrd="0" destOrd="0" parTransId="{70F4EADD-E5E9-44A5-BFF1-F825AD9A4642}" sibTransId="{FA493CC5-1663-483C-A1AF-C617FD863C3F}"/>
    <dgm:cxn modelId="{8D08D0C0-5935-4185-AA4A-B0E88FE89E31}" type="presOf" srcId="{8398AC20-F285-46D2-9372-2DAF965DD6A4}" destId="{2E0D78DA-7F1C-4177-B7F5-409BE20AB1CF}" srcOrd="0" destOrd="0" presId="urn:microsoft.com/office/officeart/2005/8/layout/hierarchy4"/>
    <dgm:cxn modelId="{2A7CC272-12F4-4ADC-8A41-3E7DDA6FA4F4}" type="presOf" srcId="{4D0B8DCD-E276-44C2-82BC-DCA94D58F529}" destId="{F73CE555-1E9A-47EB-AE4A-42F65537A3D6}" srcOrd="0" destOrd="0" presId="urn:microsoft.com/office/officeart/2005/8/layout/hierarchy4"/>
    <dgm:cxn modelId="{9DBAB6D3-E345-4CB9-BC8C-64D85F74E879}" srcId="{B86240E6-4EBC-40DC-A323-4DD89FEC4BE2}" destId="{F826530E-3B9F-4F67-A203-DEB724988D0D}" srcOrd="1" destOrd="0" parTransId="{43004780-A2EC-4F7B-AF19-49B10019A925}" sibTransId="{FC7D7C0D-57EB-49E6-A0F6-2D44478ECE8E}"/>
    <dgm:cxn modelId="{1B99DF7D-A8EC-4221-B494-B55B7B0EEAEE}" srcId="{B86240E6-4EBC-40DC-A323-4DD89FEC4BE2}" destId="{8398AC20-F285-46D2-9372-2DAF965DD6A4}" srcOrd="2" destOrd="0" parTransId="{919EE171-88E8-4756-9F99-9832A3823B54}" sibTransId="{42CB6FF1-185A-4BC2-B146-FC93C2026FF5}"/>
    <dgm:cxn modelId="{CCF88B86-E341-4FD2-AA12-72DC16B31BAB}" type="presOf" srcId="{D292FAE3-D2D5-4DF3-945A-90BA07C57F2C}" destId="{D28D55A5-5F3C-47B5-BBDF-0368CC1550A7}" srcOrd="0" destOrd="0" presId="urn:microsoft.com/office/officeart/2005/8/layout/hierarchy4"/>
    <dgm:cxn modelId="{C2B1B172-3C4D-4B7F-8723-B898C756876D}" type="presOf" srcId="{45EC48A5-794C-49A0-84C7-FD931F26335F}" destId="{88614967-6490-4E22-858C-0EF061F18DC3}" srcOrd="0" destOrd="0" presId="urn:microsoft.com/office/officeart/2005/8/layout/hierarchy4"/>
    <dgm:cxn modelId="{6CA85132-4658-4F23-A0D4-0C1C2FA706D8}" type="presOf" srcId="{B86240E6-4EBC-40DC-A323-4DD89FEC4BE2}" destId="{4D9EFD51-05DA-4AE7-B2D0-6CCBB166B83A}" srcOrd="0" destOrd="0" presId="urn:microsoft.com/office/officeart/2005/8/layout/hierarchy4"/>
    <dgm:cxn modelId="{64A5C8A8-F7C8-42F2-BDAC-70DC4404ED15}" type="presParOf" srcId="{F73CE555-1E9A-47EB-AE4A-42F65537A3D6}" destId="{B54C2DD0-050F-4DCC-B150-789ACD6DB165}" srcOrd="0" destOrd="0" presId="urn:microsoft.com/office/officeart/2005/8/layout/hierarchy4"/>
    <dgm:cxn modelId="{0E9DA083-D7A9-45EF-9613-7A56A7D1A912}" type="presParOf" srcId="{B54C2DD0-050F-4DCC-B150-789ACD6DB165}" destId="{4D9EFD51-05DA-4AE7-B2D0-6CCBB166B83A}" srcOrd="0" destOrd="0" presId="urn:microsoft.com/office/officeart/2005/8/layout/hierarchy4"/>
    <dgm:cxn modelId="{11552BAA-5022-42A9-8C31-E6A67E559CF5}" type="presParOf" srcId="{B54C2DD0-050F-4DCC-B150-789ACD6DB165}" destId="{DCC0A696-D208-4026-B797-70D8A09BCE8A}" srcOrd="1" destOrd="0" presId="urn:microsoft.com/office/officeart/2005/8/layout/hierarchy4"/>
    <dgm:cxn modelId="{38012312-76B2-4B75-8DAB-EF118C7CFC6B}" type="presParOf" srcId="{B54C2DD0-050F-4DCC-B150-789ACD6DB165}" destId="{73F21DAD-9056-4E4E-B14A-0E3472AC866A}" srcOrd="2" destOrd="0" presId="urn:microsoft.com/office/officeart/2005/8/layout/hierarchy4"/>
    <dgm:cxn modelId="{44CDED11-6F17-419E-89D9-D41DF629ED82}" type="presParOf" srcId="{73F21DAD-9056-4E4E-B14A-0E3472AC866A}" destId="{E1BA9654-9F0E-4525-B6AA-466BC82A709D}" srcOrd="0" destOrd="0" presId="urn:microsoft.com/office/officeart/2005/8/layout/hierarchy4"/>
    <dgm:cxn modelId="{2AF01F9E-06D9-4BFD-B949-1767CED6652F}" type="presParOf" srcId="{E1BA9654-9F0E-4525-B6AA-466BC82A709D}" destId="{88614967-6490-4E22-858C-0EF061F18DC3}" srcOrd="0" destOrd="0" presId="urn:microsoft.com/office/officeart/2005/8/layout/hierarchy4"/>
    <dgm:cxn modelId="{832B4966-4C63-4F91-A8E1-84F3A2F66F31}" type="presParOf" srcId="{E1BA9654-9F0E-4525-B6AA-466BC82A709D}" destId="{B145EB6D-55FF-461D-9F6F-1E9265D6516F}" srcOrd="1" destOrd="0" presId="urn:microsoft.com/office/officeart/2005/8/layout/hierarchy4"/>
    <dgm:cxn modelId="{2A2FAF98-92F3-4845-9451-5E6CB34377DC}" type="presParOf" srcId="{73F21DAD-9056-4E4E-B14A-0E3472AC866A}" destId="{D18CFD46-0E62-4B3E-A90C-608802D83749}" srcOrd="1" destOrd="0" presId="urn:microsoft.com/office/officeart/2005/8/layout/hierarchy4"/>
    <dgm:cxn modelId="{3713D685-0A05-483D-B849-C897C54ADC39}" type="presParOf" srcId="{73F21DAD-9056-4E4E-B14A-0E3472AC866A}" destId="{2A324E23-A7C4-4A2C-9C53-F55C5ECB85F3}" srcOrd="2" destOrd="0" presId="urn:microsoft.com/office/officeart/2005/8/layout/hierarchy4"/>
    <dgm:cxn modelId="{AC940996-DC6E-4025-A503-265146D8BA84}" type="presParOf" srcId="{2A324E23-A7C4-4A2C-9C53-F55C5ECB85F3}" destId="{8D36F2F7-3135-4263-BE79-4932F6561CCB}" srcOrd="0" destOrd="0" presId="urn:microsoft.com/office/officeart/2005/8/layout/hierarchy4"/>
    <dgm:cxn modelId="{6B9DCC76-3ED9-472E-9342-987312721A36}" type="presParOf" srcId="{2A324E23-A7C4-4A2C-9C53-F55C5ECB85F3}" destId="{880D6906-F6AB-4F1A-A6E7-0137DB495CBD}" srcOrd="1" destOrd="0" presId="urn:microsoft.com/office/officeart/2005/8/layout/hierarchy4"/>
    <dgm:cxn modelId="{58C935C5-59C2-49A3-B16C-B965D697B02B}" type="presParOf" srcId="{73F21DAD-9056-4E4E-B14A-0E3472AC866A}" destId="{DEA4F7D3-00F3-4B91-AEBA-46CA3CADB347}" srcOrd="3" destOrd="0" presId="urn:microsoft.com/office/officeart/2005/8/layout/hierarchy4"/>
    <dgm:cxn modelId="{B91D15E0-F9D5-4933-A3F3-3FBB10DC4F19}" type="presParOf" srcId="{73F21DAD-9056-4E4E-B14A-0E3472AC866A}" destId="{D8895F44-A888-423F-ADDD-069A986BC1A9}" srcOrd="4" destOrd="0" presId="urn:microsoft.com/office/officeart/2005/8/layout/hierarchy4"/>
    <dgm:cxn modelId="{7D2158DF-D366-49E5-BE99-763E523DAFA5}" type="presParOf" srcId="{D8895F44-A888-423F-ADDD-069A986BC1A9}" destId="{2E0D78DA-7F1C-4177-B7F5-409BE20AB1CF}" srcOrd="0" destOrd="0" presId="urn:microsoft.com/office/officeart/2005/8/layout/hierarchy4"/>
    <dgm:cxn modelId="{D4DFA158-A85B-4746-966F-CC9017E80FB9}" type="presParOf" srcId="{D8895F44-A888-423F-ADDD-069A986BC1A9}" destId="{4573FAF8-BF79-4ED0-8B73-381B2ECFDBBA}" srcOrd="1" destOrd="0" presId="urn:microsoft.com/office/officeart/2005/8/layout/hierarchy4"/>
    <dgm:cxn modelId="{46EC6175-C3D2-47FA-BCA9-7CB6FE398959}" type="presParOf" srcId="{73F21DAD-9056-4E4E-B14A-0E3472AC866A}" destId="{2B29627E-2DF2-410A-ACF9-E0CED643E32B}" srcOrd="5" destOrd="0" presId="urn:microsoft.com/office/officeart/2005/8/layout/hierarchy4"/>
    <dgm:cxn modelId="{B2F2A41F-DF6A-4153-9D5F-20CF91F237EE}" type="presParOf" srcId="{73F21DAD-9056-4E4E-B14A-0E3472AC866A}" destId="{ED29DDB6-1E01-4E6E-A7B1-0AB9162AE291}" srcOrd="6" destOrd="0" presId="urn:microsoft.com/office/officeart/2005/8/layout/hierarchy4"/>
    <dgm:cxn modelId="{57F811E0-8342-4D74-BCC3-CFDD123CC38C}" type="presParOf" srcId="{ED29DDB6-1E01-4E6E-A7B1-0AB9162AE291}" destId="{D28D55A5-5F3C-47B5-BBDF-0368CC1550A7}" srcOrd="0" destOrd="0" presId="urn:microsoft.com/office/officeart/2005/8/layout/hierarchy4"/>
    <dgm:cxn modelId="{6E1C1A6B-95A1-4E83-A7D9-280F8160B21D}" type="presParOf" srcId="{ED29DDB6-1E01-4E6E-A7B1-0AB9162AE291}" destId="{DAB62C13-608F-4A0E-8540-FB7441B7D5DD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9814BD-4985-4C6D-AA6C-128C4A58652D}">
      <dsp:nvSpPr>
        <dsp:cNvPr id="0" name=""/>
        <dsp:cNvSpPr/>
      </dsp:nvSpPr>
      <dsp:spPr>
        <a:xfrm>
          <a:off x="0" y="16110"/>
          <a:ext cx="8143932" cy="23865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300" kern="1200" dirty="0" err="1" smtClean="0"/>
            <a:t>Turkistonda</a:t>
          </a:r>
          <a:r>
            <a:rPr lang="en-US" sz="4300" kern="1200" dirty="0" smtClean="0"/>
            <a:t> </a:t>
          </a:r>
          <a:r>
            <a:rPr lang="en-US" sz="4300" kern="1200" dirty="0" err="1" smtClean="0"/>
            <a:t>Rossiya</a:t>
          </a:r>
          <a:r>
            <a:rPr lang="en-US" sz="4300" kern="1200" dirty="0" smtClean="0"/>
            <a:t> </a:t>
          </a:r>
          <a:r>
            <a:rPr lang="en-US" sz="4300" kern="1200" dirty="0" err="1" smtClean="0"/>
            <a:t>mustam-lakachiligiga</a:t>
          </a:r>
          <a:r>
            <a:rPr lang="en-US" sz="4300" kern="1200" dirty="0" smtClean="0"/>
            <a:t> </a:t>
          </a:r>
          <a:r>
            <a:rPr lang="en-US" sz="4300" kern="1200" dirty="0" err="1" smtClean="0"/>
            <a:t>qarshi</a:t>
          </a:r>
          <a:r>
            <a:rPr lang="en-US" sz="4300" kern="1200" dirty="0" smtClean="0"/>
            <a:t> </a:t>
          </a:r>
          <a:r>
            <a:rPr lang="en-US" sz="4300" kern="1200" dirty="0" err="1" smtClean="0"/>
            <a:t>milliy</a:t>
          </a:r>
          <a:r>
            <a:rPr lang="en-US" sz="4300" kern="1200" dirty="0" smtClean="0"/>
            <a:t> </a:t>
          </a:r>
          <a:r>
            <a:rPr lang="en-US" sz="4300" kern="1200" dirty="0" err="1" smtClean="0"/>
            <a:t>ozodlik</a:t>
          </a:r>
          <a:r>
            <a:rPr lang="en-US" sz="4300" kern="1200" dirty="0" smtClean="0"/>
            <a:t> </a:t>
          </a:r>
          <a:r>
            <a:rPr lang="en-US" sz="4300" kern="1200" dirty="0" err="1" smtClean="0"/>
            <a:t>harakati</a:t>
          </a:r>
          <a:endParaRPr lang="ru-RU" sz="4300" kern="1200" dirty="0"/>
        </a:p>
      </dsp:txBody>
      <dsp:txXfrm>
        <a:off x="116503" y="132613"/>
        <a:ext cx="7910926" cy="2153574"/>
      </dsp:txXfrm>
    </dsp:sp>
    <dsp:sp modelId="{7B2B48B8-9B02-464C-9025-F0CDBCE7C3CD}">
      <dsp:nvSpPr>
        <dsp:cNvPr id="0" name=""/>
        <dsp:cNvSpPr/>
      </dsp:nvSpPr>
      <dsp:spPr>
        <a:xfrm>
          <a:off x="0" y="2526531"/>
          <a:ext cx="8143932" cy="23865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300" kern="1200" dirty="0" err="1" smtClean="0"/>
            <a:t>O`z</a:t>
          </a:r>
          <a:r>
            <a:rPr lang="en-US" sz="4300" kern="1200" dirty="0" smtClean="0"/>
            <a:t> </a:t>
          </a:r>
          <a:r>
            <a:rPr lang="en-US" sz="4300" kern="1200" dirty="0" err="1" smtClean="0"/>
            <a:t>xalqini</a:t>
          </a:r>
          <a:r>
            <a:rPr lang="en-US" sz="4300" kern="1200" dirty="0" smtClean="0"/>
            <a:t> </a:t>
          </a:r>
          <a:r>
            <a:rPr lang="en-US" sz="4300" kern="1200" dirty="0" err="1" smtClean="0"/>
            <a:t>ma’rifatli</a:t>
          </a:r>
          <a:r>
            <a:rPr lang="en-US" sz="4300" kern="1200" dirty="0" smtClean="0"/>
            <a:t> </a:t>
          </a:r>
          <a:r>
            <a:rPr lang="en-US" sz="4300" kern="1200" dirty="0" err="1" smtClean="0"/>
            <a:t>qilish</a:t>
          </a:r>
          <a:r>
            <a:rPr lang="en-US" sz="4300" kern="1200" dirty="0" smtClean="0"/>
            <a:t> </a:t>
          </a:r>
          <a:r>
            <a:rPr lang="en-US" sz="4300" kern="1200" dirty="0" err="1" smtClean="0"/>
            <a:t>va</a:t>
          </a:r>
          <a:r>
            <a:rPr lang="en-US" sz="4300" kern="1200" dirty="0" smtClean="0"/>
            <a:t> </a:t>
          </a:r>
          <a:r>
            <a:rPr lang="en-US" sz="4300" kern="1200" dirty="0" err="1" smtClean="0"/>
            <a:t>ularning</a:t>
          </a:r>
          <a:r>
            <a:rPr lang="en-US" sz="4300" kern="1200" dirty="0" smtClean="0"/>
            <a:t> </a:t>
          </a:r>
          <a:r>
            <a:rPr lang="en-US" sz="4300" kern="1200" dirty="0" err="1" smtClean="0"/>
            <a:t>taraqqiyot</a:t>
          </a:r>
          <a:r>
            <a:rPr lang="en-US" sz="4300" kern="1200" dirty="0" smtClean="0"/>
            <a:t> </a:t>
          </a:r>
          <a:r>
            <a:rPr lang="en-US" sz="4300" kern="1200" dirty="0" err="1" smtClean="0"/>
            <a:t>darajasini</a:t>
          </a:r>
          <a:r>
            <a:rPr lang="en-US" sz="4300" kern="1200" dirty="0" smtClean="0"/>
            <a:t> </a:t>
          </a:r>
          <a:r>
            <a:rPr lang="en-US" sz="4300" kern="1200" dirty="0" err="1" smtClean="0"/>
            <a:t>ko`tarishga</a:t>
          </a:r>
          <a:r>
            <a:rPr lang="en-US" sz="4300" kern="1200" dirty="0" smtClean="0"/>
            <a:t> </a:t>
          </a:r>
          <a:r>
            <a:rPr lang="en-US" sz="4300" kern="1200" dirty="0" err="1" smtClean="0"/>
            <a:t>qaratilgan</a:t>
          </a:r>
          <a:r>
            <a:rPr lang="en-US" sz="4300" kern="1200" dirty="0" smtClean="0"/>
            <a:t> </a:t>
          </a:r>
          <a:r>
            <a:rPr lang="en-US" sz="4300" kern="1200" dirty="0" err="1" smtClean="0"/>
            <a:t>harakatdir</a:t>
          </a:r>
          <a:endParaRPr lang="ru-RU" sz="4300" kern="1200" dirty="0"/>
        </a:p>
      </dsp:txBody>
      <dsp:txXfrm>
        <a:off x="116503" y="2643034"/>
        <a:ext cx="7910926" cy="215357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01264E-2536-498A-B43B-CF868C277CA0}">
      <dsp:nvSpPr>
        <dsp:cNvPr id="0" name=""/>
        <dsp:cNvSpPr/>
      </dsp:nvSpPr>
      <dsp:spPr>
        <a:xfrm rot="5400000">
          <a:off x="-222646" y="223826"/>
          <a:ext cx="1484312" cy="103901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1</a:t>
          </a:r>
          <a:endParaRPr lang="ru-RU" sz="2700" kern="1200" dirty="0"/>
        </a:p>
      </dsp:txBody>
      <dsp:txXfrm rot="-5400000">
        <a:off x="1" y="520688"/>
        <a:ext cx="1039018" cy="445294"/>
      </dsp:txXfrm>
    </dsp:sp>
    <dsp:sp modelId="{DBFA8B92-F6AA-4D05-8ECA-0343C8472A3A}">
      <dsp:nvSpPr>
        <dsp:cNvPr id="0" name=""/>
        <dsp:cNvSpPr/>
      </dsp:nvSpPr>
      <dsp:spPr>
        <a:xfrm rot="5400000">
          <a:off x="3085107" y="-2044909"/>
          <a:ext cx="964803" cy="50569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18415" rIns="18415" bIns="18415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900" kern="1200" dirty="0" err="1" smtClean="0"/>
            <a:t>Yangi</a:t>
          </a:r>
          <a:r>
            <a:rPr lang="en-US" sz="2900" kern="1200" dirty="0" smtClean="0"/>
            <a:t> </a:t>
          </a:r>
          <a:r>
            <a:rPr lang="en-US" sz="2900" kern="1200" dirty="0" err="1" smtClean="0"/>
            <a:t>ulus</a:t>
          </a:r>
          <a:r>
            <a:rPr lang="en-US" sz="2900" kern="1200" dirty="0" smtClean="0"/>
            <a:t> </a:t>
          </a:r>
          <a:r>
            <a:rPr lang="en-US" sz="2900" kern="1200" dirty="0" err="1" smtClean="0"/>
            <a:t>maktablari</a:t>
          </a:r>
          <a:r>
            <a:rPr lang="en-US" sz="2900" kern="1200" dirty="0" smtClean="0"/>
            <a:t> </a:t>
          </a:r>
          <a:r>
            <a:rPr lang="en-US" sz="2900" kern="1200" dirty="0" err="1" smtClean="0"/>
            <a:t>ochish</a:t>
          </a:r>
          <a:r>
            <a:rPr lang="en-US" sz="2900" kern="1200" dirty="0" smtClean="0"/>
            <a:t> </a:t>
          </a:r>
          <a:r>
            <a:rPr lang="en-US" sz="2900" kern="1200" dirty="0" err="1" smtClean="0"/>
            <a:t>va</a:t>
          </a:r>
          <a:r>
            <a:rPr lang="en-US" sz="2900" kern="1200" dirty="0" smtClean="0"/>
            <a:t> </a:t>
          </a:r>
          <a:r>
            <a:rPr lang="en-US" sz="2900" kern="1200" dirty="0" err="1" smtClean="0"/>
            <a:t>tarmoqlarini</a:t>
          </a:r>
          <a:r>
            <a:rPr lang="en-US" sz="2900" kern="1200" dirty="0" smtClean="0"/>
            <a:t> </a:t>
          </a:r>
          <a:r>
            <a:rPr lang="en-US" sz="2900" kern="1200" dirty="0" err="1" smtClean="0"/>
            <a:t>kengaytirish</a:t>
          </a:r>
          <a:r>
            <a:rPr lang="en-US" sz="2900" kern="1200" dirty="0" smtClean="0"/>
            <a:t>.</a:t>
          </a:r>
          <a:endParaRPr lang="ru-RU" sz="2900" kern="1200" dirty="0"/>
        </a:p>
      </dsp:txBody>
      <dsp:txXfrm rot="-5400000">
        <a:off x="1039018" y="48278"/>
        <a:ext cx="5009883" cy="870607"/>
      </dsp:txXfrm>
    </dsp:sp>
    <dsp:sp modelId="{0E9945B3-8529-4DDA-9E75-C32F88A1958C}">
      <dsp:nvSpPr>
        <dsp:cNvPr id="0" name=""/>
        <dsp:cNvSpPr/>
      </dsp:nvSpPr>
      <dsp:spPr>
        <a:xfrm rot="5400000">
          <a:off x="-222646" y="1512490"/>
          <a:ext cx="1484312" cy="103901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2</a:t>
          </a:r>
          <a:endParaRPr lang="ru-RU" sz="2700" kern="1200" dirty="0"/>
        </a:p>
      </dsp:txBody>
      <dsp:txXfrm rot="-5400000">
        <a:off x="1" y="1809352"/>
        <a:ext cx="1039018" cy="445294"/>
      </dsp:txXfrm>
    </dsp:sp>
    <dsp:sp modelId="{1B7362EE-B515-4360-8DE1-6A0F461FDF96}">
      <dsp:nvSpPr>
        <dsp:cNvPr id="0" name=""/>
        <dsp:cNvSpPr/>
      </dsp:nvSpPr>
      <dsp:spPr>
        <a:xfrm rot="5400000">
          <a:off x="3085107" y="-756245"/>
          <a:ext cx="964803" cy="50569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18415" rIns="18415" bIns="18415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900" kern="1200" dirty="0" err="1" smtClean="0"/>
            <a:t>Gazeta</a:t>
          </a:r>
          <a:r>
            <a:rPr lang="en-US" sz="2900" kern="1200" dirty="0" smtClean="0"/>
            <a:t> </a:t>
          </a:r>
          <a:r>
            <a:rPr lang="en-US" sz="2900" kern="1200" dirty="0" err="1" smtClean="0"/>
            <a:t>va</a:t>
          </a:r>
          <a:r>
            <a:rPr lang="en-US" sz="2900" kern="1200" dirty="0" smtClean="0"/>
            <a:t> </a:t>
          </a:r>
          <a:r>
            <a:rPr lang="en-US" sz="2900" kern="1200" dirty="0" err="1" smtClean="0"/>
            <a:t>jurnallar</a:t>
          </a:r>
          <a:r>
            <a:rPr lang="en-US" sz="2900" kern="1200" dirty="0" smtClean="0"/>
            <a:t> chop </a:t>
          </a:r>
          <a:r>
            <a:rPr lang="en-US" sz="2900" kern="1200" dirty="0" err="1" smtClean="0"/>
            <a:t>etish</a:t>
          </a:r>
          <a:r>
            <a:rPr lang="en-US" sz="2900" kern="1200" dirty="0" smtClean="0"/>
            <a:t> </a:t>
          </a:r>
          <a:r>
            <a:rPr lang="en-US" sz="2900" kern="1200" dirty="0" err="1" smtClean="0"/>
            <a:t>orqali</a:t>
          </a:r>
          <a:r>
            <a:rPr lang="en-US" sz="2900" kern="1200" dirty="0" smtClean="0"/>
            <a:t> </a:t>
          </a:r>
          <a:r>
            <a:rPr lang="en-US" sz="2900" kern="1200" dirty="0" err="1" smtClean="0"/>
            <a:t>xalqni</a:t>
          </a:r>
          <a:r>
            <a:rPr lang="en-US" sz="2900" kern="1200" dirty="0" smtClean="0"/>
            <a:t> </a:t>
          </a:r>
          <a:r>
            <a:rPr lang="en-US" sz="2900" kern="1200" dirty="0" err="1" smtClean="0"/>
            <a:t>bilimli</a:t>
          </a:r>
          <a:r>
            <a:rPr lang="en-US" sz="2900" kern="1200" dirty="0" smtClean="0"/>
            <a:t> </a:t>
          </a:r>
          <a:r>
            <a:rPr lang="en-US" sz="2900" kern="1200" dirty="0" err="1" smtClean="0"/>
            <a:t>qilish</a:t>
          </a:r>
          <a:r>
            <a:rPr lang="en-US" sz="2900" kern="1200" dirty="0" smtClean="0"/>
            <a:t>.</a:t>
          </a:r>
          <a:endParaRPr lang="ru-RU" sz="2900" kern="1200" dirty="0"/>
        </a:p>
      </dsp:txBody>
      <dsp:txXfrm rot="-5400000">
        <a:off x="1039018" y="1336942"/>
        <a:ext cx="5009883" cy="870607"/>
      </dsp:txXfrm>
    </dsp:sp>
    <dsp:sp modelId="{4983270C-B41B-4DF6-B215-CAF94E8F2008}">
      <dsp:nvSpPr>
        <dsp:cNvPr id="0" name=""/>
        <dsp:cNvSpPr/>
      </dsp:nvSpPr>
      <dsp:spPr>
        <a:xfrm rot="5400000">
          <a:off x="-222646" y="2801154"/>
          <a:ext cx="1484312" cy="103901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3</a:t>
          </a:r>
          <a:endParaRPr lang="ru-RU" sz="2700" kern="1200" dirty="0"/>
        </a:p>
      </dsp:txBody>
      <dsp:txXfrm rot="-5400000">
        <a:off x="1" y="3098016"/>
        <a:ext cx="1039018" cy="445294"/>
      </dsp:txXfrm>
    </dsp:sp>
    <dsp:sp modelId="{77D38F6C-87F5-417A-9CFF-E2D2F61E6657}">
      <dsp:nvSpPr>
        <dsp:cNvPr id="0" name=""/>
        <dsp:cNvSpPr/>
      </dsp:nvSpPr>
      <dsp:spPr>
        <a:xfrm rot="5400000">
          <a:off x="3085107" y="532418"/>
          <a:ext cx="964803" cy="50569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18415" rIns="18415" bIns="18415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900" kern="1200" dirty="0" err="1" smtClean="0"/>
            <a:t>Qobiliyatli</a:t>
          </a:r>
          <a:r>
            <a:rPr lang="en-US" sz="2900" kern="1200" dirty="0" smtClean="0"/>
            <a:t> </a:t>
          </a:r>
          <a:r>
            <a:rPr lang="en-US" sz="2900" kern="1200" dirty="0" err="1" smtClean="0"/>
            <a:t>yoshlarni</a:t>
          </a:r>
          <a:r>
            <a:rPr lang="en-US" sz="2900" kern="1200" dirty="0" smtClean="0"/>
            <a:t> </a:t>
          </a:r>
          <a:r>
            <a:rPr lang="en-US" sz="2900" kern="1200" dirty="0" err="1" smtClean="0"/>
            <a:t>chet</a:t>
          </a:r>
          <a:r>
            <a:rPr lang="en-US" sz="2900" kern="1200" dirty="0" smtClean="0"/>
            <a:t> </a:t>
          </a:r>
          <a:r>
            <a:rPr lang="en-US" sz="2900" kern="1200" dirty="0" err="1" smtClean="0"/>
            <a:t>ellarga</a:t>
          </a:r>
          <a:r>
            <a:rPr lang="en-US" sz="2900" kern="1200" dirty="0" smtClean="0"/>
            <a:t> </a:t>
          </a:r>
          <a:r>
            <a:rPr lang="en-US" sz="2900" kern="1200" dirty="0" err="1" smtClean="0"/>
            <a:t>jo`natish</a:t>
          </a:r>
          <a:r>
            <a:rPr lang="en-US" sz="2900" kern="1200" dirty="0" smtClean="0"/>
            <a:t>.</a:t>
          </a:r>
          <a:endParaRPr lang="ru-RU" sz="2900" kern="1200" dirty="0"/>
        </a:p>
      </dsp:txBody>
      <dsp:txXfrm rot="-5400000">
        <a:off x="1039018" y="2625605"/>
        <a:ext cx="5009883" cy="87060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7C361C-3764-4531-A0D8-2D6206B6EBA6}">
      <dsp:nvSpPr>
        <dsp:cNvPr id="0" name=""/>
        <dsp:cNvSpPr/>
      </dsp:nvSpPr>
      <dsp:spPr>
        <a:xfrm>
          <a:off x="0" y="3966535"/>
          <a:ext cx="8358246" cy="8096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1914 </a:t>
          </a:r>
          <a:r>
            <a:rPr lang="en-US" sz="18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yilda</a:t>
          </a:r>
          <a:r>
            <a:rPr lang="en-US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Abdulla </a:t>
          </a:r>
          <a:r>
            <a:rPr lang="en-US" sz="18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Avloniy</a:t>
          </a:r>
          <a:r>
            <a:rPr lang="en-US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18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Toshkentda</a:t>
          </a:r>
          <a:r>
            <a:rPr lang="en-US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“</a:t>
          </a:r>
          <a:r>
            <a:rPr lang="en-US" sz="18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Turon</a:t>
          </a:r>
          <a:r>
            <a:rPr lang="en-US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” </a:t>
          </a:r>
          <a:r>
            <a:rPr lang="en-US" sz="18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truppalarini</a:t>
          </a:r>
          <a:r>
            <a:rPr lang="en-US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18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tashkil</a:t>
          </a:r>
          <a:r>
            <a:rPr lang="en-US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18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etdi</a:t>
          </a:r>
          <a:r>
            <a:rPr lang="en-US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18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va</a:t>
          </a:r>
          <a:r>
            <a:rPr lang="en-US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18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birinchi</a:t>
          </a:r>
          <a:r>
            <a:rPr lang="en-US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18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asar</a:t>
          </a:r>
          <a:r>
            <a:rPr lang="en-US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“</a:t>
          </a:r>
          <a:r>
            <a:rPr lang="en-US" sz="18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Padarkush</a:t>
          </a:r>
          <a:r>
            <a:rPr lang="en-US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” </a:t>
          </a:r>
          <a:r>
            <a:rPr lang="en-US" sz="18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asari</a:t>
          </a:r>
          <a:r>
            <a:rPr lang="en-US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18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bo`ldi</a:t>
          </a:r>
          <a:r>
            <a:rPr lang="en-US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.</a:t>
          </a:r>
          <a:endParaRPr lang="ru-RU" sz="1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3966535"/>
        <a:ext cx="8358246" cy="809618"/>
      </dsp:txXfrm>
    </dsp:sp>
    <dsp:sp modelId="{18F750B2-1BC1-468A-9CB4-CAE48C138C2C}">
      <dsp:nvSpPr>
        <dsp:cNvPr id="0" name=""/>
        <dsp:cNvSpPr/>
      </dsp:nvSpPr>
      <dsp:spPr>
        <a:xfrm rot="10800000">
          <a:off x="0" y="2468323"/>
          <a:ext cx="8358246" cy="1510356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Xozirgi</a:t>
          </a:r>
          <a:r>
            <a:rPr lang="en-US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 </a:t>
          </a:r>
          <a:r>
            <a:rPr lang="en-US" sz="16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kunda</a:t>
          </a:r>
          <a:r>
            <a:rPr lang="en-US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16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ushbu</a:t>
          </a:r>
          <a:r>
            <a:rPr lang="en-US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27 </a:t>
          </a:r>
          <a:r>
            <a:rPr lang="en-US" sz="16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iyun</a:t>
          </a:r>
          <a:r>
            <a:rPr lang="en-US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 </a:t>
          </a:r>
          <a:r>
            <a:rPr lang="en-US" sz="16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matbuot</a:t>
          </a:r>
          <a:r>
            <a:rPr lang="en-US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16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va</a:t>
          </a:r>
          <a:r>
            <a:rPr lang="en-US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16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ommoviy</a:t>
          </a:r>
          <a:r>
            <a:rPr lang="en-US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 </a:t>
          </a:r>
          <a:r>
            <a:rPr lang="en-US" sz="16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axborat</a:t>
          </a:r>
          <a:r>
            <a:rPr lang="en-US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16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vositalari</a:t>
          </a:r>
          <a:r>
            <a:rPr lang="en-US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16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hodim</a:t>
          </a:r>
          <a:r>
            <a:rPr lang="en-US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16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kuni</a:t>
          </a:r>
          <a:r>
            <a:rPr lang="en-US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16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sifatida</a:t>
          </a:r>
          <a:r>
            <a:rPr lang="en-US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16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nishob</a:t>
          </a:r>
          <a:r>
            <a:rPr lang="en-US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16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kanmoqda</a:t>
          </a:r>
          <a:r>
            <a:rPr lang="en-US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. 1906 </a:t>
          </a:r>
          <a:r>
            <a:rPr lang="en-US" sz="16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yilda</a:t>
          </a:r>
          <a:r>
            <a:rPr lang="en-US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“</a:t>
          </a:r>
          <a:r>
            <a:rPr lang="en-US" sz="16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Xurshid</a:t>
          </a:r>
          <a:r>
            <a:rPr lang="en-US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”, 1907 </a:t>
          </a:r>
          <a:r>
            <a:rPr lang="en-US" sz="16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yilda</a:t>
          </a:r>
          <a:r>
            <a:rPr lang="en-US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“</a:t>
          </a:r>
          <a:r>
            <a:rPr lang="en-US" sz="16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Shuhrat</a:t>
          </a:r>
          <a:r>
            <a:rPr lang="en-US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” </a:t>
          </a:r>
          <a:r>
            <a:rPr lang="en-US" sz="16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gazetalari</a:t>
          </a:r>
          <a:r>
            <a:rPr lang="en-US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16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nashrdan</a:t>
          </a:r>
          <a:r>
            <a:rPr lang="en-US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16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chiqdi</a:t>
          </a:r>
          <a:r>
            <a:rPr lang="en-US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. Bu </a:t>
          </a:r>
          <a:r>
            <a:rPr lang="en-US" sz="16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gazetalarni</a:t>
          </a:r>
          <a:r>
            <a:rPr lang="en-US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chop </a:t>
          </a:r>
          <a:r>
            <a:rPr lang="en-US" sz="16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etishdan</a:t>
          </a:r>
          <a:r>
            <a:rPr lang="en-US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16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maqsad</a:t>
          </a:r>
          <a:r>
            <a:rPr lang="en-US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 </a:t>
          </a:r>
          <a:r>
            <a:rPr lang="en-US" sz="16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eski</a:t>
          </a:r>
          <a:r>
            <a:rPr lang="en-US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16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aqidaparasliklarni</a:t>
          </a:r>
          <a:r>
            <a:rPr lang="en-US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16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qoraiab</a:t>
          </a:r>
          <a:r>
            <a:rPr lang="en-US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, </a:t>
          </a:r>
          <a:r>
            <a:rPr lang="en-US" sz="16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yangilik</a:t>
          </a:r>
          <a:r>
            <a:rPr lang="en-US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16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tarafdori</a:t>
          </a:r>
          <a:r>
            <a:rPr lang="en-US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16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bolishga</a:t>
          </a:r>
          <a:r>
            <a:rPr lang="en-US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16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undash</a:t>
          </a:r>
          <a:r>
            <a:rPr lang="en-US" sz="1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.</a:t>
          </a:r>
          <a:endParaRPr lang="ru-RU" sz="1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10800000">
        <a:off x="0" y="2468323"/>
        <a:ext cx="8358246" cy="981384"/>
      </dsp:txXfrm>
    </dsp:sp>
    <dsp:sp modelId="{CC82C3CC-E6C1-492E-B4F7-9C3D74E7243C}">
      <dsp:nvSpPr>
        <dsp:cNvPr id="0" name=""/>
        <dsp:cNvSpPr/>
      </dsp:nvSpPr>
      <dsp:spPr>
        <a:xfrm rot="10800000">
          <a:off x="0" y="1235274"/>
          <a:ext cx="8358246" cy="1245192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1906 </a:t>
          </a:r>
          <a:r>
            <a:rPr lang="en-US" sz="20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yilda</a:t>
          </a:r>
          <a:r>
            <a:rPr lang="en-US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20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Ismoil</a:t>
          </a:r>
          <a:r>
            <a:rPr lang="en-US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20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Obidov</a:t>
          </a:r>
          <a:r>
            <a:rPr lang="en-US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20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muharrirligida</a:t>
          </a:r>
          <a:r>
            <a:rPr lang="en-US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“</a:t>
          </a:r>
          <a:r>
            <a:rPr lang="en-US" sz="20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Taraqqiy</a:t>
          </a:r>
          <a:r>
            <a:rPr lang="en-US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” </a:t>
          </a:r>
          <a:r>
            <a:rPr lang="en-US" sz="20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nomli</a:t>
          </a:r>
          <a:r>
            <a:rPr lang="en-US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20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birinchi</a:t>
          </a:r>
          <a:r>
            <a:rPr lang="en-US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20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o`zbek</a:t>
          </a:r>
          <a:r>
            <a:rPr lang="en-US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20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gazetasi</a:t>
          </a:r>
          <a:r>
            <a:rPr lang="en-US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20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chiqdi</a:t>
          </a:r>
          <a:r>
            <a:rPr lang="en-US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.</a:t>
          </a:r>
          <a:endParaRPr lang="ru-RU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10800000">
        <a:off x="0" y="1235274"/>
        <a:ext cx="8358246" cy="809088"/>
      </dsp:txXfrm>
    </dsp:sp>
    <dsp:sp modelId="{1C860F32-EBE9-4545-8C7D-5B9BC3B8859F}">
      <dsp:nvSpPr>
        <dsp:cNvPr id="0" name=""/>
        <dsp:cNvSpPr/>
      </dsp:nvSpPr>
      <dsp:spPr>
        <a:xfrm rot="10800000">
          <a:off x="0" y="2226"/>
          <a:ext cx="8358246" cy="1245192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1917 </a:t>
          </a:r>
          <a:r>
            <a:rPr lang="en-US" sz="20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yilda</a:t>
          </a:r>
          <a:r>
            <a:rPr lang="en-US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20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o`lkada</a:t>
          </a:r>
          <a:r>
            <a:rPr lang="en-US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20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jami</a:t>
          </a:r>
          <a:r>
            <a:rPr lang="en-US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20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yuzga</a:t>
          </a:r>
          <a:r>
            <a:rPr lang="en-US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20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yaqin</a:t>
          </a:r>
          <a:r>
            <a:rPr lang="en-US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20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jadidchilik</a:t>
          </a:r>
          <a:r>
            <a:rPr lang="en-US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20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maktablari</a:t>
          </a:r>
          <a:r>
            <a:rPr lang="en-US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n-US" sz="20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ochildi</a:t>
          </a:r>
          <a:r>
            <a:rPr lang="en-US" sz="20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.</a:t>
          </a:r>
          <a:endParaRPr lang="ru-RU" sz="2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10800000">
        <a:off x="0" y="2226"/>
        <a:ext cx="8358246" cy="80908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0EF47F-6C01-47E7-967E-15EFD8D66424}">
      <dsp:nvSpPr>
        <dsp:cNvPr id="0" name=""/>
        <dsp:cNvSpPr/>
      </dsp:nvSpPr>
      <dsp:spPr>
        <a:xfrm>
          <a:off x="0" y="0"/>
          <a:ext cx="8572560" cy="9445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err="1" smtClean="0"/>
            <a:t>Mahmudho`ja</a:t>
          </a:r>
          <a:r>
            <a:rPr lang="en-US" sz="4100" kern="1200" dirty="0" smtClean="0"/>
            <a:t> </a:t>
          </a:r>
          <a:r>
            <a:rPr lang="en-US" sz="4100" kern="1200" dirty="0" err="1" smtClean="0"/>
            <a:t>Behbudiy</a:t>
          </a:r>
          <a:endParaRPr lang="ru-RU" sz="4100" kern="1200" dirty="0"/>
        </a:p>
      </dsp:txBody>
      <dsp:txXfrm>
        <a:off x="1808962" y="0"/>
        <a:ext cx="6763597" cy="944508"/>
      </dsp:txXfrm>
    </dsp:sp>
    <dsp:sp modelId="{80256847-4F7B-42AC-9746-FC9FD7F37FBC}">
      <dsp:nvSpPr>
        <dsp:cNvPr id="0" name=""/>
        <dsp:cNvSpPr/>
      </dsp:nvSpPr>
      <dsp:spPr>
        <a:xfrm>
          <a:off x="403217" y="94450"/>
          <a:ext cx="1096979" cy="755606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2E9289-1ECB-4632-901A-E10353B3C6A7}">
      <dsp:nvSpPr>
        <dsp:cNvPr id="0" name=""/>
        <dsp:cNvSpPr/>
      </dsp:nvSpPr>
      <dsp:spPr>
        <a:xfrm>
          <a:off x="0" y="1038959"/>
          <a:ext cx="8572560" cy="9445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err="1" smtClean="0"/>
            <a:t>Munavvar</a:t>
          </a:r>
          <a:r>
            <a:rPr lang="en-US" sz="4100" kern="1200" dirty="0" smtClean="0"/>
            <a:t> </a:t>
          </a:r>
          <a:r>
            <a:rPr lang="en-US" sz="4100" kern="1200" dirty="0" err="1" smtClean="0"/>
            <a:t>qori</a:t>
          </a:r>
          <a:r>
            <a:rPr lang="en-US" sz="4100" kern="1200" dirty="0" smtClean="0"/>
            <a:t> </a:t>
          </a:r>
          <a:r>
            <a:rPr lang="en-US" sz="4100" kern="1200" dirty="0" err="1" smtClean="0"/>
            <a:t>Yo`ldoshev</a:t>
          </a:r>
          <a:endParaRPr lang="ru-RU" sz="4100" kern="1200" dirty="0"/>
        </a:p>
      </dsp:txBody>
      <dsp:txXfrm>
        <a:off x="1808962" y="1038959"/>
        <a:ext cx="6763597" cy="944508"/>
      </dsp:txXfrm>
    </dsp:sp>
    <dsp:sp modelId="{CD5C5F83-F095-4602-A8F3-41F5598FA448}">
      <dsp:nvSpPr>
        <dsp:cNvPr id="0" name=""/>
        <dsp:cNvSpPr/>
      </dsp:nvSpPr>
      <dsp:spPr>
        <a:xfrm>
          <a:off x="403217" y="1133410"/>
          <a:ext cx="1096979" cy="755606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EDD5B4-2D39-447F-8E22-A392C207C443}">
      <dsp:nvSpPr>
        <dsp:cNvPr id="0" name=""/>
        <dsp:cNvSpPr/>
      </dsp:nvSpPr>
      <dsp:spPr>
        <a:xfrm>
          <a:off x="0" y="2077918"/>
          <a:ext cx="8572560" cy="9445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Abdulla </a:t>
          </a:r>
          <a:r>
            <a:rPr lang="en-US" sz="4100" kern="1200" dirty="0" err="1" smtClean="0"/>
            <a:t>Avloniy</a:t>
          </a:r>
          <a:endParaRPr lang="ru-RU" sz="4100" kern="1200" dirty="0"/>
        </a:p>
      </dsp:txBody>
      <dsp:txXfrm>
        <a:off x="1808962" y="2077918"/>
        <a:ext cx="6763597" cy="944508"/>
      </dsp:txXfrm>
    </dsp:sp>
    <dsp:sp modelId="{6381781D-42D6-47ED-8719-841B9C28B7BA}">
      <dsp:nvSpPr>
        <dsp:cNvPr id="0" name=""/>
        <dsp:cNvSpPr/>
      </dsp:nvSpPr>
      <dsp:spPr>
        <a:xfrm>
          <a:off x="403217" y="2172369"/>
          <a:ext cx="1096979" cy="755606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D98117-DC30-4A7E-947E-5369DA05AE3E}">
      <dsp:nvSpPr>
        <dsp:cNvPr id="0" name=""/>
        <dsp:cNvSpPr/>
      </dsp:nvSpPr>
      <dsp:spPr>
        <a:xfrm>
          <a:off x="0" y="3116877"/>
          <a:ext cx="8572560" cy="9445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err="1" smtClean="0"/>
            <a:t>Fitrat</a:t>
          </a:r>
          <a:r>
            <a:rPr lang="en-US" sz="4100" kern="1200" dirty="0" smtClean="0"/>
            <a:t> </a:t>
          </a:r>
          <a:endParaRPr lang="ru-RU" sz="4100" kern="1200" dirty="0"/>
        </a:p>
      </dsp:txBody>
      <dsp:txXfrm>
        <a:off x="1808962" y="3116877"/>
        <a:ext cx="6763597" cy="944508"/>
      </dsp:txXfrm>
    </dsp:sp>
    <dsp:sp modelId="{69DB069E-9391-430D-BAD4-553FFFBEABA2}">
      <dsp:nvSpPr>
        <dsp:cNvPr id="0" name=""/>
        <dsp:cNvSpPr/>
      </dsp:nvSpPr>
      <dsp:spPr>
        <a:xfrm>
          <a:off x="403217" y="3211328"/>
          <a:ext cx="1096979" cy="755606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0DD945-761F-49F7-9FD4-1B323C6B67CF}">
      <dsp:nvSpPr>
        <dsp:cNvPr id="0" name=""/>
        <dsp:cNvSpPr/>
      </dsp:nvSpPr>
      <dsp:spPr>
        <a:xfrm>
          <a:off x="0" y="4155836"/>
          <a:ext cx="8572560" cy="9445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err="1" smtClean="0"/>
            <a:t>Abdulhamid</a:t>
          </a:r>
          <a:r>
            <a:rPr lang="en-US" sz="4100" kern="1200" dirty="0" smtClean="0"/>
            <a:t> </a:t>
          </a:r>
          <a:r>
            <a:rPr lang="en-US" sz="4100" kern="1200" dirty="0" err="1" smtClean="0"/>
            <a:t>Cho`lpon</a:t>
          </a:r>
          <a:endParaRPr lang="ru-RU" sz="4100" kern="1200" dirty="0"/>
        </a:p>
      </dsp:txBody>
      <dsp:txXfrm>
        <a:off x="1808962" y="4155836"/>
        <a:ext cx="6763597" cy="944508"/>
      </dsp:txXfrm>
    </dsp:sp>
    <dsp:sp modelId="{931D4874-8693-4257-88ED-01913CAEC1CD}">
      <dsp:nvSpPr>
        <dsp:cNvPr id="0" name=""/>
        <dsp:cNvSpPr/>
      </dsp:nvSpPr>
      <dsp:spPr>
        <a:xfrm>
          <a:off x="403217" y="4250287"/>
          <a:ext cx="1096979" cy="755606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5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604CE9-6755-464A-A52E-EDA97EAE8116}">
      <dsp:nvSpPr>
        <dsp:cNvPr id="0" name=""/>
        <dsp:cNvSpPr/>
      </dsp:nvSpPr>
      <dsp:spPr>
        <a:xfrm>
          <a:off x="0" y="0"/>
          <a:ext cx="8501090" cy="14957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err="1" smtClean="0"/>
            <a:t>O`rta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Osiyoda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jadidchilik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otasi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Mahmudxo`ja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Behbudiy</a:t>
          </a:r>
          <a:r>
            <a:rPr lang="en-US" sz="2400" kern="1200" dirty="0" smtClean="0"/>
            <a:t> dir. U </a:t>
          </a:r>
          <a:r>
            <a:rPr lang="en-US" sz="2400" kern="1200" dirty="0" err="1" smtClean="0"/>
            <a:t>yaratgan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darsliklar</a:t>
          </a:r>
          <a:r>
            <a:rPr lang="en-US" sz="2400" kern="1200" dirty="0" smtClean="0"/>
            <a:t>  </a:t>
          </a:r>
          <a:r>
            <a:rPr lang="en-US" sz="2400" kern="1200" dirty="0" err="1" smtClean="0"/>
            <a:t>Adibi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avval</a:t>
          </a:r>
          <a:r>
            <a:rPr lang="en-US" sz="2400" kern="1200" dirty="0" smtClean="0"/>
            <a:t>, </a:t>
          </a:r>
          <a:r>
            <a:rPr lang="en-US" sz="2400" kern="1200" dirty="0" err="1" smtClean="0"/>
            <a:t>Adibi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soniy</a:t>
          </a:r>
          <a:r>
            <a:rPr lang="en-US" sz="2400" kern="1200" dirty="0" smtClean="0"/>
            <a:t>, </a:t>
          </a:r>
          <a:r>
            <a:rPr lang="en-US" sz="2400" kern="1200" dirty="0" err="1" smtClean="0"/>
            <a:t>Yer</a:t>
          </a:r>
          <a:r>
            <a:rPr lang="en-US" sz="2400" kern="1200" dirty="0" smtClean="0"/>
            <a:t> </a:t>
          </a:r>
          <a:r>
            <a:rPr lang="en-US" sz="2400" kern="1200" dirty="0" err="1" smtClean="0"/>
            <a:t>yuzi</a:t>
          </a:r>
          <a:endParaRPr lang="ru-RU" sz="2400" kern="1200" dirty="0"/>
        </a:p>
      </dsp:txBody>
      <dsp:txXfrm>
        <a:off x="1849791" y="0"/>
        <a:ext cx="6651298" cy="1495733"/>
      </dsp:txXfrm>
    </dsp:sp>
    <dsp:sp modelId="{7CBBBC7E-456C-48AF-A0E2-0CC0FB294F93}">
      <dsp:nvSpPr>
        <dsp:cNvPr id="0" name=""/>
        <dsp:cNvSpPr/>
      </dsp:nvSpPr>
      <dsp:spPr>
        <a:xfrm>
          <a:off x="149573" y="149573"/>
          <a:ext cx="1700218" cy="1196586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A4C907-169B-4250-8B86-34CF21C0A077}">
      <dsp:nvSpPr>
        <dsp:cNvPr id="0" name=""/>
        <dsp:cNvSpPr/>
      </dsp:nvSpPr>
      <dsp:spPr>
        <a:xfrm>
          <a:off x="0" y="1645306"/>
          <a:ext cx="8501090" cy="14957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Abdulla </a:t>
          </a:r>
          <a:r>
            <a:rPr lang="en-US" sz="1600" kern="1200" dirty="0" err="1" smtClean="0"/>
            <a:t>Avloniy</a:t>
          </a:r>
          <a:r>
            <a:rPr lang="en-US" sz="1600" kern="1200" dirty="0" smtClean="0"/>
            <a:t> 1907 </a:t>
          </a:r>
          <a:r>
            <a:rPr lang="en-US" sz="1600" kern="1200" dirty="0" err="1" smtClean="0"/>
            <a:t>yilda</a:t>
          </a:r>
          <a:r>
            <a:rPr lang="en-US" sz="1600" kern="1200" dirty="0" smtClean="0"/>
            <a:t> “</a:t>
          </a:r>
          <a:r>
            <a:rPr lang="en-US" sz="1600" kern="1200" dirty="0" err="1" smtClean="0"/>
            <a:t>Shuhrat</a:t>
          </a:r>
          <a:r>
            <a:rPr lang="en-US" sz="1600" kern="1200" dirty="0" smtClean="0"/>
            <a:t>” </a:t>
          </a:r>
          <a:r>
            <a:rPr lang="en-US" sz="1600" kern="1200" dirty="0" err="1" smtClean="0"/>
            <a:t>gazetasini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yaratdi</a:t>
          </a:r>
          <a:r>
            <a:rPr lang="en-US" sz="1600" kern="1200" dirty="0" smtClean="0"/>
            <a:t>.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Ular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Alisher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Navoiy</a:t>
          </a:r>
          <a:r>
            <a:rPr lang="en-US" sz="1600" kern="1200" dirty="0" smtClean="0"/>
            <a:t>, </a:t>
          </a:r>
          <a:r>
            <a:rPr lang="en-US" sz="1600" kern="1200" dirty="0" err="1" smtClean="0"/>
            <a:t>Mirzo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bedil</a:t>
          </a:r>
          <a:r>
            <a:rPr lang="en-US" sz="1600" kern="1200" dirty="0" smtClean="0"/>
            <a:t>, </a:t>
          </a:r>
          <a:r>
            <a:rPr lang="en-US" sz="1600" kern="1200" dirty="0" err="1" smtClean="0"/>
            <a:t>Boborahim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Mashrab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lardan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qolgan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meroslardan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foydalanib</a:t>
          </a:r>
          <a:r>
            <a:rPr lang="en-US" sz="1600" kern="1200" dirty="0" smtClean="0"/>
            <a:t>, </a:t>
          </a:r>
          <a:r>
            <a:rPr lang="en-US" sz="1600" kern="1200" dirty="0" err="1" smtClean="0"/>
            <a:t>taraqqiyparvar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rejalarini</a:t>
          </a:r>
          <a:r>
            <a:rPr lang="en-US" sz="1600" kern="1200" dirty="0" smtClean="0"/>
            <a:t>  </a:t>
          </a:r>
          <a:r>
            <a:rPr lang="en-US" sz="1600" kern="1200" dirty="0" err="1" smtClean="0"/>
            <a:t>davom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ettirdi</a:t>
          </a:r>
          <a:r>
            <a:rPr lang="en-US" sz="1600" kern="1200" dirty="0" smtClean="0"/>
            <a:t>.</a:t>
          </a:r>
        </a:p>
      </dsp:txBody>
      <dsp:txXfrm>
        <a:off x="1849791" y="1645306"/>
        <a:ext cx="6651298" cy="1495733"/>
      </dsp:txXfrm>
    </dsp:sp>
    <dsp:sp modelId="{38130C28-5B62-446F-85EE-E5C990A12A54}">
      <dsp:nvSpPr>
        <dsp:cNvPr id="0" name=""/>
        <dsp:cNvSpPr/>
      </dsp:nvSpPr>
      <dsp:spPr>
        <a:xfrm>
          <a:off x="149573" y="1794879"/>
          <a:ext cx="1700218" cy="1196586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ADD8CD-7EDC-4745-BD2F-A6FD46D9634B}">
      <dsp:nvSpPr>
        <dsp:cNvPr id="0" name=""/>
        <dsp:cNvSpPr/>
      </dsp:nvSpPr>
      <dsp:spPr>
        <a:xfrm>
          <a:off x="0" y="3290612"/>
          <a:ext cx="8501090" cy="14957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500" kern="1200"/>
        </a:p>
      </dsp:txBody>
      <dsp:txXfrm>
        <a:off x="1849791" y="3290612"/>
        <a:ext cx="6651298" cy="1495733"/>
      </dsp:txXfrm>
    </dsp:sp>
    <dsp:sp modelId="{AF3733A8-BCD5-404D-80E2-AEDD231257CA}">
      <dsp:nvSpPr>
        <dsp:cNvPr id="0" name=""/>
        <dsp:cNvSpPr/>
      </dsp:nvSpPr>
      <dsp:spPr>
        <a:xfrm>
          <a:off x="149573" y="3440186"/>
          <a:ext cx="1700218" cy="1196586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9EFD51-05DA-4AE7-B2D0-6CCBB166B83A}">
      <dsp:nvSpPr>
        <dsp:cNvPr id="0" name=""/>
        <dsp:cNvSpPr/>
      </dsp:nvSpPr>
      <dsp:spPr>
        <a:xfrm>
          <a:off x="1293" y="1235"/>
          <a:ext cx="7998469" cy="23008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/>
            <a:t>JADIDCHILIK</a:t>
          </a:r>
          <a:endParaRPr lang="ru-RU" sz="6500" kern="1200" dirty="0"/>
        </a:p>
      </dsp:txBody>
      <dsp:txXfrm>
        <a:off x="68681" y="68623"/>
        <a:ext cx="7863693" cy="2166034"/>
      </dsp:txXfrm>
    </dsp:sp>
    <dsp:sp modelId="{88614967-6490-4E22-858C-0EF061F18DC3}">
      <dsp:nvSpPr>
        <dsp:cNvPr id="0" name=""/>
        <dsp:cNvSpPr/>
      </dsp:nvSpPr>
      <dsp:spPr>
        <a:xfrm>
          <a:off x="1293" y="2516011"/>
          <a:ext cx="1881107" cy="23008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www.jadid.uz</a:t>
          </a:r>
          <a:endParaRPr lang="ru-RU" sz="1600" b="1" kern="1200" dirty="0"/>
        </a:p>
      </dsp:txBody>
      <dsp:txXfrm>
        <a:off x="56389" y="2571107"/>
        <a:ext cx="1770915" cy="2190618"/>
      </dsp:txXfrm>
    </dsp:sp>
    <dsp:sp modelId="{8D36F2F7-3135-4263-BE79-4932F6561CCB}">
      <dsp:nvSpPr>
        <dsp:cNvPr id="0" name=""/>
        <dsp:cNvSpPr/>
      </dsp:nvSpPr>
      <dsp:spPr>
        <a:xfrm>
          <a:off x="2040413" y="2516011"/>
          <a:ext cx="1881107" cy="23008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www.ziyonet.uz</a:t>
          </a:r>
          <a:endParaRPr lang="ru-RU" sz="1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095509" y="2571107"/>
        <a:ext cx="1770915" cy="2190618"/>
      </dsp:txXfrm>
    </dsp:sp>
    <dsp:sp modelId="{2E0D78DA-7F1C-4177-B7F5-409BE20AB1CF}">
      <dsp:nvSpPr>
        <dsp:cNvPr id="0" name=""/>
        <dsp:cNvSpPr/>
      </dsp:nvSpPr>
      <dsp:spPr>
        <a:xfrm>
          <a:off x="4079534" y="2516011"/>
          <a:ext cx="1881107" cy="23008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www.kitob.uz</a:t>
          </a:r>
          <a:endParaRPr lang="ru-RU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134630" y="2571107"/>
        <a:ext cx="1770915" cy="2190618"/>
      </dsp:txXfrm>
    </dsp:sp>
    <dsp:sp modelId="{D28D55A5-5F3C-47B5-BBDF-0368CC1550A7}">
      <dsp:nvSpPr>
        <dsp:cNvPr id="0" name=""/>
        <dsp:cNvSpPr/>
      </dsp:nvSpPr>
      <dsp:spPr>
        <a:xfrm>
          <a:off x="6118655" y="2516011"/>
          <a:ext cx="1881107" cy="230081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www.e-tarix.uz</a:t>
          </a:r>
          <a:endParaRPr lang="ru-RU" sz="1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173751" y="2571107"/>
        <a:ext cx="1770915" cy="21906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4#1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4#2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12DAB-011D-4C40-8703-FB46BCB43B77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BF36312-BA36-4BF9-A2D2-93CC3BF849D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12DAB-011D-4C40-8703-FB46BCB43B77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36312-BA36-4BF9-A2D2-93CC3BF849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12DAB-011D-4C40-8703-FB46BCB43B77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36312-BA36-4BF9-A2D2-93CC3BF849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12DAB-011D-4C40-8703-FB46BCB43B77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36312-BA36-4BF9-A2D2-93CC3BF849D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12DAB-011D-4C40-8703-FB46BCB43B77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BF36312-BA36-4BF9-A2D2-93CC3BF849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12DAB-011D-4C40-8703-FB46BCB43B77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36312-BA36-4BF9-A2D2-93CC3BF849D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12DAB-011D-4C40-8703-FB46BCB43B77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36312-BA36-4BF9-A2D2-93CC3BF849D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12DAB-011D-4C40-8703-FB46BCB43B77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36312-BA36-4BF9-A2D2-93CC3BF849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12DAB-011D-4C40-8703-FB46BCB43B77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36312-BA36-4BF9-A2D2-93CC3BF849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12DAB-011D-4C40-8703-FB46BCB43B77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36312-BA36-4BF9-A2D2-93CC3BF849D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12DAB-011D-4C40-8703-FB46BCB43B77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BF36312-BA36-4BF9-A2D2-93CC3BF849D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CD12DAB-011D-4C40-8703-FB46BCB43B77}" type="datetimeFigureOut">
              <a:rPr lang="ru-RU" smtClean="0"/>
              <a:pPr/>
              <a:t>25.01.2017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BF36312-BA36-4BF9-A2D2-93CC3BF849D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HOME\Downloads\%5bv-s.mobi%5dIslom%20Karimov%20chiroyli%20nutqi%20,%20&#1064;&#1072;&#1074;&#1082;&#1072;&#1090;%20&#1052;&#1080;&#1088;&#1079;&#1080;&#1105;&#1077;&#1074;,&#1059;&#1079;&#1073;&#1077;&#1082;&#1080;&#1089;&#1090;&#1072;&#1085;,2016,Uzbekistan,%20&#1038;&#1079;&#1073;&#1077;&#1082;&#1080;&#1089;&#1090;&#1086;&#1085;,&#1048;&#1089;&#1083;&#1072;&#1084;%20&#1050;&#1072;&#1088;&#1080;&#1084;&#1086;&#1074;.240p.3g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5786" y="2928934"/>
            <a:ext cx="7715304" cy="2643206"/>
          </a:xfrm>
        </p:spPr>
        <p:txBody>
          <a:bodyPr>
            <a:noAutofit/>
          </a:bodyPr>
          <a:lstStyle/>
          <a:p>
            <a:r>
              <a:rPr lang="en-US" sz="60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Mavzu</a:t>
            </a:r>
            <a:r>
              <a:rPr lang="en-US" sz="60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XIX </a:t>
            </a:r>
            <a:r>
              <a:rPr lang="en-US" sz="60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asr</a:t>
            </a:r>
            <a:r>
              <a:rPr lang="en-US" sz="60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60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oxiri</a:t>
            </a:r>
            <a:r>
              <a:rPr lang="en-US" sz="60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XX </a:t>
            </a:r>
            <a:r>
              <a:rPr lang="en-US" sz="60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asr</a:t>
            </a:r>
            <a:r>
              <a:rPr lang="en-US" sz="60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60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boshlarida</a:t>
            </a:r>
            <a:r>
              <a:rPr lang="en-US" sz="60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60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jadidchilik</a:t>
            </a:r>
            <a:r>
              <a:rPr lang="en-US" sz="60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6000" b="1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harakati</a:t>
            </a:r>
            <a:endParaRPr lang="ru-RU" sz="60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213282"/>
            <a:ext cx="8229600" cy="2071702"/>
          </a:xfrm>
        </p:spPr>
        <p:txBody>
          <a:bodyPr>
            <a:noAutofit/>
          </a:bodyPr>
          <a:lstStyle/>
          <a:p>
            <a:r>
              <a:rPr lang="en-US" sz="6600" dirty="0" smtClean="0">
                <a:solidFill>
                  <a:schemeClr val="tx1"/>
                </a:solidFill>
              </a:rPr>
              <a:t>5-sinf </a:t>
            </a:r>
            <a:br>
              <a:rPr lang="en-US" sz="6600" dirty="0" smtClean="0">
                <a:solidFill>
                  <a:schemeClr val="tx1"/>
                </a:solidFill>
              </a:rPr>
            </a:br>
            <a:r>
              <a:rPr lang="en-US" sz="6600" dirty="0" err="1" smtClean="0">
                <a:solidFill>
                  <a:schemeClr val="tx1"/>
                </a:solidFill>
              </a:rPr>
              <a:t>Tarix</a:t>
            </a:r>
            <a:r>
              <a:rPr lang="en-US" sz="6600" dirty="0" smtClean="0">
                <a:solidFill>
                  <a:schemeClr val="tx1"/>
                </a:solidFill>
              </a:rPr>
              <a:t> </a:t>
            </a:r>
            <a:r>
              <a:rPr lang="en-US" sz="6600" dirty="0" smtClean="0">
                <a:solidFill>
                  <a:schemeClr val="tx1"/>
                </a:solidFill>
              </a:rPr>
              <a:t>fan</a:t>
            </a:r>
            <a:r>
              <a:rPr lang="ru-RU" sz="6600" dirty="0" smtClean="0">
                <a:solidFill>
                  <a:schemeClr val="tx1"/>
                </a:solidFill>
              </a:rPr>
              <a:t/>
            </a:r>
            <a:br>
              <a:rPr lang="ru-RU" sz="6600" dirty="0" smtClean="0">
                <a:solidFill>
                  <a:schemeClr val="tx1"/>
                </a:solidFill>
              </a:rPr>
            </a:br>
            <a:r>
              <a:rPr lang="ru-RU" sz="6600" dirty="0">
                <a:solidFill>
                  <a:schemeClr val="tx1"/>
                </a:solidFill>
              </a:rPr>
              <a:t/>
            </a:r>
            <a:br>
              <a:rPr lang="ru-RU" sz="6600" dirty="0">
                <a:solidFill>
                  <a:schemeClr val="tx1"/>
                </a:solidFill>
              </a:rPr>
            </a:br>
            <a:endParaRPr lang="ru-RU" sz="6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1342929"/>
      </p:ext>
    </p:extLst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err="1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Foydalanilgan</a:t>
            </a: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veb-sayt</a:t>
            </a: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manzillari</a:t>
            </a:r>
            <a:endParaRPr lang="ru-RU" b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Схема 2"/>
          <p:cNvGraphicFramePr/>
          <p:nvPr/>
        </p:nvGraphicFramePr>
        <p:xfrm>
          <a:off x="500034" y="1428736"/>
          <a:ext cx="8001056" cy="48180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0166" y="3529026"/>
            <a:ext cx="7086600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dirty="0" smtClean="0">
                <a:solidFill>
                  <a:srgbClr val="002060"/>
                </a:solidFill>
              </a:rPr>
              <a:t>E’TIBORINGIZ </a:t>
            </a:r>
            <a:br>
              <a:rPr lang="en-US" sz="7200" dirty="0" smtClean="0">
                <a:solidFill>
                  <a:srgbClr val="002060"/>
                </a:solidFill>
              </a:rPr>
            </a:br>
            <a:r>
              <a:rPr lang="en-US" sz="7200" dirty="0" smtClean="0">
                <a:solidFill>
                  <a:srgbClr val="002060"/>
                </a:solidFill>
              </a:rPr>
              <a:t>UCHUN</a:t>
            </a:r>
            <a:br>
              <a:rPr lang="en-US" sz="7200" dirty="0" smtClean="0">
                <a:solidFill>
                  <a:srgbClr val="002060"/>
                </a:solidFill>
              </a:rPr>
            </a:br>
            <a:r>
              <a:rPr lang="en-US" sz="7200" dirty="0" smtClean="0">
                <a:solidFill>
                  <a:srgbClr val="002060"/>
                </a:solidFill>
              </a:rPr>
              <a:t>RAHMAT</a:t>
            </a:r>
            <a:endParaRPr lang="ru-RU" sz="72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6000" dirty="0" smtClean="0">
                <a:solidFill>
                  <a:schemeClr val="accent1">
                    <a:lumMod val="50000"/>
                  </a:schemeClr>
                </a:solidFill>
              </a:rPr>
              <a:t>REJA</a:t>
            </a:r>
            <a:endParaRPr lang="ru-RU" sz="6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14282" y="1600200"/>
            <a:ext cx="8715436" cy="4709160"/>
          </a:xfr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Jadidchilik</a:t>
            </a:r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harakatining</a:t>
            </a:r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vujudga</a:t>
            </a:r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kelish</a:t>
            </a:r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sabablari</a:t>
            </a:r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Jadidlarning</a:t>
            </a:r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maqsadi</a:t>
            </a:r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</a:t>
            </a:r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vazifalari</a:t>
            </a:r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Jadidchilik</a:t>
            </a:r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harakati</a:t>
            </a:r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namoyondalari</a:t>
            </a:r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Jadidchilik</a:t>
            </a:r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harakati</a:t>
            </a:r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natijalari</a:t>
            </a:r>
            <a:r>
              <a:rPr lang="en-US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8535557"/>
      </p:ext>
    </p:extLst>
  </p:cSld>
  <p:clrMapOvr>
    <a:masterClrMapping/>
  </p:clrMapOvr>
  <p:transition spd="med">
    <p:cover dir="l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Jadidchilik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harakatining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vujudga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kelish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sabablari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  <a:endParaRPr lang="ru-RU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924021846"/>
              </p:ext>
            </p:extLst>
          </p:nvPr>
        </p:nvGraphicFramePr>
        <p:xfrm>
          <a:off x="500034" y="1571612"/>
          <a:ext cx="8143932" cy="49292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96719230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665696907"/>
              </p:ext>
            </p:extLst>
          </p:nvPr>
        </p:nvGraphicFramePr>
        <p:xfrm>
          <a:off x="2547966" y="210130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Скругленный прямоугольник 4"/>
          <p:cNvSpPr/>
          <p:nvPr/>
        </p:nvSpPr>
        <p:spPr>
          <a:xfrm>
            <a:off x="199462" y="2000240"/>
            <a:ext cx="2015084" cy="41764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/>
              <a:t>Turkis-tonda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milliy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demok-ratik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davlat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barpo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qilish</a:t>
            </a:r>
            <a:endParaRPr lang="ru-RU" sz="2800" b="1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066800" y="427038"/>
            <a:ext cx="7772400" cy="1143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bIns="91440" anchor="b" anchorCtr="0">
            <a:normAutofit fontScale="900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Jadidchilik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harakatining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maqsad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vazifalari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  <a:endParaRPr lang="ru-RU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20489497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/>
        </p:nvGraphicFramePr>
        <p:xfrm>
          <a:off x="571472" y="1793892"/>
          <a:ext cx="8358246" cy="47783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899592" y="332656"/>
            <a:ext cx="7772400" cy="11430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bIns="91440" anchor="b" anchorCtr="0">
            <a:normAutofit fontScale="900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Jadidchilik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harakatining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maqsad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vazifalari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  <a:endParaRPr lang="ru-RU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72264608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329642" cy="917596"/>
          </a:xfrm>
        </p:spPr>
        <p:txBody>
          <a:bodyPr>
            <a:normAutofit/>
          </a:bodyPr>
          <a:lstStyle/>
          <a:p>
            <a:pPr algn="ctr"/>
            <a:r>
              <a:rPr lang="en-US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Jadidchilik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harakati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namoyondalari</a:t>
            </a:r>
            <a:endParaRPr lang="ru-RU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Схема 5"/>
          <p:cNvGraphicFramePr/>
          <p:nvPr/>
        </p:nvGraphicFramePr>
        <p:xfrm>
          <a:off x="357158" y="1397000"/>
          <a:ext cx="8572560" cy="51038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24739650"/>
      </p:ext>
    </p:extLst>
  </p:cSld>
  <p:clrMapOvr>
    <a:masterClrMapping/>
  </p:clrMapOvr>
  <p:transition spd="med">
    <p:blind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solidFill>
                  <a:schemeClr val="accent3">
                    <a:lumMod val="50000"/>
                  </a:schemeClr>
                </a:solidFill>
              </a:rPr>
              <a:t>Jadidchilik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3">
                    <a:lumMod val="50000"/>
                  </a:schemeClr>
                </a:solidFill>
              </a:rPr>
              <a:t>harakati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namoyondalari</a:t>
            </a:r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430637106"/>
              </p:ext>
            </p:extLst>
          </p:nvPr>
        </p:nvGraphicFramePr>
        <p:xfrm>
          <a:off x="357158" y="1571612"/>
          <a:ext cx="8501090" cy="47863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357422" y="5072074"/>
            <a:ext cx="60310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1912 </a:t>
            </a:r>
            <a:r>
              <a:rPr lang="en-US" sz="2400" dirty="0" err="1" smtClean="0"/>
              <a:t>yilga</a:t>
            </a:r>
            <a:r>
              <a:rPr lang="en-US" sz="2400" dirty="0" smtClean="0"/>
              <a:t> </a:t>
            </a:r>
            <a:r>
              <a:rPr lang="en-US" sz="2400" dirty="0" err="1" smtClean="0"/>
              <a:t>kelib</a:t>
            </a:r>
            <a:r>
              <a:rPr lang="en-US" sz="2400" dirty="0" smtClean="0"/>
              <a:t> 30 </a:t>
            </a:r>
            <a:r>
              <a:rPr lang="en-US" sz="2400" dirty="0" err="1" smtClean="0"/>
              <a:t>nafar</a:t>
            </a:r>
            <a:r>
              <a:rPr lang="en-US" sz="2400" dirty="0" smtClean="0"/>
              <a:t> </a:t>
            </a:r>
            <a:r>
              <a:rPr lang="en-US" sz="2400" dirty="0" err="1" smtClean="0"/>
              <a:t>yosh</a:t>
            </a:r>
            <a:r>
              <a:rPr lang="en-US" sz="2400" dirty="0" smtClean="0"/>
              <a:t> </a:t>
            </a:r>
            <a:r>
              <a:rPr lang="en-US" sz="2400" dirty="0" err="1" smtClean="0"/>
              <a:t>talabalarni</a:t>
            </a:r>
            <a:r>
              <a:rPr lang="en-US" sz="2400" dirty="0" smtClean="0"/>
              <a:t> </a:t>
            </a:r>
            <a:r>
              <a:rPr lang="en-US" sz="2400" dirty="0" err="1" smtClean="0"/>
              <a:t>Turkiya</a:t>
            </a:r>
            <a:r>
              <a:rPr lang="en-US" sz="2400" dirty="0" smtClean="0"/>
              <a:t> </a:t>
            </a:r>
            <a:r>
              <a:rPr lang="en-US" sz="2400" dirty="0" err="1" smtClean="0"/>
              <a:t>davlatiga</a:t>
            </a:r>
            <a:r>
              <a:rPr lang="en-US" sz="2400" dirty="0" smtClean="0"/>
              <a:t> </a:t>
            </a:r>
            <a:r>
              <a:rPr lang="en-US" sz="2400" dirty="0" err="1" smtClean="0"/>
              <a:t>o`qishga</a:t>
            </a:r>
            <a:r>
              <a:rPr lang="en-US" sz="2400" dirty="0" smtClean="0"/>
              <a:t> </a:t>
            </a:r>
            <a:r>
              <a:rPr lang="en-US" sz="2400" dirty="0" err="1" smtClean="0"/>
              <a:t>jo`natdilar</a:t>
            </a:r>
            <a:r>
              <a:rPr lang="en-US" sz="24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924739650"/>
      </p:ext>
    </p:extLst>
  </p:cSld>
  <p:clrMapOvr>
    <a:masterClrMapping/>
  </p:clrMapOvr>
  <p:transition spd="med">
    <p:blinds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>
                <a:solidFill>
                  <a:schemeClr val="tx1"/>
                </a:solidFill>
              </a:rPr>
              <a:t>Jadidchilik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harakati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va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natijalari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1285860"/>
            <a:ext cx="821537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33400" algn="just"/>
            <a:r>
              <a:rPr lang="en-US" sz="2000" b="1" dirty="0" smtClean="0">
                <a:solidFill>
                  <a:schemeClr val="accent1"/>
                </a:solidFill>
              </a:rPr>
              <a:t>1917 </a:t>
            </a:r>
            <a:r>
              <a:rPr lang="en-US" sz="2000" b="1" dirty="0" err="1" smtClean="0">
                <a:solidFill>
                  <a:schemeClr val="accent1"/>
                </a:solidFill>
              </a:rPr>
              <a:t>yilda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Rossiyada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feodal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voqealar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arafasida</a:t>
            </a:r>
            <a:r>
              <a:rPr lang="en-US" sz="2000" b="1" dirty="0" smtClean="0">
                <a:solidFill>
                  <a:schemeClr val="accent1"/>
                </a:solidFill>
              </a:rPr>
              <a:t>, </a:t>
            </a:r>
            <a:r>
              <a:rPr lang="en-US" sz="2000" b="1" dirty="0" err="1" smtClean="0">
                <a:solidFill>
                  <a:schemeClr val="accent1"/>
                </a:solidFill>
              </a:rPr>
              <a:t>Turkiston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jadidchiligi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kuchli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siyosiy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harakatga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aylandi</a:t>
            </a:r>
            <a:r>
              <a:rPr lang="en-US" sz="2000" b="1" dirty="0" smtClean="0">
                <a:solidFill>
                  <a:schemeClr val="accent1"/>
                </a:solidFill>
              </a:rPr>
              <a:t>.</a:t>
            </a:r>
          </a:p>
          <a:p>
            <a:pPr indent="533400" algn="just"/>
            <a:r>
              <a:rPr lang="en-US" sz="2000" b="1" dirty="0" smtClean="0">
                <a:solidFill>
                  <a:schemeClr val="accent1"/>
                </a:solidFill>
              </a:rPr>
              <a:t>1917 </a:t>
            </a:r>
            <a:r>
              <a:rPr lang="en-US" sz="2000" b="1" dirty="0" err="1" smtClean="0">
                <a:solidFill>
                  <a:schemeClr val="accent1"/>
                </a:solidFill>
              </a:rPr>
              <a:t>yil</a:t>
            </a:r>
            <a:r>
              <a:rPr lang="en-US" sz="2000" b="1" dirty="0" smtClean="0">
                <a:solidFill>
                  <a:schemeClr val="accent1"/>
                </a:solidFill>
              </a:rPr>
              <a:t> mart </a:t>
            </a:r>
            <a:r>
              <a:rPr lang="en-US" sz="2000" b="1" dirty="0" err="1" smtClean="0">
                <a:solidFill>
                  <a:schemeClr val="accent1"/>
                </a:solidFill>
              </a:rPr>
              <a:t>oyida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ularning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umumiy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dasturiga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ega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bo`lgan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tashkilot</a:t>
            </a:r>
            <a:r>
              <a:rPr lang="en-US" sz="2000" b="1" dirty="0" smtClean="0">
                <a:solidFill>
                  <a:schemeClr val="accent1"/>
                </a:solidFill>
              </a:rPr>
              <a:t> “</a:t>
            </a:r>
            <a:r>
              <a:rPr lang="en-US" sz="2000" b="1" dirty="0" err="1" smtClean="0">
                <a:solidFill>
                  <a:schemeClr val="accent1"/>
                </a:solidFill>
              </a:rPr>
              <a:t>Musulmonlar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markaziy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sho`rosi</a:t>
            </a:r>
            <a:r>
              <a:rPr lang="en-US" sz="2000" b="1" dirty="0" smtClean="0">
                <a:solidFill>
                  <a:schemeClr val="accent1"/>
                </a:solidFill>
              </a:rPr>
              <a:t>” </a:t>
            </a:r>
            <a:r>
              <a:rPr lang="en-US" sz="2000" b="1" dirty="0" err="1" smtClean="0">
                <a:solidFill>
                  <a:schemeClr val="accent1"/>
                </a:solidFill>
              </a:rPr>
              <a:t>tuzildi</a:t>
            </a:r>
            <a:r>
              <a:rPr lang="en-US" sz="2000" b="1" dirty="0" smtClean="0">
                <a:solidFill>
                  <a:schemeClr val="accent1"/>
                </a:solidFill>
              </a:rPr>
              <a:t>. </a:t>
            </a:r>
            <a:r>
              <a:rPr lang="en-US" sz="2000" b="1" dirty="0" err="1" smtClean="0">
                <a:solidFill>
                  <a:schemeClr val="accent1"/>
                </a:solidFill>
              </a:rPr>
              <a:t>Unda</a:t>
            </a:r>
            <a:r>
              <a:rPr lang="en-US" sz="2000" b="1" dirty="0" smtClean="0">
                <a:solidFill>
                  <a:schemeClr val="accent1"/>
                </a:solidFill>
              </a:rPr>
              <a:t> 350 ta </a:t>
            </a:r>
            <a:r>
              <a:rPr lang="en-US" sz="2000" b="1" dirty="0" err="1" smtClean="0">
                <a:solidFill>
                  <a:schemeClr val="accent1"/>
                </a:solidFill>
              </a:rPr>
              <a:t>delegat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qatnashdi</a:t>
            </a:r>
            <a:r>
              <a:rPr lang="en-US" sz="2000" b="1" dirty="0" smtClean="0">
                <a:solidFill>
                  <a:schemeClr val="accent1"/>
                </a:solidFill>
              </a:rPr>
              <a:t>.</a:t>
            </a:r>
          </a:p>
          <a:p>
            <a:pPr indent="533400" algn="just"/>
            <a:r>
              <a:rPr lang="en-US" sz="2000" b="1" dirty="0" smtClean="0">
                <a:solidFill>
                  <a:schemeClr val="accent1"/>
                </a:solidFill>
              </a:rPr>
              <a:t>1917 </a:t>
            </a:r>
            <a:r>
              <a:rPr lang="en-US" sz="2000" b="1" dirty="0" err="1" smtClean="0">
                <a:solidFill>
                  <a:schemeClr val="accent1"/>
                </a:solidFill>
              </a:rPr>
              <a:t>yilda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oktabr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voqealarida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Bolsheviklar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xokimiyatni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egalladilar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va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jadidlar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o`z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maqsadlarini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amalga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oshira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olmadilar</a:t>
            </a:r>
            <a:r>
              <a:rPr lang="en-US" sz="2000" b="1" dirty="0" smtClean="0">
                <a:solidFill>
                  <a:schemeClr val="accent1"/>
                </a:solidFill>
              </a:rPr>
              <a:t>. </a:t>
            </a:r>
            <a:r>
              <a:rPr lang="en-US" sz="2000" b="1" dirty="0" err="1" smtClean="0">
                <a:solidFill>
                  <a:schemeClr val="accent1"/>
                </a:solidFill>
              </a:rPr>
              <a:t>Shunga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qaramay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ular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markazi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Qo`qon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bo`lgan</a:t>
            </a:r>
            <a:r>
              <a:rPr lang="en-US" sz="2000" b="1" dirty="0" smtClean="0">
                <a:solidFill>
                  <a:schemeClr val="accent1"/>
                </a:solidFill>
              </a:rPr>
              <a:t> “</a:t>
            </a:r>
            <a:r>
              <a:rPr lang="en-US" sz="2000" b="1" dirty="0" err="1" smtClean="0">
                <a:solidFill>
                  <a:schemeClr val="accent1"/>
                </a:solidFill>
              </a:rPr>
              <a:t>Turkiston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muhtoriyati</a:t>
            </a:r>
            <a:r>
              <a:rPr lang="en-US" sz="2000" b="1" dirty="0" smtClean="0">
                <a:solidFill>
                  <a:schemeClr val="accent1"/>
                </a:solidFill>
              </a:rPr>
              <a:t>” deb </a:t>
            </a:r>
            <a:r>
              <a:rPr lang="en-US" sz="2000" b="1" dirty="0" err="1" smtClean="0">
                <a:solidFill>
                  <a:schemeClr val="accent1"/>
                </a:solidFill>
              </a:rPr>
              <a:t>atalgan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mustaqil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muhtoriyat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respublika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tuzdilar</a:t>
            </a:r>
            <a:r>
              <a:rPr lang="en-US" sz="2000" b="1" dirty="0" smtClean="0">
                <a:solidFill>
                  <a:schemeClr val="accent1"/>
                </a:solidFill>
              </a:rPr>
              <a:t>. Bu </a:t>
            </a:r>
            <a:r>
              <a:rPr lang="en-US" sz="2000" b="1" dirty="0" err="1" smtClean="0">
                <a:solidFill>
                  <a:schemeClr val="accent1"/>
                </a:solidFill>
              </a:rPr>
              <a:t>muhtoriyat</a:t>
            </a:r>
            <a:r>
              <a:rPr lang="en-US" sz="2000" b="1" dirty="0" smtClean="0">
                <a:solidFill>
                  <a:schemeClr val="accent1"/>
                </a:solidFill>
              </a:rPr>
              <a:t> 72 </a:t>
            </a:r>
            <a:r>
              <a:rPr lang="en-US" sz="2000" b="1" dirty="0" err="1" smtClean="0">
                <a:solidFill>
                  <a:schemeClr val="accent1"/>
                </a:solidFill>
              </a:rPr>
              <a:t>kungina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yashadi</a:t>
            </a:r>
            <a:r>
              <a:rPr lang="en-US" sz="2000" b="1" dirty="0" smtClean="0">
                <a:solidFill>
                  <a:schemeClr val="accent1"/>
                </a:solidFill>
              </a:rPr>
              <a:t>. 1937-1938 </a:t>
            </a:r>
            <a:r>
              <a:rPr lang="en-US" sz="2000" b="1" dirty="0" err="1" smtClean="0">
                <a:solidFill>
                  <a:schemeClr val="accent1"/>
                </a:solidFill>
              </a:rPr>
              <a:t>yillar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jadidchilik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targ`ibotchilari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qatag`on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qurbonlariga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aylandi</a:t>
            </a:r>
            <a:r>
              <a:rPr lang="en-US" sz="2000" b="1" dirty="0" smtClean="0">
                <a:solidFill>
                  <a:schemeClr val="accent1"/>
                </a:solidFill>
              </a:rPr>
              <a:t>.</a:t>
            </a:r>
          </a:p>
          <a:p>
            <a:pPr indent="533400" algn="just"/>
            <a:r>
              <a:rPr lang="en-US" sz="2000" b="1" dirty="0" err="1" smtClean="0">
                <a:solidFill>
                  <a:schemeClr val="accent1"/>
                </a:solidFill>
              </a:rPr>
              <a:t>Jadidchilar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oxiriga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yetkaza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olmaganezgu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maqsadlari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va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orzularini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O`zbekiston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Respublikasining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birinchi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prezidenti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Islom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Abdug`aniyevich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Karimov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amalga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oshirdi</a:t>
            </a:r>
            <a:r>
              <a:rPr lang="en-US" sz="2000" b="1" dirty="0" smtClean="0">
                <a:solidFill>
                  <a:schemeClr val="accent1"/>
                </a:solidFill>
              </a:rPr>
              <a:t>. </a:t>
            </a:r>
            <a:r>
              <a:rPr lang="en-US" sz="2000" b="1" dirty="0" err="1" smtClean="0">
                <a:solidFill>
                  <a:schemeClr val="accent1"/>
                </a:solidFill>
              </a:rPr>
              <a:t>Prezidentimiz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I.Karimov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tomonidan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mustaqillik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qo`lga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kiritilgach</a:t>
            </a:r>
            <a:r>
              <a:rPr lang="en-US" sz="2000" b="1" dirty="0" smtClean="0">
                <a:solidFill>
                  <a:schemeClr val="accent1"/>
                </a:solidFill>
              </a:rPr>
              <a:t> 2000 </a:t>
            </a:r>
            <a:r>
              <a:rPr lang="en-US" sz="2000" b="1" dirty="0" err="1" smtClean="0">
                <a:solidFill>
                  <a:schemeClr val="accent1"/>
                </a:solidFill>
              </a:rPr>
              <a:t>yilda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Toshkentda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shaxidlar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xotirasi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muzsyi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barpo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etilib</a:t>
            </a:r>
            <a:r>
              <a:rPr lang="en-US" sz="2000" b="1" dirty="0" smtClean="0">
                <a:solidFill>
                  <a:schemeClr val="accent1"/>
                </a:solidFill>
              </a:rPr>
              <a:t>, </a:t>
            </a:r>
            <a:r>
              <a:rPr lang="en-US" sz="2000" b="1" dirty="0" err="1" smtClean="0">
                <a:solidFill>
                  <a:schemeClr val="accent1"/>
                </a:solidFill>
              </a:rPr>
              <a:t>Vatan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ozodligi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yo`lida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xalok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bo`lgan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vatandoshlarimiz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xotirasini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b="1" dirty="0" err="1" smtClean="0">
                <a:solidFill>
                  <a:schemeClr val="accent1"/>
                </a:solidFill>
              </a:rPr>
              <a:t>abadiylashtirdi</a:t>
            </a:r>
            <a:r>
              <a:rPr lang="en-US" sz="2000" b="1" dirty="0" smtClean="0">
                <a:solidFill>
                  <a:schemeClr val="accent1"/>
                </a:solidFill>
              </a:rPr>
              <a:t>.</a:t>
            </a:r>
            <a:endParaRPr lang="ru-RU" sz="20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6963129"/>
      </p:ext>
    </p:extLst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O`zbekiston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Respublikasi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birinchi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Prezidenti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Islom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Karimov</a:t>
            </a:r>
            <a:endParaRPr lang="ru-RU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[v-s.mobi]Islom Karimov chiroyli nutqi , Шавкат Мирзиёев,Узбекистан,2016,Uzbekistan, Ўзбекистон,Ислам Каримов.240p.3gp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214414" y="1357298"/>
            <a:ext cx="7072362" cy="5304272"/>
          </a:xfrm>
          <a:prstGeom prst="rect">
            <a:avLst/>
          </a:prstGeom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1613</TotalTime>
  <Words>395</Words>
  <Application>Microsoft Office PowerPoint</Application>
  <PresentationFormat>Экран (4:3)</PresentationFormat>
  <Paragraphs>47</Paragraphs>
  <Slides>11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Справедливость</vt:lpstr>
      <vt:lpstr>5-sinf  Tarix fan  </vt:lpstr>
      <vt:lpstr>REJA</vt:lpstr>
      <vt:lpstr>Jadidchilik harakatining  vujudga kelish sabablari;</vt:lpstr>
      <vt:lpstr>Презентация PowerPoint</vt:lpstr>
      <vt:lpstr>Презентация PowerPoint</vt:lpstr>
      <vt:lpstr>Jadidchilik harakati namoyondalari</vt:lpstr>
      <vt:lpstr>Jadidchilik harakati namoyondalari</vt:lpstr>
      <vt:lpstr>Jadidchilik harakati va natijalari</vt:lpstr>
      <vt:lpstr>O`zbekiston Respublikasi birinchi Prezidenti Islom Karimov</vt:lpstr>
      <vt:lpstr>Foydalanilgan veb-sayt manzillari</vt:lpstr>
      <vt:lpstr>E’TIBORINGIZ  UCHUN RAHMAT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5-sinf. Tarix fani</dc:title>
  <dc:creator>Ruxshona</dc:creator>
  <cp:lastModifiedBy>Ruxshona</cp:lastModifiedBy>
  <cp:revision>38</cp:revision>
  <dcterms:created xsi:type="dcterms:W3CDTF">2017-01-24T08:48:38Z</dcterms:created>
  <dcterms:modified xsi:type="dcterms:W3CDTF">2017-01-26T04:02:03Z</dcterms:modified>
</cp:coreProperties>
</file>