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432C27-B5E0-4487-85A3-A29C1374CE96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8CEC57-7614-43BE-8AC5-0D4F56835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628654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6200000">
            <a:off x="-1239698" y="3076187"/>
            <a:ext cx="5132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Buchara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Kalan-Moschee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Der</a:t>
            </a:r>
            <a:r>
              <a:rPr lang="en-US" sz="3200" dirty="0" smtClean="0"/>
              <a:t> </a:t>
            </a:r>
            <a:r>
              <a:rPr lang="en-US" sz="3200" dirty="0" err="1" smtClean="0"/>
              <a:t>Hauptplatz</a:t>
            </a:r>
            <a:r>
              <a:rPr lang="en-US" sz="3200" dirty="0" smtClean="0"/>
              <a:t> des </a:t>
            </a:r>
            <a:r>
              <a:rPr lang="en-US" sz="3200" dirty="0" err="1" smtClean="0"/>
              <a:t>alten</a:t>
            </a:r>
            <a:r>
              <a:rPr lang="en-US" sz="3200" dirty="0" smtClean="0"/>
              <a:t> Samarkand, </a:t>
            </a:r>
            <a:r>
              <a:rPr lang="en-US" sz="3200" dirty="0" err="1" smtClean="0"/>
              <a:t>der</a:t>
            </a:r>
            <a:r>
              <a:rPr lang="en-US" sz="3200" dirty="0" smtClean="0"/>
              <a:t> </a:t>
            </a:r>
            <a:r>
              <a:rPr lang="en-US" sz="3200" dirty="0" err="1" smtClean="0"/>
              <a:t>Registan</a:t>
            </a:r>
            <a:r>
              <a:rPr lang="en-US" sz="3200" dirty="0" smtClean="0"/>
              <a:t>, </a:t>
            </a:r>
            <a:r>
              <a:rPr lang="en-US" sz="3200" dirty="0" err="1" smtClean="0"/>
              <a:t>wird</a:t>
            </a:r>
            <a:r>
              <a:rPr lang="en-US" sz="3200" dirty="0" smtClean="0"/>
              <a:t> </a:t>
            </a:r>
            <a:r>
              <a:rPr lang="en-US" sz="3200" dirty="0" err="1" smtClean="0"/>
              <a:t>malerisch</a:t>
            </a:r>
            <a:r>
              <a:rPr lang="en-US" sz="3200" dirty="0" smtClean="0"/>
              <a:t> von </a:t>
            </a:r>
            <a:r>
              <a:rPr lang="en-US" sz="3200" dirty="0" err="1" smtClean="0"/>
              <a:t>drei</a:t>
            </a:r>
            <a:r>
              <a:rPr lang="en-US" sz="3200" dirty="0" smtClean="0"/>
              <a:t> </a:t>
            </a:r>
            <a:r>
              <a:rPr lang="en-US" sz="3200" dirty="0" err="1" smtClean="0"/>
              <a:t>Medressen</a:t>
            </a:r>
            <a:r>
              <a:rPr lang="en-US" sz="3200" dirty="0" smtClean="0"/>
              <a:t> (</a:t>
            </a:r>
            <a:r>
              <a:rPr lang="en-US" sz="3200" dirty="0" err="1" smtClean="0"/>
              <a:t>wie</a:t>
            </a:r>
            <a:r>
              <a:rPr lang="en-US" sz="3200" dirty="0" smtClean="0"/>
              <a:t> man die </a:t>
            </a:r>
            <a:r>
              <a:rPr lang="en-US" sz="3200" dirty="0" err="1" smtClean="0"/>
              <a:t>Koranschulen</a:t>
            </a:r>
            <a:r>
              <a:rPr lang="en-US" sz="3200" dirty="0" smtClean="0"/>
              <a:t> </a:t>
            </a:r>
            <a:r>
              <a:rPr lang="en-US" sz="3200" dirty="0" err="1" smtClean="0"/>
              <a:t>nannte</a:t>
            </a:r>
            <a:r>
              <a:rPr lang="en-US" sz="3200" dirty="0" smtClean="0"/>
              <a:t>) </a:t>
            </a:r>
            <a:r>
              <a:rPr lang="en-US" sz="3200" dirty="0" err="1" smtClean="0"/>
              <a:t>eingerahmt</a:t>
            </a:r>
            <a:r>
              <a:rPr lang="en-US" sz="3200" dirty="0" smtClean="0"/>
              <a:t>: </a:t>
            </a:r>
            <a:r>
              <a:rPr lang="en-US" sz="3200" dirty="0" err="1" smtClean="0"/>
              <a:t>Ulug</a:t>
            </a:r>
            <a:r>
              <a:rPr lang="en-US" sz="3200" dirty="0" smtClean="0"/>
              <a:t>-Beg, </a:t>
            </a:r>
            <a:r>
              <a:rPr lang="en-US" sz="3200" dirty="0" err="1" smtClean="0"/>
              <a:t>Schir</a:t>
            </a:r>
            <a:r>
              <a:rPr lang="en-US" sz="3200" dirty="0" smtClean="0"/>
              <a:t>-Dos und </a:t>
            </a:r>
            <a:r>
              <a:rPr lang="en-US" sz="3200" dirty="0" err="1" smtClean="0"/>
              <a:t>Tillja</a:t>
            </a:r>
            <a:r>
              <a:rPr lang="en-US" sz="3200" dirty="0" smtClean="0"/>
              <a:t>-Kan. </a:t>
            </a:r>
            <a:r>
              <a:rPr lang="en-US" sz="3200" dirty="0" err="1" smtClean="0"/>
              <a:t>Für</a:t>
            </a:r>
            <a:r>
              <a:rPr lang="en-US" sz="3200" dirty="0" smtClean="0"/>
              <a:t> die </a:t>
            </a:r>
            <a:r>
              <a:rPr lang="en-US" sz="3200" dirty="0" err="1" smtClean="0"/>
              <a:t>wissenschaftliche</a:t>
            </a:r>
            <a:r>
              <a:rPr lang="en-US" sz="3200" dirty="0" smtClean="0"/>
              <a:t> </a:t>
            </a:r>
            <a:r>
              <a:rPr lang="en-US" sz="3200" dirty="0" err="1" smtClean="0"/>
              <a:t>Bedeutung</a:t>
            </a:r>
            <a:r>
              <a:rPr lang="en-US" sz="3200" dirty="0" smtClean="0"/>
              <a:t>, die </a:t>
            </a:r>
            <a:r>
              <a:rPr lang="en-US" sz="3200" dirty="0" err="1" smtClean="0"/>
              <a:t>einst</a:t>
            </a:r>
            <a:r>
              <a:rPr lang="en-US" sz="3200" dirty="0" smtClean="0"/>
              <a:t> von Samarkand </a:t>
            </a:r>
            <a:r>
              <a:rPr lang="en-US" sz="3200" dirty="0" err="1" smtClean="0"/>
              <a:t>weit</a:t>
            </a:r>
            <a:r>
              <a:rPr lang="en-US" sz="3200" dirty="0" smtClean="0"/>
              <a:t> </a:t>
            </a:r>
            <a:r>
              <a:rPr lang="en-US" sz="3200" dirty="0" err="1" smtClean="0"/>
              <a:t>nach</a:t>
            </a:r>
            <a:r>
              <a:rPr lang="en-US" sz="3200" dirty="0" smtClean="0"/>
              <a:t> </a:t>
            </a:r>
            <a:r>
              <a:rPr lang="en-US" sz="3200" dirty="0" err="1" smtClean="0"/>
              <a:t>ganz</a:t>
            </a:r>
            <a:r>
              <a:rPr lang="en-US" sz="3200" dirty="0" smtClean="0"/>
              <a:t> </a:t>
            </a:r>
            <a:r>
              <a:rPr lang="en-US" sz="3200" dirty="0" err="1" smtClean="0"/>
              <a:t>Asien</a:t>
            </a:r>
            <a:r>
              <a:rPr lang="en-US" sz="3200" dirty="0" smtClean="0"/>
              <a:t> </a:t>
            </a:r>
            <a:r>
              <a:rPr lang="en-US" sz="3200" dirty="0" err="1" smtClean="0"/>
              <a:t>hinauging</a:t>
            </a:r>
            <a:r>
              <a:rPr lang="en-US" sz="3200" dirty="0" smtClean="0"/>
              <a:t>, </a:t>
            </a:r>
            <a:r>
              <a:rPr lang="en-US" sz="3200" dirty="0" err="1" smtClean="0"/>
              <a:t>spricht</a:t>
            </a:r>
            <a:r>
              <a:rPr lang="en-US" sz="3200" dirty="0" smtClean="0"/>
              <a:t> das </a:t>
            </a:r>
            <a:r>
              <a:rPr lang="en-US" sz="3200" dirty="0" err="1" smtClean="0"/>
              <a:t>Observatorium</a:t>
            </a:r>
            <a:r>
              <a:rPr lang="en-US" sz="3200" dirty="0" smtClean="0"/>
              <a:t> des </a:t>
            </a:r>
            <a:r>
              <a:rPr lang="en-US" sz="3200" dirty="0" err="1" smtClean="0"/>
              <a:t>Astronomen</a:t>
            </a:r>
            <a:r>
              <a:rPr lang="en-US" sz="3200" dirty="0" smtClean="0"/>
              <a:t> </a:t>
            </a:r>
            <a:r>
              <a:rPr lang="en-US" sz="3200" dirty="0" err="1" smtClean="0"/>
              <a:t>Ulug</a:t>
            </a:r>
            <a:r>
              <a:rPr lang="en-US" sz="3200" dirty="0" smtClean="0"/>
              <a:t>-Beg, </a:t>
            </a:r>
            <a:r>
              <a:rPr lang="en-US" sz="3200" dirty="0" err="1" smtClean="0"/>
              <a:t>dessen</a:t>
            </a:r>
            <a:r>
              <a:rPr lang="en-US" sz="3200" dirty="0" smtClean="0"/>
              <a:t> </a:t>
            </a:r>
            <a:r>
              <a:rPr lang="en-US" sz="3200" dirty="0" err="1" smtClean="0"/>
              <a:t>Beobachtungen</a:t>
            </a:r>
            <a:r>
              <a:rPr lang="en-US" sz="3200" dirty="0" smtClean="0"/>
              <a:t> ob </a:t>
            </a:r>
            <a:r>
              <a:rPr lang="en-US" sz="3200" dirty="0" err="1" smtClean="0"/>
              <a:t>ihrer</a:t>
            </a:r>
            <a:r>
              <a:rPr lang="en-US" sz="3200" dirty="0" smtClean="0"/>
              <a:t> </a:t>
            </a:r>
            <a:r>
              <a:rPr lang="en-US" sz="3200" dirty="0" err="1" smtClean="0"/>
              <a:t>Genauigkeit</a:t>
            </a:r>
            <a:r>
              <a:rPr lang="en-US" sz="3200" dirty="0" smtClean="0"/>
              <a:t> </a:t>
            </a:r>
            <a:r>
              <a:rPr lang="en-US" sz="3200" dirty="0" err="1" smtClean="0"/>
              <a:t>noch</a:t>
            </a:r>
            <a:r>
              <a:rPr lang="en-US" sz="3200" dirty="0" smtClean="0"/>
              <a:t> </a:t>
            </a:r>
            <a:r>
              <a:rPr lang="en-US" sz="3200" dirty="0" err="1" smtClean="0"/>
              <a:t>heute</a:t>
            </a:r>
            <a:r>
              <a:rPr lang="en-US" sz="3200" dirty="0" smtClean="0"/>
              <a:t> die </a:t>
            </a:r>
            <a:r>
              <a:rPr lang="en-US" sz="3200" dirty="0" err="1" smtClean="0"/>
              <a:t>Fachleute</a:t>
            </a:r>
            <a:r>
              <a:rPr lang="en-US" sz="3200" dirty="0" smtClean="0"/>
              <a:t> </a:t>
            </a:r>
            <a:r>
              <a:rPr lang="en-US" sz="3200" dirty="0" err="1" smtClean="0"/>
              <a:t>verblüffen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1530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6396335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Samarkand,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Medrese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Ulughbek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Registan-Platz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6357958"/>
            <a:ext cx="835824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Sommerpalast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Emirs,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Ort "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Sterne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einander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begegnen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5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Fliegende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Reiher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zieren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das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Hauptportal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Medrese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Diwan-Begi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Buchara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6072206"/>
            <a:ext cx="857256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Das 45 Meter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Minaret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Kalan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Wahrzeichen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Buchara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677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6072206"/>
            <a:ext cx="857256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Buchara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Mausoleum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Samaniden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9./10.Jhd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14422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Samarkand, das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heute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375 000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Einwohner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zählt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eine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ältesten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Städte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Welt 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gegründet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fünften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vorchristlichen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Jahrhundert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persische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Stadt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wurde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 Handel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nördlichen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östlichen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Regionen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reich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Die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berühmte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Seidenstraße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läuft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Samarkand.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0723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85720" y="6396335"/>
            <a:ext cx="857256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Samarkand,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-Emir, das Mausoleum des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Herrschers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Timur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20" y="592933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Samarkand,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Medrese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3108" y="2643182"/>
            <a:ext cx="185738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Talla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-Kari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57224" y="6396335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Samarkand,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Innenhof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Medrese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Schri-dar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40" y="6273225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Samarkand,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Medrese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71440" y="28572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Talla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-Kari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85720" y="6396335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Observatium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Ulughbek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Samarkand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190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5</cp:revision>
  <dcterms:created xsi:type="dcterms:W3CDTF">2013-02-12T16:16:03Z</dcterms:created>
  <dcterms:modified xsi:type="dcterms:W3CDTF">2013-02-27T19:03:20Z</dcterms:modified>
</cp:coreProperties>
</file>