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6B3248-C740-4066-B138-A6AF27B8D12D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FBBBE0-3499-4076-9DB7-F09205012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86221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Wolfgang Amadeus Mozart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lum bright="-10000"/>
          </a:blip>
          <a:srcRect l="2083" r="1041"/>
          <a:stretch>
            <a:fillRect/>
          </a:stretch>
        </p:blipFill>
        <p:spPr bwMode="auto">
          <a:xfrm>
            <a:off x="1142976" y="1142984"/>
            <a:ext cx="6643734" cy="5429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285860"/>
            <a:ext cx="8572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Während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dieser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Reisen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entstanden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ersten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Sonaten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für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Klavier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Violine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sowie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erste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Sinfonie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Es-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(KV 16). Die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Sonaten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für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Klavier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Violine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KV 6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9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1764 die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ersten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gedruckten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Kompositionen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Mozarts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wichtiges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Ergebnis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dieser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war,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dass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Mozart in London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italienischen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Symphonie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vertraut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gemacht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wurde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Dort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lernte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zudem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Johann Christian Bach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kennen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den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sich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vielfältig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zum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Vorbild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nahm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1778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schrieb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Mozart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Paris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nach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dortigen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Wiedersehen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nach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Hause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„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ich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liebe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ihn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wohl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wissen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von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ganzem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herzen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und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habe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hochachtung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ihm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.“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429156" cy="777240"/>
          </a:xfrm>
        </p:spPr>
        <p:txBody>
          <a:bodyPr/>
          <a:lstStyle/>
          <a:p>
            <a:r>
              <a:rPr lang="en-US" sz="6000" dirty="0" err="1" smtClean="0"/>
              <a:t>W.A.Mozart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5063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Wolfgang Amadeus Mozart </a:t>
            </a:r>
            <a:r>
              <a:rPr lang="en-US" sz="3600" dirty="0" err="1" smtClean="0"/>
              <a:t>wurde</a:t>
            </a:r>
            <a:r>
              <a:rPr lang="en-US" sz="3600" dirty="0" smtClean="0"/>
              <a:t> am 27. </a:t>
            </a:r>
            <a:r>
              <a:rPr lang="en-US" sz="3600" dirty="0" err="1" smtClean="0"/>
              <a:t>Januar</a:t>
            </a:r>
            <a:r>
              <a:rPr lang="en-US" sz="3600" dirty="0" smtClean="0"/>
              <a:t> 1756 um </a:t>
            </a:r>
            <a:r>
              <a:rPr lang="en-US" sz="3600" dirty="0" err="1" smtClean="0"/>
              <a:t>acht</a:t>
            </a:r>
            <a:r>
              <a:rPr lang="en-US" sz="3600" dirty="0" smtClean="0"/>
              <a:t> </a:t>
            </a:r>
            <a:r>
              <a:rPr lang="en-US" sz="3600" dirty="0" err="1" smtClean="0"/>
              <a:t>Uhr</a:t>
            </a:r>
            <a:r>
              <a:rPr lang="en-US" sz="3600" dirty="0" smtClean="0"/>
              <a:t> </a:t>
            </a:r>
            <a:r>
              <a:rPr lang="en-US" sz="3600" dirty="0" err="1" smtClean="0"/>
              <a:t>abends</a:t>
            </a:r>
            <a:r>
              <a:rPr lang="en-US" sz="3600" dirty="0" smtClean="0"/>
              <a:t> </a:t>
            </a:r>
            <a:r>
              <a:rPr lang="en-US" sz="3600" dirty="0" err="1" smtClean="0"/>
              <a:t>als</a:t>
            </a:r>
            <a:r>
              <a:rPr lang="en-US" sz="3600" dirty="0" smtClean="0"/>
              <a:t> </a:t>
            </a:r>
            <a:r>
              <a:rPr lang="en-US" sz="3600" dirty="0" err="1" smtClean="0"/>
              <a:t>siebtes</a:t>
            </a:r>
            <a:r>
              <a:rPr lang="en-US" sz="3600" dirty="0" smtClean="0"/>
              <a:t> und </a:t>
            </a:r>
            <a:r>
              <a:rPr lang="en-US" sz="3600" dirty="0" err="1" smtClean="0"/>
              <a:t>zweites</a:t>
            </a:r>
            <a:r>
              <a:rPr lang="en-US" sz="3600" dirty="0" smtClean="0"/>
              <a:t> </a:t>
            </a:r>
            <a:r>
              <a:rPr lang="en-US" sz="3600" dirty="0" err="1" smtClean="0"/>
              <a:t>überlebendes</a:t>
            </a:r>
            <a:r>
              <a:rPr lang="en-US" sz="3600" dirty="0" smtClean="0"/>
              <a:t> Kind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Familie</a:t>
            </a:r>
            <a:r>
              <a:rPr lang="en-US" sz="3600" dirty="0" smtClean="0"/>
              <a:t> in Salzburg in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Getreidegasse</a:t>
            </a:r>
            <a:r>
              <a:rPr lang="en-US" sz="3600" dirty="0" smtClean="0"/>
              <a:t> 9 in </a:t>
            </a:r>
            <a:r>
              <a:rPr lang="en-US" sz="3600" dirty="0" err="1" smtClean="0"/>
              <a:t>einer</a:t>
            </a:r>
            <a:r>
              <a:rPr lang="en-US" sz="3600" dirty="0" smtClean="0"/>
              <a:t> </a:t>
            </a:r>
            <a:r>
              <a:rPr lang="en-US" sz="3600" dirty="0" err="1" smtClean="0"/>
              <a:t>Dreizimmerwohnung</a:t>
            </a:r>
            <a:r>
              <a:rPr lang="en-US" sz="3600" dirty="0" smtClean="0"/>
              <a:t> </a:t>
            </a:r>
            <a:r>
              <a:rPr lang="en-US" sz="3600" dirty="0" err="1" smtClean="0"/>
              <a:t>eines</a:t>
            </a:r>
            <a:r>
              <a:rPr lang="en-US" sz="3600" dirty="0" smtClean="0"/>
              <a:t> </a:t>
            </a:r>
            <a:r>
              <a:rPr lang="en-US" sz="3600" dirty="0" err="1" smtClean="0"/>
              <a:t>Mehrfamilienhauses</a:t>
            </a:r>
            <a:r>
              <a:rPr lang="en-US" sz="3600" dirty="0" smtClean="0"/>
              <a:t> (</a:t>
            </a:r>
            <a:r>
              <a:rPr lang="en-US" sz="3600" dirty="0" err="1" smtClean="0"/>
              <a:t>Hagenauerhaus</a:t>
            </a:r>
            <a:r>
              <a:rPr lang="en-US" sz="3600" dirty="0" smtClean="0"/>
              <a:t>) </a:t>
            </a:r>
            <a:r>
              <a:rPr lang="en-US" sz="3600" dirty="0" err="1" smtClean="0"/>
              <a:t>geboren</a:t>
            </a:r>
            <a:r>
              <a:rPr lang="en-US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0232" y="285728"/>
            <a:ext cx="4814894" cy="1162050"/>
          </a:xfrm>
        </p:spPr>
        <p:txBody>
          <a:bodyPr/>
          <a:lstStyle/>
          <a:p>
            <a:r>
              <a:rPr lang="en-US" sz="6600" dirty="0" err="1" smtClean="0"/>
              <a:t>W.A.Mozart</a:t>
            </a:r>
            <a:endParaRPr lang="ru-RU" sz="6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071546"/>
            <a:ext cx="2514600" cy="578645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Schon</a:t>
            </a:r>
            <a:r>
              <a:rPr lang="en-US" sz="2800" dirty="0" smtClean="0"/>
              <a:t> am </a:t>
            </a:r>
            <a:r>
              <a:rPr lang="en-US" sz="2800" dirty="0" err="1" smtClean="0"/>
              <a:t>Vormittag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seiner </a:t>
            </a:r>
            <a:r>
              <a:rPr lang="en-US" sz="2800" dirty="0" err="1" smtClean="0"/>
              <a:t>Geburt</a:t>
            </a:r>
            <a:r>
              <a:rPr lang="en-US" sz="2800" dirty="0" smtClean="0"/>
              <a:t> </a:t>
            </a:r>
            <a:r>
              <a:rPr lang="en-US" sz="2800" dirty="0" err="1" smtClean="0"/>
              <a:t>wurde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Dom von Salzburg auf die </a:t>
            </a:r>
            <a:r>
              <a:rPr lang="en-US" sz="2800" dirty="0" err="1" smtClean="0"/>
              <a:t>Namen</a:t>
            </a:r>
            <a:r>
              <a:rPr lang="en-US" sz="2800" dirty="0" smtClean="0"/>
              <a:t> </a:t>
            </a:r>
            <a:r>
              <a:rPr lang="en-US" sz="2800" dirty="0" err="1" smtClean="0"/>
              <a:t>Joannes</a:t>
            </a:r>
            <a:r>
              <a:rPr lang="en-US" sz="2800" dirty="0" smtClean="0"/>
              <a:t> </a:t>
            </a:r>
            <a:r>
              <a:rPr lang="en-US" sz="2800" dirty="0" err="1" smtClean="0"/>
              <a:t>Chrysostomus</a:t>
            </a:r>
            <a:r>
              <a:rPr lang="en-US" sz="2800" dirty="0" smtClean="0"/>
              <a:t> </a:t>
            </a:r>
            <a:r>
              <a:rPr lang="en-US" sz="2800" dirty="0" err="1" smtClean="0"/>
              <a:t>Wolfgangus</a:t>
            </a:r>
            <a:r>
              <a:rPr lang="en-US" sz="2800" dirty="0" smtClean="0"/>
              <a:t> </a:t>
            </a:r>
            <a:r>
              <a:rPr lang="en-US" sz="2800" dirty="0" err="1" smtClean="0"/>
              <a:t>Theophilus</a:t>
            </a:r>
            <a:r>
              <a:rPr lang="en-US" sz="2800" dirty="0" smtClean="0"/>
              <a:t> </a:t>
            </a:r>
            <a:r>
              <a:rPr lang="en-US" sz="2800" dirty="0" err="1" smtClean="0"/>
              <a:t>getauft</a:t>
            </a:r>
            <a:r>
              <a:rPr lang="en-US" sz="2800" dirty="0" smtClean="0"/>
              <a:t>. </a:t>
            </a:r>
            <a:endParaRPr lang="ru-RU" sz="2800" dirty="0" smtClean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643050"/>
            <a:ext cx="5357850" cy="45720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42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Seine </a:t>
            </a:r>
            <a:r>
              <a:rPr lang="en-US" sz="3600" dirty="0" err="1" smtClean="0"/>
              <a:t>Eltern</a:t>
            </a:r>
            <a:r>
              <a:rPr lang="en-US" sz="3600" dirty="0" smtClean="0"/>
              <a:t>, </a:t>
            </a:r>
            <a:r>
              <a:rPr lang="en-US" sz="3600" dirty="0" err="1" smtClean="0"/>
              <a:t>aus</a:t>
            </a:r>
            <a:r>
              <a:rPr lang="en-US" sz="3600" dirty="0" smtClean="0"/>
              <a:t> </a:t>
            </a:r>
            <a:r>
              <a:rPr lang="en-US" sz="3600" dirty="0" err="1" smtClean="0"/>
              <a:t>beruflichen</a:t>
            </a:r>
            <a:r>
              <a:rPr lang="en-US" sz="3600" dirty="0" smtClean="0"/>
              <a:t> </a:t>
            </a:r>
            <a:r>
              <a:rPr lang="en-US" sz="3600" dirty="0" err="1" smtClean="0"/>
              <a:t>Gründen</a:t>
            </a:r>
            <a:r>
              <a:rPr lang="en-US" sz="3600" dirty="0" smtClean="0"/>
              <a:t> in das </a:t>
            </a:r>
            <a:r>
              <a:rPr lang="en-US" sz="3600" dirty="0" err="1" smtClean="0"/>
              <a:t>geistliche</a:t>
            </a:r>
            <a:r>
              <a:rPr lang="en-US" sz="3600" dirty="0" smtClean="0"/>
              <a:t> </a:t>
            </a:r>
            <a:r>
              <a:rPr lang="en-US" sz="3600" dirty="0" err="1" smtClean="0"/>
              <a:t>Reichsterritorium</a:t>
            </a:r>
            <a:r>
              <a:rPr lang="en-US" sz="3600" dirty="0" smtClean="0"/>
              <a:t> </a:t>
            </a:r>
            <a:r>
              <a:rPr lang="en-US" sz="3600" dirty="0" err="1" smtClean="0"/>
              <a:t>Fürsterzbistum</a:t>
            </a:r>
            <a:r>
              <a:rPr lang="en-US" sz="3600" dirty="0" smtClean="0"/>
              <a:t> Salzburg </a:t>
            </a:r>
            <a:r>
              <a:rPr lang="en-US" sz="3600" dirty="0" err="1" smtClean="0"/>
              <a:t>gezogen</a:t>
            </a:r>
            <a:r>
              <a:rPr lang="en-US" sz="3600" dirty="0" smtClean="0"/>
              <a:t>, </a:t>
            </a:r>
            <a:r>
              <a:rPr lang="en-US" sz="3600" dirty="0" err="1" smtClean="0"/>
              <a:t>waren</a:t>
            </a:r>
            <a:r>
              <a:rPr lang="en-US" sz="3600" dirty="0" smtClean="0"/>
              <a:t> </a:t>
            </a:r>
            <a:r>
              <a:rPr lang="en-US" sz="3600" dirty="0" err="1" smtClean="0"/>
              <a:t>der</a:t>
            </a:r>
            <a:r>
              <a:rPr lang="en-US" sz="3600" dirty="0" smtClean="0"/>
              <a:t> </a:t>
            </a:r>
            <a:r>
              <a:rPr lang="en-US" sz="3600" dirty="0" err="1" smtClean="0"/>
              <a:t>aus</a:t>
            </a:r>
            <a:r>
              <a:rPr lang="en-US" sz="3600" dirty="0" smtClean="0"/>
              <a:t> Augsburg </a:t>
            </a:r>
            <a:r>
              <a:rPr lang="en-US" sz="3600" dirty="0" err="1" smtClean="0"/>
              <a:t>stammende</a:t>
            </a:r>
            <a:r>
              <a:rPr lang="en-US" sz="3600" dirty="0" smtClean="0"/>
              <a:t> </a:t>
            </a:r>
            <a:r>
              <a:rPr lang="en-US" sz="3600" dirty="0" err="1" smtClean="0"/>
              <a:t>fürstbischöfliche</a:t>
            </a:r>
            <a:r>
              <a:rPr lang="en-US" sz="3600" dirty="0" smtClean="0"/>
              <a:t> </a:t>
            </a:r>
            <a:r>
              <a:rPr lang="en-US" sz="3600" dirty="0" err="1" smtClean="0"/>
              <a:t>Kammermusikus</a:t>
            </a:r>
            <a:r>
              <a:rPr lang="en-US" sz="3600" dirty="0" smtClean="0"/>
              <a:t> (</a:t>
            </a:r>
            <a:r>
              <a:rPr lang="en-US" sz="3600" dirty="0" err="1" smtClean="0"/>
              <a:t>ab</a:t>
            </a:r>
            <a:r>
              <a:rPr lang="en-US" sz="3600" dirty="0" smtClean="0"/>
              <a:t> 1757 </a:t>
            </a:r>
            <a:r>
              <a:rPr lang="en-US" sz="3600" dirty="0" err="1" smtClean="0"/>
              <a:t>Hofkomponist</a:t>
            </a:r>
            <a:r>
              <a:rPr lang="en-US" sz="3600" dirty="0" smtClean="0"/>
              <a:t> und </a:t>
            </a:r>
            <a:r>
              <a:rPr lang="en-US" sz="3600" dirty="0" err="1" smtClean="0"/>
              <a:t>ab</a:t>
            </a:r>
            <a:r>
              <a:rPr lang="en-US" sz="3600" dirty="0" smtClean="0"/>
              <a:t> 1763 </a:t>
            </a:r>
            <a:r>
              <a:rPr lang="en-US" sz="3600" dirty="0" err="1" smtClean="0"/>
              <a:t>Vizekapellmeister</a:t>
            </a:r>
            <a:r>
              <a:rPr lang="en-US" sz="3600" dirty="0" smtClean="0"/>
              <a:t>) Leopold Mozart und die </a:t>
            </a:r>
            <a:r>
              <a:rPr lang="en-US" sz="3600" dirty="0" err="1" smtClean="0"/>
              <a:t>aus</a:t>
            </a:r>
            <a:r>
              <a:rPr lang="en-US" sz="3600" dirty="0" smtClean="0"/>
              <a:t> Sankt </a:t>
            </a:r>
            <a:r>
              <a:rPr lang="en-US" sz="3600" dirty="0" err="1" smtClean="0"/>
              <a:t>Gilgen</a:t>
            </a:r>
            <a:r>
              <a:rPr lang="en-US" sz="3600" dirty="0" smtClean="0"/>
              <a:t> </a:t>
            </a:r>
            <a:r>
              <a:rPr lang="en-US" sz="3600" dirty="0" err="1" smtClean="0"/>
              <a:t>stammende</a:t>
            </a:r>
            <a:r>
              <a:rPr lang="en-US" sz="3600" dirty="0" smtClean="0"/>
              <a:t> Anna Maria </a:t>
            </a:r>
            <a:r>
              <a:rPr lang="en-US" sz="3600" dirty="0" err="1" smtClean="0"/>
              <a:t>Pertl</a:t>
            </a:r>
            <a:r>
              <a:rPr lang="en-US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3357554" cy="29289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500562" y="714356"/>
            <a:ext cx="40184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/>
              <a:t>W.A.Mozart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071810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W. A. Mozart in </a:t>
            </a:r>
            <a:r>
              <a:rPr lang="en-US" sz="3200" dirty="0" err="1" smtClean="0"/>
              <a:t>Hofkleidung</a:t>
            </a:r>
            <a:r>
              <a:rPr lang="en-US" sz="3200" dirty="0" smtClean="0"/>
              <a:t> auf </a:t>
            </a:r>
            <a:r>
              <a:rPr lang="en-US" sz="3200" dirty="0" err="1" smtClean="0"/>
              <a:t>einem</a:t>
            </a:r>
            <a:r>
              <a:rPr lang="en-US" sz="3200" dirty="0" smtClean="0"/>
              <a:t> </a:t>
            </a:r>
            <a:r>
              <a:rPr lang="en-US" sz="3200" dirty="0" err="1" smtClean="0"/>
              <a:t>Ölgemälde</a:t>
            </a:r>
            <a:r>
              <a:rPr lang="en-US" sz="3200" dirty="0" smtClean="0"/>
              <a:t> von 1763. </a:t>
            </a:r>
            <a:r>
              <a:rPr lang="en-US" sz="3200" dirty="0" err="1" smtClean="0"/>
              <a:t>Vater</a:t>
            </a:r>
            <a:r>
              <a:rPr lang="en-US" sz="3200" dirty="0" smtClean="0"/>
              <a:t> Mozart in </a:t>
            </a:r>
            <a:r>
              <a:rPr lang="en-US" sz="3200" dirty="0" err="1" smtClean="0"/>
              <a:t>einem</a:t>
            </a:r>
            <a:r>
              <a:rPr lang="en-US" sz="3200" dirty="0" smtClean="0"/>
              <a:t> Brief am 19. </a:t>
            </a:r>
            <a:r>
              <a:rPr lang="en-US" sz="3200" dirty="0" err="1" smtClean="0"/>
              <a:t>Oktober</a:t>
            </a:r>
            <a:r>
              <a:rPr lang="en-US" sz="3200" dirty="0" smtClean="0"/>
              <a:t> 1762: „</a:t>
            </a:r>
            <a:r>
              <a:rPr lang="en-US" sz="3200" dirty="0" err="1" smtClean="0"/>
              <a:t>Wollen</a:t>
            </a:r>
            <a:r>
              <a:rPr lang="en-US" sz="3200" dirty="0" smtClean="0"/>
              <a:t> </a:t>
            </a:r>
            <a:r>
              <a:rPr lang="en-US" sz="3200" dirty="0" err="1" smtClean="0"/>
              <a:t>Sie</a:t>
            </a:r>
            <a:r>
              <a:rPr lang="en-US" sz="3200" dirty="0" smtClean="0"/>
              <a:t> </a:t>
            </a:r>
            <a:r>
              <a:rPr lang="en-US" sz="3200" dirty="0" err="1" smtClean="0"/>
              <a:t>wissen</a:t>
            </a:r>
            <a:r>
              <a:rPr lang="en-US" sz="3200" dirty="0" smtClean="0"/>
              <a:t> </a:t>
            </a:r>
            <a:r>
              <a:rPr lang="en-US" sz="3200" dirty="0" err="1" smtClean="0"/>
              <a:t>wie</a:t>
            </a:r>
            <a:r>
              <a:rPr lang="en-US" sz="3200" dirty="0" smtClean="0"/>
              <a:t> des </a:t>
            </a:r>
            <a:r>
              <a:rPr lang="en-US" sz="3200" dirty="0" err="1" smtClean="0"/>
              <a:t>Woferl</a:t>
            </a:r>
            <a:r>
              <a:rPr lang="en-US" sz="3200" dirty="0" smtClean="0"/>
              <a:t> </a:t>
            </a:r>
            <a:r>
              <a:rPr lang="en-US" sz="3200" dirty="0" err="1" smtClean="0"/>
              <a:t>Kleid</a:t>
            </a:r>
            <a:r>
              <a:rPr lang="en-US" sz="3200" dirty="0" smtClean="0"/>
              <a:t> </a:t>
            </a:r>
            <a:r>
              <a:rPr lang="en-US" sz="3200" dirty="0" err="1" smtClean="0"/>
              <a:t>aussieht</a:t>
            </a:r>
            <a:r>
              <a:rPr lang="en-US" sz="3200" dirty="0" smtClean="0"/>
              <a:t>? – Es </a:t>
            </a:r>
            <a:r>
              <a:rPr lang="en-US" sz="3200" dirty="0" err="1" smtClean="0"/>
              <a:t>ist</a:t>
            </a:r>
            <a:r>
              <a:rPr lang="en-US" sz="3200" dirty="0" smtClean="0"/>
              <a:t> </a:t>
            </a:r>
            <a:r>
              <a:rPr lang="en-US" sz="3200" dirty="0" err="1" smtClean="0"/>
              <a:t>solches</a:t>
            </a:r>
            <a:r>
              <a:rPr lang="en-US" sz="3200" dirty="0" smtClean="0"/>
              <a:t> </a:t>
            </a:r>
            <a:r>
              <a:rPr lang="en-US" sz="3200" dirty="0" err="1" smtClean="0"/>
              <a:t>vom</a:t>
            </a:r>
            <a:r>
              <a:rPr lang="en-US" sz="3200" dirty="0" smtClean="0"/>
              <a:t> </a:t>
            </a:r>
            <a:r>
              <a:rPr lang="en-US" sz="3200" dirty="0" err="1" smtClean="0"/>
              <a:t>feinsten</a:t>
            </a:r>
            <a:r>
              <a:rPr lang="en-US" sz="3200" dirty="0" smtClean="0"/>
              <a:t> </a:t>
            </a:r>
            <a:r>
              <a:rPr lang="en-US" sz="3200" dirty="0" err="1" smtClean="0"/>
              <a:t>Tuch</a:t>
            </a:r>
            <a:r>
              <a:rPr lang="en-US" sz="3200" dirty="0" smtClean="0"/>
              <a:t> </a:t>
            </a:r>
            <a:r>
              <a:rPr lang="en-US" sz="3200" dirty="0" err="1" smtClean="0"/>
              <a:t>liloa</a:t>
            </a:r>
            <a:r>
              <a:rPr lang="en-US" sz="3200" dirty="0" smtClean="0"/>
              <a:t>=</a:t>
            </a:r>
            <a:r>
              <a:rPr lang="en-US" sz="3200" dirty="0" err="1" smtClean="0"/>
              <a:t>Farb</a:t>
            </a:r>
            <a:r>
              <a:rPr lang="en-US" sz="3200" dirty="0" smtClean="0"/>
              <a:t> ... Es war </a:t>
            </a:r>
            <a:r>
              <a:rPr lang="en-US" sz="3200" dirty="0" err="1" smtClean="0"/>
              <a:t>für</a:t>
            </a:r>
            <a:r>
              <a:rPr lang="en-US" sz="3200" dirty="0" smtClean="0"/>
              <a:t> den </a:t>
            </a:r>
            <a:r>
              <a:rPr lang="en-US" sz="3200" dirty="0" err="1" smtClean="0"/>
              <a:t>Prinz</a:t>
            </a:r>
            <a:r>
              <a:rPr lang="en-US" sz="3200" dirty="0" smtClean="0"/>
              <a:t> Maximilian </a:t>
            </a:r>
            <a:r>
              <a:rPr lang="en-US" sz="3200" dirty="0" err="1" smtClean="0"/>
              <a:t>gemacht</a:t>
            </a:r>
            <a:r>
              <a:rPr lang="en-US" sz="3200" dirty="0" smtClean="0"/>
              <a:t> ..</a:t>
            </a:r>
            <a:r>
              <a:rPr lang="en-US" dirty="0" smtClean="0"/>
              <a:t>.“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0724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Bereits</a:t>
            </a:r>
            <a:r>
              <a:rPr lang="en-US" sz="3600" dirty="0" smtClean="0"/>
              <a:t> </a:t>
            </a:r>
            <a:r>
              <a:rPr lang="en-US" sz="3600" dirty="0" err="1" smtClean="0"/>
              <a:t>im</a:t>
            </a:r>
            <a:r>
              <a:rPr lang="en-US" sz="3600" dirty="0" smtClean="0"/>
              <a:t> Alter von </a:t>
            </a:r>
            <a:r>
              <a:rPr lang="en-US" sz="3600" dirty="0" err="1" smtClean="0"/>
              <a:t>vier</a:t>
            </a:r>
            <a:r>
              <a:rPr lang="en-US" sz="3600" dirty="0" smtClean="0"/>
              <a:t> </a:t>
            </a:r>
            <a:r>
              <a:rPr lang="en-US" sz="3600" dirty="0" err="1" smtClean="0"/>
              <a:t>Jahren</a:t>
            </a:r>
            <a:r>
              <a:rPr lang="en-US" sz="3600" dirty="0" smtClean="0"/>
              <a:t> </a:t>
            </a:r>
            <a:r>
              <a:rPr lang="en-US" sz="3600" dirty="0" err="1" smtClean="0"/>
              <a:t>erhielten</a:t>
            </a:r>
            <a:r>
              <a:rPr lang="en-US" sz="3600" dirty="0" smtClean="0"/>
              <a:t> </a:t>
            </a:r>
            <a:r>
              <a:rPr lang="en-US" sz="3600" dirty="0" err="1" smtClean="0"/>
              <a:t>er</a:t>
            </a:r>
            <a:r>
              <a:rPr lang="en-US" sz="3600" dirty="0" smtClean="0"/>
              <a:t> und seine </a:t>
            </a:r>
            <a:r>
              <a:rPr lang="en-US" sz="3600" dirty="0" err="1" smtClean="0"/>
              <a:t>fünf</a:t>
            </a:r>
            <a:r>
              <a:rPr lang="en-US" sz="3600" dirty="0" smtClean="0"/>
              <a:t> </a:t>
            </a:r>
            <a:r>
              <a:rPr lang="en-US" sz="3600" dirty="0" err="1" smtClean="0"/>
              <a:t>Jahre</a:t>
            </a:r>
            <a:r>
              <a:rPr lang="en-US" sz="3600" dirty="0" smtClean="0"/>
              <a:t> </a:t>
            </a:r>
            <a:r>
              <a:rPr lang="en-US" sz="3600" dirty="0" err="1" smtClean="0"/>
              <a:t>ältere</a:t>
            </a:r>
            <a:r>
              <a:rPr lang="en-US" sz="3600" dirty="0" smtClean="0"/>
              <a:t> </a:t>
            </a:r>
            <a:r>
              <a:rPr lang="en-US" sz="3600" dirty="0" err="1" smtClean="0"/>
              <a:t>Schwester</a:t>
            </a:r>
            <a:r>
              <a:rPr lang="en-US" sz="3600" dirty="0" smtClean="0"/>
              <a:t> Maria Anna </a:t>
            </a:r>
            <a:r>
              <a:rPr lang="en-US" sz="3600" dirty="0" err="1" smtClean="0"/>
              <a:t>Walburga</a:t>
            </a:r>
            <a:r>
              <a:rPr lang="en-US" sz="3600" dirty="0" smtClean="0"/>
              <a:t> </a:t>
            </a:r>
            <a:r>
              <a:rPr lang="en-US" sz="3600" dirty="0" err="1" smtClean="0"/>
              <a:t>Ignatia</a:t>
            </a:r>
            <a:r>
              <a:rPr lang="en-US" sz="3600" dirty="0" smtClean="0"/>
              <a:t>, </a:t>
            </a:r>
            <a:r>
              <a:rPr lang="en-US" sz="3600" dirty="0" err="1" smtClean="0"/>
              <a:t>genannt</a:t>
            </a:r>
            <a:r>
              <a:rPr lang="en-US" sz="3600" dirty="0" smtClean="0"/>
              <a:t> „</a:t>
            </a:r>
            <a:r>
              <a:rPr lang="en-US" sz="3600" dirty="0" err="1" smtClean="0"/>
              <a:t>Nannerl</a:t>
            </a:r>
            <a:r>
              <a:rPr lang="en-US" sz="3600" dirty="0" smtClean="0"/>
              <a:t>“, </a:t>
            </a:r>
            <a:r>
              <a:rPr lang="en-US" sz="3600" dirty="0" err="1" smtClean="0"/>
              <a:t>vom</a:t>
            </a:r>
            <a:r>
              <a:rPr lang="en-US" sz="3600" dirty="0" smtClean="0"/>
              <a:t> </a:t>
            </a:r>
            <a:r>
              <a:rPr lang="en-US" sz="3600" dirty="0" err="1" smtClean="0"/>
              <a:t>Vater</a:t>
            </a:r>
            <a:r>
              <a:rPr lang="en-US" sz="3600" dirty="0" smtClean="0"/>
              <a:t> den </a:t>
            </a:r>
            <a:r>
              <a:rPr lang="en-US" sz="3600" dirty="0" err="1" smtClean="0"/>
              <a:t>ersten</a:t>
            </a:r>
            <a:r>
              <a:rPr lang="en-US" sz="3600" dirty="0" smtClean="0"/>
              <a:t> </a:t>
            </a:r>
            <a:r>
              <a:rPr lang="en-US" sz="3600" dirty="0" err="1" smtClean="0"/>
              <a:t>Musik</a:t>
            </a:r>
            <a:r>
              <a:rPr lang="en-US" sz="3600" dirty="0" smtClean="0"/>
              <a:t>- und </a:t>
            </a:r>
            <a:r>
              <a:rPr lang="en-US" sz="3600" dirty="0" err="1" smtClean="0"/>
              <a:t>allgemeinbildenden</a:t>
            </a:r>
            <a:r>
              <a:rPr lang="en-US" sz="3600" dirty="0" smtClean="0"/>
              <a:t> </a:t>
            </a:r>
            <a:r>
              <a:rPr lang="en-US" sz="3600" dirty="0" err="1" smtClean="0"/>
              <a:t>Unterricht</a:t>
            </a:r>
            <a:r>
              <a:rPr lang="en-US" sz="3600" dirty="0" smtClean="0"/>
              <a:t> (</a:t>
            </a:r>
            <a:r>
              <a:rPr lang="en-US" sz="3600" dirty="0" err="1" smtClean="0"/>
              <a:t>Klavier</a:t>
            </a:r>
            <a:r>
              <a:rPr lang="en-US" sz="3600" dirty="0" smtClean="0"/>
              <a:t>, </a:t>
            </a:r>
            <a:r>
              <a:rPr lang="en-US" sz="3600" dirty="0" err="1" smtClean="0"/>
              <a:t>Violine</a:t>
            </a:r>
            <a:r>
              <a:rPr lang="en-US" sz="3600" dirty="0" smtClean="0"/>
              <a:t> und </a:t>
            </a:r>
            <a:r>
              <a:rPr lang="en-US" sz="3600" dirty="0" err="1" smtClean="0"/>
              <a:t>Komposition</a:t>
            </a:r>
            <a:r>
              <a:rPr lang="en-US" sz="3600" dirty="0" smtClean="0"/>
              <a:t>). </a:t>
            </a:r>
            <a:r>
              <a:rPr lang="en-US" sz="3600" dirty="0" err="1" smtClean="0"/>
              <a:t>Schon</a:t>
            </a:r>
            <a:r>
              <a:rPr lang="en-US" sz="3600" dirty="0" smtClean="0"/>
              <a:t> 1761 </a:t>
            </a:r>
            <a:r>
              <a:rPr lang="en-US" sz="3600" dirty="0" err="1" smtClean="0"/>
              <a:t>zeichnete</a:t>
            </a:r>
            <a:r>
              <a:rPr lang="en-US" sz="3600" dirty="0" smtClean="0"/>
              <a:t> </a:t>
            </a:r>
            <a:r>
              <a:rPr lang="en-US" sz="3600" dirty="0" err="1" smtClean="0"/>
              <a:t>Vater</a:t>
            </a:r>
            <a:r>
              <a:rPr lang="en-US" sz="3600" dirty="0" smtClean="0"/>
              <a:t> Leopold </a:t>
            </a:r>
            <a:r>
              <a:rPr lang="en-US" sz="3600" dirty="0" err="1" smtClean="0"/>
              <a:t>ein</a:t>
            </a:r>
            <a:r>
              <a:rPr lang="en-US" sz="3600" dirty="0" smtClean="0"/>
              <a:t> Andante und </a:t>
            </a:r>
            <a:r>
              <a:rPr lang="en-US" sz="3600" dirty="0" err="1" smtClean="0"/>
              <a:t>ein</a:t>
            </a:r>
            <a:r>
              <a:rPr lang="en-US" sz="3600" dirty="0" smtClean="0"/>
              <a:t> Allegro </a:t>
            </a:r>
            <a:r>
              <a:rPr lang="en-US" sz="3600" dirty="0" err="1" smtClean="0"/>
              <a:t>als</a:t>
            </a:r>
            <a:r>
              <a:rPr lang="en-US" sz="3600" dirty="0" smtClean="0"/>
              <a:t> des „</a:t>
            </a:r>
            <a:r>
              <a:rPr lang="en-US" sz="3600" dirty="0" err="1" smtClean="0"/>
              <a:t>Wolfgangerl</a:t>
            </a:r>
            <a:r>
              <a:rPr lang="en-US" sz="3600" dirty="0" smtClean="0"/>
              <a:t> </a:t>
            </a:r>
            <a:r>
              <a:rPr lang="en-US" sz="3600" dirty="0" err="1" smtClean="0"/>
              <a:t>Compositiones</a:t>
            </a:r>
            <a:r>
              <a:rPr lang="en-US" sz="3600" dirty="0" smtClean="0"/>
              <a:t>“ auf, </a:t>
            </a:r>
            <a:r>
              <a:rPr lang="en-US" sz="3600" dirty="0" err="1" smtClean="0"/>
              <a:t>denen</a:t>
            </a:r>
            <a:r>
              <a:rPr lang="en-US" sz="3600" dirty="0" smtClean="0"/>
              <a:t> </a:t>
            </a:r>
            <a:r>
              <a:rPr lang="en-US" sz="3600" dirty="0" err="1" smtClean="0"/>
              <a:t>ein</a:t>
            </a:r>
            <a:r>
              <a:rPr lang="en-US" sz="3600" dirty="0" smtClean="0"/>
              <a:t> Allegro und </a:t>
            </a:r>
            <a:r>
              <a:rPr lang="en-US" sz="3600" dirty="0" err="1" smtClean="0"/>
              <a:t>ein</a:t>
            </a:r>
            <a:r>
              <a:rPr lang="en-US" sz="3600" dirty="0" smtClean="0"/>
              <a:t> </a:t>
            </a:r>
            <a:r>
              <a:rPr lang="en-US" sz="3600" dirty="0" err="1" smtClean="0"/>
              <a:t>Menuetto</a:t>
            </a:r>
            <a:r>
              <a:rPr lang="en-US" sz="3600" dirty="0" smtClean="0"/>
              <a:t> </a:t>
            </a:r>
            <a:r>
              <a:rPr lang="en-US" sz="3600" dirty="0" err="1" smtClean="0"/>
              <a:t>folgten</a:t>
            </a:r>
            <a:r>
              <a:rPr lang="en-US" sz="3600" dirty="0" smtClean="0"/>
              <a:t>, </a:t>
            </a:r>
            <a:r>
              <a:rPr lang="en-US" sz="3600" dirty="0" err="1" smtClean="0"/>
              <a:t>datiert</a:t>
            </a:r>
            <a:r>
              <a:rPr lang="en-US" sz="3600" dirty="0" smtClean="0"/>
              <a:t> auf den 11. </a:t>
            </a:r>
            <a:r>
              <a:rPr lang="en-US" sz="3600" dirty="0" err="1" smtClean="0"/>
              <a:t>bzw</a:t>
            </a:r>
            <a:r>
              <a:rPr lang="en-US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-214338"/>
            <a:ext cx="3786214" cy="32146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642910" y="642918"/>
            <a:ext cx="36347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/>
              <a:t>W.A.Mozart</a:t>
            </a:r>
            <a:endParaRPr lang="ru-RU" sz="5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00438"/>
            <a:ext cx="8572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Dezember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1761. Das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fälschlicherweise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immer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wieder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früheste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Komposition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genannte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Menuett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einem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Menuett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Trio KV 1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entstand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vermutlich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1764.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Mozarts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Begabung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Klavier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und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Violinspiel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schnell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hervor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1762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folgten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seine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ersten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Auftritte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Erste</a:t>
            </a:r>
            <a:r>
              <a:rPr lang="en-US" sz="4000" dirty="0" smtClean="0"/>
              <a:t> </a:t>
            </a:r>
            <a:r>
              <a:rPr lang="en-US" sz="4000" dirty="0" err="1" smtClean="0"/>
              <a:t>Konzertreisen</a:t>
            </a:r>
            <a:r>
              <a:rPr lang="en-US" sz="4000" dirty="0" smtClean="0"/>
              <a:t> </a:t>
            </a:r>
            <a:r>
              <a:rPr lang="en-US" sz="4000" dirty="0" err="1" smtClean="0"/>
              <a:t>Wolfgangs</a:t>
            </a:r>
            <a:r>
              <a:rPr lang="en-US" sz="4000" dirty="0" smtClean="0"/>
              <a:t> und seiner </a:t>
            </a:r>
            <a:r>
              <a:rPr lang="en-US" sz="4000" dirty="0" err="1" smtClean="0"/>
              <a:t>Schwester</a:t>
            </a:r>
            <a:r>
              <a:rPr lang="en-US" sz="4000" dirty="0" smtClean="0"/>
              <a:t> </a:t>
            </a:r>
            <a:r>
              <a:rPr lang="en-US" sz="4000" dirty="0" err="1" smtClean="0"/>
              <a:t>Nannerl</a:t>
            </a:r>
            <a:r>
              <a:rPr lang="en-US" sz="4000" dirty="0" smtClean="0"/>
              <a:t> </a:t>
            </a:r>
            <a:r>
              <a:rPr lang="en-US" sz="4000" dirty="0" err="1" smtClean="0"/>
              <a:t>mit</a:t>
            </a:r>
            <a:r>
              <a:rPr lang="en-US" sz="4000" dirty="0" smtClean="0"/>
              <a:t> den </a:t>
            </a:r>
            <a:r>
              <a:rPr lang="en-US" sz="4000" dirty="0" err="1" smtClean="0"/>
              <a:t>Eltern</a:t>
            </a:r>
            <a:r>
              <a:rPr lang="en-US" sz="4000" dirty="0" smtClean="0"/>
              <a:t> </a:t>
            </a:r>
            <a:r>
              <a:rPr lang="en-US" sz="4000" dirty="0" err="1" smtClean="0"/>
              <a:t>wurden</a:t>
            </a:r>
            <a:r>
              <a:rPr lang="en-US" sz="4000" dirty="0" smtClean="0"/>
              <a:t> </a:t>
            </a:r>
            <a:r>
              <a:rPr lang="en-US" sz="4000" dirty="0" err="1" smtClean="0"/>
              <a:t>Anfang</a:t>
            </a:r>
            <a:r>
              <a:rPr lang="en-US" sz="4000" dirty="0" smtClean="0"/>
              <a:t> 1762 </a:t>
            </a:r>
            <a:r>
              <a:rPr lang="en-US" sz="4000" dirty="0" err="1" smtClean="0"/>
              <a:t>nach</a:t>
            </a:r>
            <a:r>
              <a:rPr lang="en-US" sz="4000" dirty="0" smtClean="0"/>
              <a:t> </a:t>
            </a:r>
            <a:r>
              <a:rPr lang="en-US" sz="4000" dirty="0" err="1" smtClean="0"/>
              <a:t>München</a:t>
            </a:r>
            <a:r>
              <a:rPr lang="en-US" sz="4000" dirty="0" smtClean="0"/>
              <a:t> und </a:t>
            </a:r>
            <a:r>
              <a:rPr lang="en-US" sz="4000" dirty="0" err="1" smtClean="0"/>
              <a:t>Herbst</a:t>
            </a:r>
            <a:r>
              <a:rPr lang="en-US" sz="4000" dirty="0" smtClean="0"/>
              <a:t> 1762 von Passau </a:t>
            </a:r>
            <a:r>
              <a:rPr lang="en-US" sz="4000" dirty="0" err="1" smtClean="0"/>
              <a:t>nach</a:t>
            </a:r>
            <a:r>
              <a:rPr lang="en-US" sz="4000" dirty="0" smtClean="0"/>
              <a:t> Wien </a:t>
            </a:r>
            <a:r>
              <a:rPr lang="en-US" sz="4000" dirty="0" err="1" smtClean="0"/>
              <a:t>arrangiert</a:t>
            </a:r>
            <a:r>
              <a:rPr lang="en-US" sz="4000" dirty="0" smtClean="0"/>
              <a:t>, um </a:t>
            </a:r>
            <a:r>
              <a:rPr lang="en-US" sz="4000" dirty="0" err="1" smtClean="0"/>
              <a:t>dem</a:t>
            </a:r>
            <a:r>
              <a:rPr lang="en-US" sz="4000" dirty="0" smtClean="0"/>
              <a:t> Adel die </a:t>
            </a:r>
            <a:r>
              <a:rPr lang="en-US" sz="4000" dirty="0" err="1" smtClean="0"/>
              <a:t>talentierten</a:t>
            </a:r>
            <a:r>
              <a:rPr lang="en-US" sz="4000" dirty="0" smtClean="0"/>
              <a:t> Kinder </a:t>
            </a:r>
            <a:r>
              <a:rPr lang="en-US" sz="4000" dirty="0" err="1" smtClean="0"/>
              <a:t>zu</a:t>
            </a:r>
            <a:r>
              <a:rPr lang="en-US" sz="4000" dirty="0" smtClean="0"/>
              <a:t> </a:t>
            </a:r>
            <a:r>
              <a:rPr lang="en-US" sz="4000" dirty="0" err="1" smtClean="0"/>
              <a:t>präsentieren</a:t>
            </a:r>
            <a:r>
              <a:rPr lang="en-US" sz="4000" dirty="0" smtClean="0"/>
              <a:t>. </a:t>
            </a:r>
            <a:r>
              <a:rPr lang="en-US" sz="4000" dirty="0" err="1" smtClean="0"/>
              <a:t>Nach</a:t>
            </a:r>
            <a:r>
              <a:rPr lang="en-US" sz="4000" dirty="0" smtClean="0"/>
              <a:t> </a:t>
            </a:r>
            <a:r>
              <a:rPr lang="en-US" sz="4000" dirty="0" err="1" smtClean="0"/>
              <a:t>dem</a:t>
            </a:r>
            <a:r>
              <a:rPr lang="en-US" sz="4000" dirty="0" smtClean="0"/>
              <a:t> </a:t>
            </a:r>
            <a:r>
              <a:rPr lang="en-US" sz="4000" dirty="0" err="1" smtClean="0"/>
              <a:t>Erfolg</a:t>
            </a:r>
            <a:r>
              <a:rPr lang="en-US" sz="4000" dirty="0" smtClean="0"/>
              <a:t> </a:t>
            </a:r>
            <a:r>
              <a:rPr lang="en-US" sz="4000" dirty="0" err="1" smtClean="0"/>
              <a:t>der</a:t>
            </a:r>
            <a:r>
              <a:rPr lang="en-US" sz="4000" dirty="0" smtClean="0"/>
              <a:t> Wunderkind-</a:t>
            </a:r>
            <a:r>
              <a:rPr lang="en-US" sz="4000" dirty="0" err="1" smtClean="0"/>
              <a:t>Geschwister</a:t>
            </a:r>
            <a:r>
              <a:rPr lang="en-US" sz="4000" dirty="0" smtClean="0"/>
              <a:t> in </a:t>
            </a:r>
            <a:r>
              <a:rPr lang="en-US" sz="4000" dirty="0" err="1" smtClean="0"/>
              <a:t>München</a:t>
            </a:r>
            <a:r>
              <a:rPr lang="en-US" sz="4000" dirty="0" smtClean="0"/>
              <a:t> und Wien </a:t>
            </a:r>
            <a:r>
              <a:rPr lang="en-US" sz="4000" dirty="0" err="1" smtClean="0"/>
              <a:t>startete</a:t>
            </a:r>
            <a:r>
              <a:rPr lang="en-US" sz="4000" dirty="0" smtClean="0"/>
              <a:t> die </a:t>
            </a:r>
            <a:r>
              <a:rPr lang="en-US" sz="4000" dirty="0" err="1" smtClean="0"/>
              <a:t>Familie</a:t>
            </a:r>
            <a:r>
              <a:rPr lang="en-US" sz="4000" dirty="0" smtClean="0"/>
              <a:t> am 9.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Juni</a:t>
            </a:r>
            <a:r>
              <a:rPr lang="en-US" sz="2800" dirty="0" smtClean="0"/>
              <a:t> 1763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einer</a:t>
            </a:r>
            <a:r>
              <a:rPr lang="en-US" sz="2800" dirty="0" smtClean="0"/>
              <a:t> </a:t>
            </a:r>
            <a:r>
              <a:rPr lang="en-US" sz="2800" dirty="0" err="1" smtClean="0"/>
              <a:t>ausgedehnten</a:t>
            </a:r>
            <a:r>
              <a:rPr lang="en-US" sz="2800" dirty="0" smtClean="0"/>
              <a:t> </a:t>
            </a:r>
            <a:r>
              <a:rPr lang="en-US" sz="2800" dirty="0" err="1" smtClean="0"/>
              <a:t>Tournee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 die </a:t>
            </a:r>
            <a:r>
              <a:rPr lang="en-US" sz="2800" dirty="0" err="1" smtClean="0"/>
              <a:t>deutschen</a:t>
            </a:r>
            <a:r>
              <a:rPr lang="en-US" sz="2800" dirty="0" smtClean="0"/>
              <a:t> </a:t>
            </a:r>
            <a:r>
              <a:rPr lang="en-US" sz="2800" dirty="0" err="1" smtClean="0"/>
              <a:t>Lande</a:t>
            </a:r>
            <a:r>
              <a:rPr lang="en-US" sz="2800" dirty="0" smtClean="0"/>
              <a:t> und </a:t>
            </a:r>
            <a:r>
              <a:rPr lang="en-US" sz="2800" dirty="0" err="1" smtClean="0"/>
              <a:t>Westeuropa</a:t>
            </a:r>
            <a:r>
              <a:rPr lang="en-US" sz="2800" dirty="0" smtClean="0"/>
              <a:t>, die </a:t>
            </a:r>
            <a:r>
              <a:rPr lang="en-US" sz="2800" dirty="0" err="1" smtClean="0"/>
              <a:t>bis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Rückkehr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Salzburg am 29. November 1766 </a:t>
            </a:r>
            <a:r>
              <a:rPr lang="en-US" sz="2800" dirty="0" err="1" smtClean="0"/>
              <a:t>dreieinhalb</a:t>
            </a:r>
            <a:r>
              <a:rPr lang="en-US" sz="2800" dirty="0" smtClean="0"/>
              <a:t> </a:t>
            </a:r>
            <a:r>
              <a:rPr lang="en-US" sz="2800" dirty="0" err="1" smtClean="0"/>
              <a:t>Jahre</a:t>
            </a:r>
            <a:r>
              <a:rPr lang="en-US" sz="2800" dirty="0" smtClean="0"/>
              <a:t> </a:t>
            </a:r>
            <a:r>
              <a:rPr lang="en-US" sz="2800" dirty="0" err="1" smtClean="0"/>
              <a:t>dauerte</a:t>
            </a:r>
            <a:r>
              <a:rPr lang="en-US" sz="2800" dirty="0" smtClean="0"/>
              <a:t>. </a:t>
            </a:r>
            <a:r>
              <a:rPr lang="en-US" sz="2800" dirty="0" err="1" smtClean="0"/>
              <a:t>Stationen</a:t>
            </a:r>
            <a:r>
              <a:rPr lang="en-US" sz="2800" dirty="0" smtClean="0"/>
              <a:t> </a:t>
            </a:r>
            <a:r>
              <a:rPr lang="en-US" sz="2800" dirty="0" err="1" smtClean="0"/>
              <a:t>waren</a:t>
            </a:r>
            <a:r>
              <a:rPr lang="en-US" sz="2800" dirty="0" smtClean="0"/>
              <a:t> </a:t>
            </a:r>
            <a:r>
              <a:rPr lang="en-US" sz="2800" dirty="0" err="1" smtClean="0"/>
              <a:t>München</a:t>
            </a:r>
            <a:r>
              <a:rPr lang="en-US" sz="2800" dirty="0" smtClean="0"/>
              <a:t>, Augsburg, Ludwigsburg, </a:t>
            </a:r>
            <a:r>
              <a:rPr lang="en-US" sz="2800" dirty="0" err="1" smtClean="0"/>
              <a:t>Schwetzingen</a:t>
            </a:r>
            <a:r>
              <a:rPr lang="en-US" sz="2800" dirty="0" smtClean="0"/>
              <a:t>, Heidelberg, Mainz, Frankfurt am Main, Koblenz, Köln, Aachen, </a:t>
            </a:r>
            <a:r>
              <a:rPr lang="en-US" sz="2800" dirty="0" err="1" smtClean="0"/>
              <a:t>Brüssel</a:t>
            </a:r>
            <a:r>
              <a:rPr lang="en-US" sz="2800" dirty="0" smtClean="0"/>
              <a:t>, Paris (</a:t>
            </a:r>
            <a:r>
              <a:rPr lang="en-US" sz="2800" dirty="0" err="1" smtClean="0"/>
              <a:t>Ankunft</a:t>
            </a:r>
            <a:r>
              <a:rPr lang="en-US" sz="2800" dirty="0" smtClean="0"/>
              <a:t> am 18. November 1763), Versailles, London (</a:t>
            </a:r>
            <a:r>
              <a:rPr lang="en-US" sz="2800" dirty="0" err="1" smtClean="0"/>
              <a:t>Ankunft</a:t>
            </a:r>
            <a:r>
              <a:rPr lang="en-US" sz="2800" dirty="0" smtClean="0"/>
              <a:t> am 23. April 1764), Dover, </a:t>
            </a:r>
            <a:r>
              <a:rPr lang="en-US" sz="2800" dirty="0" err="1" smtClean="0"/>
              <a:t>Belgien</a:t>
            </a:r>
            <a:r>
              <a:rPr lang="en-US" sz="2800" dirty="0" smtClean="0"/>
              <a:t>, Den Haag, Amsterdam, Utrecht, </a:t>
            </a:r>
            <a:r>
              <a:rPr lang="en-US" sz="2800" dirty="0" err="1" smtClean="0"/>
              <a:t>Mechelen</a:t>
            </a:r>
            <a:r>
              <a:rPr lang="en-US" sz="2800" dirty="0" smtClean="0"/>
              <a:t>, </a:t>
            </a:r>
            <a:r>
              <a:rPr lang="en-US" sz="2800" dirty="0" err="1" smtClean="0"/>
              <a:t>erneut</a:t>
            </a:r>
            <a:r>
              <a:rPr lang="en-US" sz="2800" dirty="0" smtClean="0"/>
              <a:t> Paris (</a:t>
            </a:r>
            <a:r>
              <a:rPr lang="en-US" sz="2800" dirty="0" err="1" smtClean="0"/>
              <a:t>Ankunft</a:t>
            </a:r>
            <a:r>
              <a:rPr lang="en-US" sz="2800" dirty="0" smtClean="0"/>
              <a:t> 10. Mai 1766), Dijon, Lyon, </a:t>
            </a:r>
            <a:r>
              <a:rPr lang="en-US" sz="2800" dirty="0" err="1" smtClean="0"/>
              <a:t>Genf</a:t>
            </a:r>
            <a:r>
              <a:rPr lang="en-US" sz="2800" dirty="0" smtClean="0"/>
              <a:t>, Lausanne, Bern, Zürich, </a:t>
            </a:r>
            <a:r>
              <a:rPr lang="en-US" sz="2800" dirty="0" err="1" smtClean="0"/>
              <a:t>Donaueschingen</a:t>
            </a:r>
            <a:r>
              <a:rPr lang="en-US" sz="2800" dirty="0" smtClean="0"/>
              <a:t>, Ulm und </a:t>
            </a:r>
            <a:r>
              <a:rPr lang="en-US" sz="2800" dirty="0" err="1" smtClean="0"/>
              <a:t>München</a:t>
            </a:r>
            <a:r>
              <a:rPr lang="en-US" sz="2800" dirty="0" smtClean="0"/>
              <a:t>, </a:t>
            </a:r>
            <a:r>
              <a:rPr lang="en-US" sz="2800" dirty="0" err="1" smtClean="0"/>
              <a:t>wo</a:t>
            </a:r>
            <a:r>
              <a:rPr lang="en-US" sz="2800" dirty="0" smtClean="0"/>
              <a:t> die Kinder </a:t>
            </a:r>
            <a:r>
              <a:rPr lang="en-US" sz="2800" dirty="0" err="1" smtClean="0"/>
              <a:t>bei</a:t>
            </a:r>
            <a:r>
              <a:rPr lang="en-US" sz="2800" dirty="0" smtClean="0"/>
              <a:t> </a:t>
            </a:r>
            <a:r>
              <a:rPr lang="en-US" sz="2800" dirty="0" err="1" smtClean="0"/>
              <a:t>Hofe</a:t>
            </a:r>
            <a:r>
              <a:rPr lang="en-US" sz="2800" dirty="0" smtClean="0"/>
              <a:t> </a:t>
            </a:r>
            <a:r>
              <a:rPr lang="en-US" sz="2800" dirty="0" err="1" smtClean="0"/>
              <a:t>oder</a:t>
            </a:r>
            <a:r>
              <a:rPr lang="en-US" sz="2800" dirty="0" smtClean="0"/>
              <a:t> in </a:t>
            </a:r>
            <a:r>
              <a:rPr lang="en-US" sz="2800" dirty="0" err="1" smtClean="0"/>
              <a:t>öffentlichen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Akademien</a:t>
            </a:r>
            <a:r>
              <a:rPr lang="en-US" sz="2800" dirty="0" smtClean="0"/>
              <a:t> </a:t>
            </a:r>
            <a:r>
              <a:rPr lang="en-US" sz="2800" dirty="0" err="1" smtClean="0"/>
              <a:t>musizierten</a:t>
            </a:r>
            <a:r>
              <a:rPr lang="en-US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557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Слайд 1</vt:lpstr>
      <vt:lpstr>W.A.Mozart</vt:lpstr>
      <vt:lpstr>W.A.Mozart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11</cp:revision>
  <dcterms:created xsi:type="dcterms:W3CDTF">2013-02-10T18:38:40Z</dcterms:created>
  <dcterms:modified xsi:type="dcterms:W3CDTF">2013-02-13T17:46:21Z</dcterms:modified>
</cp:coreProperties>
</file>