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204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3DDB-E090-4E8D-8313-54111F46E817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48303-3732-44EF-937B-01F118A066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2C743-303C-47DC-A54F-CE21223AC188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53929-5711-458E-9DB1-86E033AA9A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9ECF17-A724-4AED-AE1E-DBFCB7DEC425}" type="datetimeFigureOut">
              <a:rPr lang="ru-RU" smtClean="0"/>
              <a:t>27.02.2013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8BA3D0-D409-41C4-9679-5ECBC459690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642918"/>
            <a:ext cx="7858180" cy="71438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Dresden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1500174"/>
            <a:ext cx="8572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Stellenangebote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Landeshauptstadt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Dresden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suchen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Stelle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neuen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Job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Ausbildung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Interesse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für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Landeshauptstadt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Dresden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engagieren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Wenn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weiterentwickeln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ihre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Fähigkeiten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interessanten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Arbeitsplatz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Beweis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stellen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möchten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empfehlen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regelmäßigen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Blick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unsere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Stellenangebote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folgenden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Übersicht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finden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aktuellen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Stellenausschreibungen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Stadtverwaltung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Dresden,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ihrer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Eigenbetriebe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Einrichtungen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1000108"/>
            <a:ext cx="88582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Dritte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KinderLeseUniversität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TU Dresden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startet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Am 28.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Februar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öffnet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nächste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KinderLeseUniversität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Technischen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Universität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Dresden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ihre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Pforten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Vorlesungen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Seminaren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um das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können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Schulklassen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erleben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viel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Spaß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durch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kann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diesem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Jahr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geht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um das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Thema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„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Märchen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damals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heute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". Den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offiziellen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Startschuss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für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dritten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Zentrum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für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Lehrerbildung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Berufsbildungsforschung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(ZSLB)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organisierte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Projekt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gibt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Bürgermeister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Martin Seidel am 1.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März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Leseanekdoten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seiner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Kindheit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57298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err="1"/>
              <a:t>Bis</a:t>
            </a:r>
            <a:r>
              <a:rPr lang="en-US" sz="3200" dirty="0"/>
              <a:t> </a:t>
            </a:r>
            <a:r>
              <a:rPr lang="en-US" sz="3200" dirty="0" err="1"/>
              <a:t>zum</a:t>
            </a:r>
            <a:r>
              <a:rPr lang="en-US" sz="3200" dirty="0"/>
              <a:t> 8. </a:t>
            </a:r>
            <a:r>
              <a:rPr lang="en-US" sz="3200" dirty="0" err="1"/>
              <a:t>März</a:t>
            </a:r>
            <a:r>
              <a:rPr lang="en-US" sz="3200" dirty="0"/>
              <a:t> </a:t>
            </a:r>
            <a:r>
              <a:rPr lang="en-US" sz="3200" dirty="0" err="1"/>
              <a:t>folgen</a:t>
            </a:r>
            <a:r>
              <a:rPr lang="en-US" sz="3200" dirty="0"/>
              <a:t> </a:t>
            </a:r>
            <a:r>
              <a:rPr lang="en-US" sz="3200" dirty="0" err="1"/>
              <a:t>im</a:t>
            </a:r>
            <a:r>
              <a:rPr lang="en-US" sz="3200" dirty="0"/>
              <a:t> </a:t>
            </a:r>
            <a:r>
              <a:rPr lang="en-US" sz="3200" dirty="0" err="1"/>
              <a:t>Hörsaal</a:t>
            </a:r>
            <a:r>
              <a:rPr lang="en-US" sz="3200" dirty="0"/>
              <a:t> des Andreas-Schubert-</a:t>
            </a:r>
            <a:r>
              <a:rPr lang="en-US" sz="3200" dirty="0" err="1"/>
              <a:t>Baus</a:t>
            </a:r>
            <a:r>
              <a:rPr lang="en-US" sz="3200" dirty="0"/>
              <a:t> </a:t>
            </a:r>
            <a:r>
              <a:rPr lang="en-US" sz="3200" dirty="0" err="1"/>
              <a:t>dann</a:t>
            </a:r>
            <a:r>
              <a:rPr lang="en-US" sz="3200" dirty="0"/>
              <a:t> </a:t>
            </a:r>
            <a:r>
              <a:rPr lang="en-US" sz="3200" dirty="0" err="1"/>
              <a:t>täglich</a:t>
            </a:r>
            <a:r>
              <a:rPr lang="en-US" sz="3200" dirty="0"/>
              <a:t> </a:t>
            </a:r>
            <a:r>
              <a:rPr lang="en-US" sz="3200" dirty="0" err="1"/>
              <a:t>Seminare</a:t>
            </a:r>
            <a:r>
              <a:rPr lang="en-US" sz="3200" dirty="0"/>
              <a:t> und </a:t>
            </a:r>
            <a:r>
              <a:rPr lang="en-US" sz="3200" dirty="0" err="1"/>
              <a:t>Vorlesungen</a:t>
            </a:r>
            <a:r>
              <a:rPr lang="en-US" sz="3200" dirty="0"/>
              <a:t> </a:t>
            </a:r>
            <a:r>
              <a:rPr lang="en-US" sz="3200" dirty="0" err="1"/>
              <a:t>für</a:t>
            </a:r>
            <a:r>
              <a:rPr lang="en-US" sz="3200" dirty="0"/>
              <a:t> </a:t>
            </a:r>
            <a:r>
              <a:rPr lang="en-US" sz="3200" dirty="0" err="1"/>
              <a:t>mehr</a:t>
            </a:r>
            <a:r>
              <a:rPr lang="en-US" sz="3200" dirty="0"/>
              <a:t> </a:t>
            </a:r>
            <a:r>
              <a:rPr lang="en-US" sz="3200" dirty="0" err="1"/>
              <a:t>als</a:t>
            </a:r>
            <a:r>
              <a:rPr lang="en-US" sz="3200" dirty="0"/>
              <a:t> 1000 Kinder. Die </a:t>
            </a:r>
            <a:r>
              <a:rPr lang="en-US" sz="3200" dirty="0" err="1"/>
              <a:t>Seminare</a:t>
            </a:r>
            <a:r>
              <a:rPr lang="en-US" sz="3200" dirty="0"/>
              <a:t> </a:t>
            </a:r>
            <a:r>
              <a:rPr lang="en-US" sz="3200" dirty="0" err="1"/>
              <a:t>werden</a:t>
            </a:r>
            <a:r>
              <a:rPr lang="en-US" sz="3200" dirty="0"/>
              <a:t> von </a:t>
            </a:r>
            <a:r>
              <a:rPr lang="en-US" sz="3200" dirty="0" err="1"/>
              <a:t>Lehramtsstudentinnen</a:t>
            </a:r>
            <a:r>
              <a:rPr lang="en-US" sz="3200" dirty="0"/>
              <a:t> und -</a:t>
            </a:r>
            <a:r>
              <a:rPr lang="en-US" sz="3200" dirty="0" err="1"/>
              <a:t>studenten</a:t>
            </a:r>
            <a:r>
              <a:rPr lang="en-US" sz="3200" dirty="0"/>
              <a:t> </a:t>
            </a:r>
            <a:r>
              <a:rPr lang="en-US" sz="3200" dirty="0" err="1"/>
              <a:t>der</a:t>
            </a:r>
            <a:r>
              <a:rPr lang="en-US" sz="3200" dirty="0"/>
              <a:t> TU Dresden </a:t>
            </a:r>
            <a:r>
              <a:rPr lang="en-US" sz="3200" dirty="0" err="1"/>
              <a:t>durchgeführt</a:t>
            </a:r>
            <a:r>
              <a:rPr lang="en-US" sz="3200" dirty="0"/>
              <a:t>. </a:t>
            </a:r>
            <a:r>
              <a:rPr lang="en-US" sz="3200" dirty="0" err="1"/>
              <a:t>Insgesamt</a:t>
            </a:r>
            <a:r>
              <a:rPr lang="en-US" sz="3200" dirty="0"/>
              <a:t> 50 </a:t>
            </a:r>
            <a:r>
              <a:rPr lang="en-US" sz="3200" dirty="0" err="1"/>
              <a:t>Schulklassen</a:t>
            </a:r>
            <a:r>
              <a:rPr lang="en-US" sz="3200" dirty="0"/>
              <a:t> </a:t>
            </a:r>
            <a:r>
              <a:rPr lang="en-US" sz="3200" dirty="0" err="1"/>
              <a:t>werden</a:t>
            </a:r>
            <a:r>
              <a:rPr lang="en-US" sz="3200" dirty="0"/>
              <a:t> in die </a:t>
            </a:r>
            <a:r>
              <a:rPr lang="en-US" sz="3200" dirty="0" err="1"/>
              <a:t>Hörsäle</a:t>
            </a:r>
            <a:r>
              <a:rPr lang="en-US" sz="3200" dirty="0"/>
              <a:t> </a:t>
            </a:r>
            <a:r>
              <a:rPr lang="en-US" sz="3200" dirty="0" err="1"/>
              <a:t>eingeladen</a:t>
            </a:r>
            <a:r>
              <a:rPr lang="en-US" sz="3200" dirty="0"/>
              <a:t>, um </a:t>
            </a:r>
            <a:r>
              <a:rPr lang="en-US" sz="3200" dirty="0" err="1"/>
              <a:t>Neues</a:t>
            </a:r>
            <a:r>
              <a:rPr lang="en-US" sz="3200" dirty="0"/>
              <a:t> </a:t>
            </a:r>
            <a:r>
              <a:rPr lang="en-US" sz="3200" dirty="0" err="1"/>
              <a:t>zu</a:t>
            </a:r>
            <a:r>
              <a:rPr lang="en-US" sz="3200" dirty="0"/>
              <a:t> </a:t>
            </a:r>
            <a:r>
              <a:rPr lang="en-US" sz="3200" dirty="0" err="1"/>
              <a:t>literarischen</a:t>
            </a:r>
            <a:r>
              <a:rPr lang="en-US" sz="3200" dirty="0"/>
              <a:t> </a:t>
            </a:r>
            <a:r>
              <a:rPr lang="en-US" sz="3200" dirty="0" err="1"/>
              <a:t>Themen</a:t>
            </a:r>
            <a:r>
              <a:rPr lang="en-US" sz="3200" dirty="0"/>
              <a:t> </a:t>
            </a:r>
            <a:r>
              <a:rPr lang="en-US" sz="3200" dirty="0" err="1"/>
              <a:t>zu</a:t>
            </a:r>
            <a:r>
              <a:rPr lang="en-US" sz="3200" dirty="0"/>
              <a:t> </a:t>
            </a:r>
            <a:r>
              <a:rPr lang="en-US" sz="3200" dirty="0" err="1"/>
              <a:t>erfahren</a:t>
            </a:r>
            <a:r>
              <a:rPr lang="en-US" sz="3200" dirty="0"/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Auf </a:t>
            </a:r>
            <a:r>
              <a:rPr lang="en-US" sz="3200" dirty="0" err="1"/>
              <a:t>mehrfachen</a:t>
            </a:r>
            <a:r>
              <a:rPr lang="en-US" sz="3200" dirty="0"/>
              <a:t> </a:t>
            </a:r>
            <a:r>
              <a:rPr lang="en-US" sz="3200" dirty="0" err="1"/>
              <a:t>Wunsch</a:t>
            </a:r>
            <a:r>
              <a:rPr lang="en-US" sz="3200" dirty="0"/>
              <a:t> </a:t>
            </a:r>
            <a:r>
              <a:rPr lang="en-US" sz="3200" dirty="0" err="1"/>
              <a:t>der</a:t>
            </a:r>
            <a:r>
              <a:rPr lang="en-US" sz="3200" dirty="0"/>
              <a:t> </a:t>
            </a:r>
            <a:r>
              <a:rPr lang="en-US" sz="3200" dirty="0" err="1"/>
              <a:t>letzten</a:t>
            </a:r>
            <a:r>
              <a:rPr lang="en-US" sz="3200" dirty="0"/>
              <a:t> </a:t>
            </a:r>
            <a:r>
              <a:rPr lang="en-US" sz="3200" dirty="0" err="1"/>
              <a:t>Teilnehmerinnen</a:t>
            </a:r>
            <a:r>
              <a:rPr lang="en-US" sz="3200" dirty="0"/>
              <a:t> und </a:t>
            </a:r>
            <a:r>
              <a:rPr lang="en-US" sz="3200" dirty="0" err="1"/>
              <a:t>Teilnehmer</a:t>
            </a:r>
            <a:r>
              <a:rPr lang="en-US" sz="3200" dirty="0"/>
              <a:t> </a:t>
            </a:r>
            <a:r>
              <a:rPr lang="en-US" sz="3200" dirty="0" err="1"/>
              <a:t>stehen</a:t>
            </a:r>
            <a:r>
              <a:rPr lang="en-US" sz="3200" dirty="0"/>
              <a:t> dieses </a:t>
            </a:r>
            <a:r>
              <a:rPr lang="en-US" sz="3200" dirty="0" err="1"/>
              <a:t>Jahr</a:t>
            </a:r>
            <a:r>
              <a:rPr lang="en-US" sz="3200" dirty="0"/>
              <a:t> </a:t>
            </a:r>
            <a:r>
              <a:rPr lang="en-US" sz="3200" dirty="0" err="1"/>
              <a:t>Märchen</a:t>
            </a:r>
            <a:r>
              <a:rPr lang="en-US" sz="3200" dirty="0"/>
              <a:t> </a:t>
            </a:r>
            <a:r>
              <a:rPr lang="en-US" sz="3200" dirty="0" err="1"/>
              <a:t>im</a:t>
            </a:r>
            <a:r>
              <a:rPr lang="en-US" sz="3200" dirty="0"/>
              <a:t> </a:t>
            </a:r>
            <a:r>
              <a:rPr lang="en-US" sz="3200" dirty="0" err="1"/>
              <a:t>Mittelpunkt</a:t>
            </a:r>
            <a:r>
              <a:rPr lang="en-US" sz="3200" dirty="0"/>
              <a:t>. </a:t>
            </a:r>
            <a:r>
              <a:rPr lang="en-US" sz="3200" dirty="0" err="1"/>
              <a:t>Nach</a:t>
            </a:r>
            <a:r>
              <a:rPr lang="en-US" sz="3200" dirty="0"/>
              <a:t> </a:t>
            </a:r>
            <a:r>
              <a:rPr lang="en-US" sz="3200" dirty="0" err="1"/>
              <a:t>dem</a:t>
            </a:r>
            <a:r>
              <a:rPr lang="en-US" sz="3200" dirty="0"/>
              <a:t> </a:t>
            </a:r>
            <a:r>
              <a:rPr lang="en-US" sz="3200" dirty="0" err="1"/>
              <a:t>Besuch</a:t>
            </a:r>
            <a:r>
              <a:rPr lang="en-US" sz="3200" dirty="0"/>
              <a:t> </a:t>
            </a:r>
            <a:r>
              <a:rPr lang="en-US" sz="3200" dirty="0" err="1"/>
              <a:t>einer</a:t>
            </a:r>
            <a:r>
              <a:rPr lang="en-US" sz="3200" dirty="0"/>
              <a:t> </a:t>
            </a:r>
            <a:r>
              <a:rPr lang="en-US" sz="3200" dirty="0" err="1"/>
              <a:t>etwa</a:t>
            </a:r>
            <a:r>
              <a:rPr lang="en-US" sz="3200" dirty="0"/>
              <a:t> </a:t>
            </a:r>
            <a:r>
              <a:rPr lang="en-US" sz="3200" dirty="0" err="1"/>
              <a:t>einstündigen</a:t>
            </a:r>
            <a:r>
              <a:rPr lang="en-US" sz="3200" dirty="0"/>
              <a:t> </a:t>
            </a:r>
            <a:r>
              <a:rPr lang="en-US" sz="3200" dirty="0" err="1"/>
              <a:t>Vorlesung</a:t>
            </a:r>
            <a:r>
              <a:rPr lang="en-US" sz="3200" dirty="0"/>
              <a:t> </a:t>
            </a:r>
            <a:r>
              <a:rPr lang="en-US" sz="3200" dirty="0" err="1"/>
              <a:t>können</a:t>
            </a:r>
            <a:r>
              <a:rPr lang="en-US" sz="3200" dirty="0"/>
              <a:t> die Kinder </a:t>
            </a:r>
            <a:r>
              <a:rPr lang="en-US" sz="3200" dirty="0" err="1"/>
              <a:t>nach</a:t>
            </a:r>
            <a:r>
              <a:rPr lang="en-US" sz="3200" dirty="0"/>
              <a:t> </a:t>
            </a:r>
            <a:r>
              <a:rPr lang="en-US" sz="3200" dirty="0" err="1"/>
              <a:t>einer</a:t>
            </a:r>
            <a:r>
              <a:rPr lang="en-US" sz="3200" dirty="0"/>
              <a:t> </a:t>
            </a:r>
            <a:r>
              <a:rPr lang="en-US" sz="3200" dirty="0" err="1"/>
              <a:t>Frühstückspause</a:t>
            </a:r>
            <a:r>
              <a:rPr lang="en-US" sz="3200" dirty="0"/>
              <a:t> in </a:t>
            </a:r>
            <a:r>
              <a:rPr lang="en-US" sz="3200" dirty="0" err="1"/>
              <a:t>der</a:t>
            </a:r>
            <a:r>
              <a:rPr lang="en-US" sz="3200" dirty="0"/>
              <a:t> Mensa an </a:t>
            </a:r>
            <a:r>
              <a:rPr lang="en-US" sz="3200" dirty="0" err="1"/>
              <a:t>vertiefenden</a:t>
            </a:r>
            <a:r>
              <a:rPr lang="en-US" sz="3200" dirty="0"/>
              <a:t> </a:t>
            </a:r>
            <a:r>
              <a:rPr lang="en-US" sz="3200" dirty="0" err="1"/>
              <a:t>Seminaren</a:t>
            </a:r>
            <a:r>
              <a:rPr lang="en-US" sz="3200" dirty="0"/>
              <a:t> und Workshops </a:t>
            </a:r>
            <a:r>
              <a:rPr lang="en-US" sz="3200" dirty="0" err="1"/>
              <a:t>teilnehmen</a:t>
            </a:r>
            <a:r>
              <a:rPr lang="en-US" sz="3200" dirty="0"/>
              <a:t>, die </a:t>
            </a:r>
            <a:r>
              <a:rPr lang="en-US" sz="3200" dirty="0" err="1"/>
              <a:t>durch</a:t>
            </a:r>
            <a:r>
              <a:rPr lang="en-US" sz="3200" dirty="0"/>
              <a:t> 30 </a:t>
            </a:r>
            <a:r>
              <a:rPr lang="en-US" sz="3200" dirty="0" err="1"/>
              <a:t>Lehramtsstudierende</a:t>
            </a:r>
            <a:r>
              <a:rPr lang="en-US" sz="3200" dirty="0"/>
              <a:t> </a:t>
            </a:r>
            <a:r>
              <a:rPr lang="en-US" sz="3200" dirty="0" err="1"/>
              <a:t>vorbereitet</a:t>
            </a:r>
            <a:r>
              <a:rPr lang="en-US" sz="3200" dirty="0"/>
              <a:t> und </a:t>
            </a:r>
            <a:r>
              <a:rPr lang="en-US" sz="3200" dirty="0" err="1"/>
              <a:t>durchgeführt</a:t>
            </a:r>
            <a:r>
              <a:rPr lang="en-US" sz="3200" dirty="0"/>
              <a:t> </a:t>
            </a:r>
            <a:r>
              <a:rPr lang="en-US" sz="3200" dirty="0" err="1"/>
              <a:t>werden</a:t>
            </a:r>
            <a:r>
              <a:rPr lang="en-US" sz="3200" dirty="0"/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928670"/>
            <a:ext cx="88582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Fachlich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methodisch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unterstützten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dabei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Dr. Ulrike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Günther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Nicole Berg von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TU Dresden. In den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Seminaren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sollen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Schülerinnen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Schüler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Möglichkeit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ihr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frisch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erworbenes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Wissen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erweitern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anderen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ihre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eigene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Kreativität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ausleben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Die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entstanden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Schülerarbeiten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werden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Schulen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Verfügung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gestellt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64291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Die </a:t>
            </a:r>
            <a:r>
              <a:rPr lang="en-US" sz="2800" dirty="0" err="1"/>
              <a:t>KinderLeseUniversität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> </a:t>
            </a:r>
            <a:r>
              <a:rPr lang="en-US" sz="2800" dirty="0" err="1"/>
              <a:t>Projekt</a:t>
            </a:r>
            <a:r>
              <a:rPr lang="en-US" sz="2800" dirty="0"/>
              <a:t> </a:t>
            </a:r>
            <a:r>
              <a:rPr lang="en-US" sz="2800" dirty="0" err="1"/>
              <a:t>der</a:t>
            </a:r>
            <a:r>
              <a:rPr lang="en-US" sz="2800" dirty="0"/>
              <a:t> </a:t>
            </a:r>
            <a:r>
              <a:rPr lang="en-US" sz="2800" dirty="0" err="1"/>
              <a:t>Technischen</a:t>
            </a:r>
            <a:r>
              <a:rPr lang="en-US" sz="2800" dirty="0"/>
              <a:t> </a:t>
            </a:r>
            <a:r>
              <a:rPr lang="en-US" sz="2800" dirty="0" err="1"/>
              <a:t>Universität</a:t>
            </a:r>
            <a:r>
              <a:rPr lang="en-US" sz="2800" dirty="0"/>
              <a:t> Dresden, das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Rahmen</a:t>
            </a:r>
            <a:r>
              <a:rPr lang="en-US" sz="2800" dirty="0"/>
              <a:t> des </a:t>
            </a:r>
            <a:r>
              <a:rPr lang="en-US" sz="2800" dirty="0" err="1"/>
              <a:t>Lehramtsstudiums</a:t>
            </a:r>
            <a:r>
              <a:rPr lang="en-US" sz="2800" dirty="0"/>
              <a:t> </a:t>
            </a:r>
            <a:r>
              <a:rPr lang="en-US" sz="2800" dirty="0" err="1"/>
              <a:t>belegt</a:t>
            </a:r>
            <a:r>
              <a:rPr lang="en-US" sz="2800" dirty="0"/>
              <a:t> </a:t>
            </a:r>
            <a:r>
              <a:rPr lang="en-US" sz="2800" dirty="0" err="1"/>
              <a:t>werden</a:t>
            </a:r>
            <a:r>
              <a:rPr lang="en-US" sz="2800" dirty="0"/>
              <a:t> </a:t>
            </a:r>
            <a:r>
              <a:rPr lang="en-US" sz="2800" dirty="0" err="1"/>
              <a:t>kann</a:t>
            </a:r>
            <a:r>
              <a:rPr lang="en-US" sz="2800" dirty="0"/>
              <a:t>. 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858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Während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bei</a:t>
            </a:r>
            <a:r>
              <a:rPr lang="en-US" sz="2800" dirty="0"/>
              <a:t> den </a:t>
            </a:r>
            <a:r>
              <a:rPr lang="en-US" sz="2800" dirty="0" err="1"/>
              <a:t>Kindern</a:t>
            </a:r>
            <a:r>
              <a:rPr lang="en-US" sz="2800" dirty="0"/>
              <a:t> </a:t>
            </a:r>
            <a:r>
              <a:rPr lang="en-US" sz="2800" dirty="0" err="1"/>
              <a:t>darum</a:t>
            </a:r>
            <a:r>
              <a:rPr lang="en-US" sz="2800" dirty="0"/>
              <a:t> </a:t>
            </a:r>
            <a:r>
              <a:rPr lang="en-US" sz="2800" dirty="0" err="1"/>
              <a:t>geht</a:t>
            </a:r>
            <a:r>
              <a:rPr lang="en-US" sz="2800" dirty="0"/>
              <a:t>, </a:t>
            </a:r>
            <a:r>
              <a:rPr lang="en-US" sz="2800" dirty="0" err="1"/>
              <a:t>ihre</a:t>
            </a:r>
            <a:r>
              <a:rPr lang="en-US" sz="2800" dirty="0"/>
              <a:t> </a:t>
            </a:r>
            <a:r>
              <a:rPr lang="en-US" sz="2800" dirty="0" err="1"/>
              <a:t>Lesefreude</a:t>
            </a:r>
            <a:r>
              <a:rPr lang="en-US" sz="2800" dirty="0"/>
              <a:t>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wecken</a:t>
            </a:r>
            <a:r>
              <a:rPr lang="en-US" sz="2800" dirty="0"/>
              <a:t> und </a:t>
            </a:r>
            <a:r>
              <a:rPr lang="en-US" sz="2800" dirty="0" err="1"/>
              <a:t>sie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neue</a:t>
            </a:r>
            <a:r>
              <a:rPr lang="en-US" sz="2800" dirty="0"/>
              <a:t> </a:t>
            </a:r>
            <a:r>
              <a:rPr lang="en-US" sz="2800" dirty="0" err="1"/>
              <a:t>Leseabenteuer</a:t>
            </a:r>
            <a:r>
              <a:rPr lang="en-US" sz="2800" dirty="0"/>
              <a:t>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motivieren</a:t>
            </a:r>
            <a:r>
              <a:rPr lang="en-US" sz="2800" dirty="0"/>
              <a:t>, </a:t>
            </a:r>
            <a:r>
              <a:rPr lang="en-US" sz="2800" dirty="0" err="1"/>
              <a:t>sollen</a:t>
            </a:r>
            <a:r>
              <a:rPr lang="en-US" sz="2800" dirty="0"/>
              <a:t> die </a:t>
            </a:r>
            <a:r>
              <a:rPr lang="en-US" sz="2800" dirty="0" err="1"/>
              <a:t>beteiligten</a:t>
            </a:r>
            <a:r>
              <a:rPr lang="en-US" sz="2800" dirty="0"/>
              <a:t> </a:t>
            </a:r>
            <a:r>
              <a:rPr lang="en-US" sz="2800" dirty="0" err="1"/>
              <a:t>Studierenden</a:t>
            </a:r>
            <a:r>
              <a:rPr lang="en-US" sz="2800" dirty="0"/>
              <a:t> des </a:t>
            </a:r>
            <a:r>
              <a:rPr lang="en-US" sz="2800" dirty="0" err="1"/>
              <a:t>Lehramtes</a:t>
            </a:r>
            <a:r>
              <a:rPr lang="en-US" sz="2800" dirty="0"/>
              <a:t> </a:t>
            </a:r>
            <a:r>
              <a:rPr lang="en-US" sz="2800" dirty="0" err="1"/>
              <a:t>eine</a:t>
            </a:r>
            <a:r>
              <a:rPr lang="en-US" sz="2800" dirty="0"/>
              <a:t> </a:t>
            </a:r>
            <a:r>
              <a:rPr lang="en-US" sz="2800" dirty="0" err="1"/>
              <a:t>weitere</a:t>
            </a:r>
            <a:r>
              <a:rPr lang="en-US" sz="2800" dirty="0"/>
              <a:t> </a:t>
            </a:r>
            <a:r>
              <a:rPr lang="en-US" sz="2800" dirty="0" err="1"/>
              <a:t>Möglichkeit</a:t>
            </a:r>
            <a:r>
              <a:rPr lang="en-US" sz="2800" dirty="0"/>
              <a:t> </a:t>
            </a:r>
            <a:r>
              <a:rPr lang="en-US" sz="2800" dirty="0" err="1"/>
              <a:t>erhalten</a:t>
            </a:r>
            <a:r>
              <a:rPr lang="en-US" sz="2800" dirty="0"/>
              <a:t>, </a:t>
            </a:r>
            <a:r>
              <a:rPr lang="en-US" sz="2800" dirty="0" err="1"/>
              <a:t>Praxiserfahrungen</a:t>
            </a:r>
            <a:r>
              <a:rPr lang="en-US" sz="2800" dirty="0"/>
              <a:t>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sammeln</a:t>
            </a:r>
            <a:r>
              <a:rPr lang="en-US" sz="2800" dirty="0"/>
              <a:t>, </a:t>
            </a:r>
            <a:r>
              <a:rPr lang="en-US" sz="2800" dirty="0" err="1"/>
              <a:t>sich</a:t>
            </a:r>
            <a:r>
              <a:rPr lang="en-US" sz="2800" dirty="0"/>
              <a:t> in </a:t>
            </a:r>
            <a:r>
              <a:rPr lang="en-US" sz="2800" dirty="0" err="1"/>
              <a:t>Unterrichtssituationen</a:t>
            </a:r>
            <a:r>
              <a:rPr lang="en-US" sz="2800" dirty="0"/>
              <a:t> </a:t>
            </a:r>
            <a:r>
              <a:rPr lang="en-US" sz="2800" dirty="0" err="1"/>
              <a:t>auszuprobieren</a:t>
            </a:r>
            <a:r>
              <a:rPr lang="en-US" sz="2800" dirty="0"/>
              <a:t> und </a:t>
            </a:r>
            <a:r>
              <a:rPr lang="en-US" sz="2800" dirty="0" err="1"/>
              <a:t>sich</a:t>
            </a:r>
            <a:r>
              <a:rPr lang="en-US" sz="2800" dirty="0"/>
              <a:t> den </a:t>
            </a:r>
            <a:r>
              <a:rPr lang="en-US" sz="2800" dirty="0" err="1"/>
              <a:t>Lesestoffen</a:t>
            </a:r>
            <a:r>
              <a:rPr lang="en-US" sz="2800" dirty="0"/>
              <a:t>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nähern</a:t>
            </a:r>
            <a:r>
              <a:rPr lang="en-US" sz="2800" dirty="0"/>
              <a:t>, die </a:t>
            </a:r>
            <a:r>
              <a:rPr lang="en-US" sz="2800" dirty="0" err="1"/>
              <a:t>Schüler</a:t>
            </a:r>
            <a:r>
              <a:rPr lang="en-US" sz="2800" dirty="0"/>
              <a:t> </a:t>
            </a:r>
            <a:r>
              <a:rPr lang="en-US" sz="2800" dirty="0" err="1"/>
              <a:t>interessieren</a:t>
            </a:r>
            <a:r>
              <a:rPr lang="en-US" sz="2800" dirty="0"/>
              <a:t>. In den </a:t>
            </a:r>
            <a:r>
              <a:rPr lang="en-US" sz="2800" dirty="0" err="1"/>
              <a:t>Seminaren</a:t>
            </a:r>
            <a:r>
              <a:rPr lang="en-US" sz="2800" dirty="0"/>
              <a:t> </a:t>
            </a:r>
            <a:r>
              <a:rPr lang="en-US" sz="2800" dirty="0" err="1"/>
              <a:t>erfahren</a:t>
            </a:r>
            <a:r>
              <a:rPr lang="en-US" sz="2800" dirty="0"/>
              <a:t> die </a:t>
            </a:r>
            <a:r>
              <a:rPr lang="en-US" sz="2800" dirty="0" err="1"/>
              <a:t>zukünftigen</a:t>
            </a:r>
            <a:r>
              <a:rPr lang="en-US" sz="2800" dirty="0"/>
              <a:t> </a:t>
            </a:r>
            <a:r>
              <a:rPr lang="en-US" sz="2800" dirty="0" err="1"/>
              <a:t>Lehrerinnen</a:t>
            </a:r>
            <a:r>
              <a:rPr lang="en-US" sz="2800" dirty="0"/>
              <a:t> und Lehrer, </a:t>
            </a:r>
            <a:r>
              <a:rPr lang="en-US" sz="2800" dirty="0" err="1"/>
              <a:t>dass</a:t>
            </a:r>
            <a:r>
              <a:rPr lang="en-US" sz="2800" dirty="0"/>
              <a:t> man Kinder </a:t>
            </a:r>
            <a:r>
              <a:rPr lang="en-US" sz="2800" dirty="0" err="1"/>
              <a:t>für</a:t>
            </a:r>
            <a:r>
              <a:rPr lang="en-US" sz="2800" dirty="0"/>
              <a:t> das </a:t>
            </a:r>
            <a:r>
              <a:rPr lang="en-US" sz="2800" dirty="0" err="1"/>
              <a:t>Lesen</a:t>
            </a:r>
            <a:r>
              <a:rPr lang="en-US" sz="2800" dirty="0"/>
              <a:t> </a:t>
            </a:r>
            <a:r>
              <a:rPr lang="en-US" sz="2800" dirty="0" err="1"/>
              <a:t>begeistern</a:t>
            </a:r>
            <a:r>
              <a:rPr lang="en-US" sz="2800" dirty="0"/>
              <a:t> </a:t>
            </a:r>
            <a:r>
              <a:rPr lang="en-US" sz="2800" dirty="0" err="1"/>
              <a:t>kann</a:t>
            </a:r>
            <a:r>
              <a:rPr lang="en-US" sz="2800" dirty="0"/>
              <a:t>, </a:t>
            </a:r>
            <a:r>
              <a:rPr lang="en-US" sz="2800" dirty="0" err="1"/>
              <a:t>indem</a:t>
            </a:r>
            <a:r>
              <a:rPr lang="en-US" sz="2800" dirty="0"/>
              <a:t> man </a:t>
            </a:r>
            <a:r>
              <a:rPr lang="en-US" sz="2800" dirty="0" err="1"/>
              <a:t>ihnen</a:t>
            </a:r>
            <a:r>
              <a:rPr lang="en-US" sz="2800" dirty="0"/>
              <a:t> </a:t>
            </a:r>
            <a:r>
              <a:rPr lang="en-US" sz="2800" dirty="0" err="1"/>
              <a:t>einen</a:t>
            </a:r>
            <a:r>
              <a:rPr lang="en-US" sz="2800" dirty="0"/>
              <a:t> </a:t>
            </a:r>
            <a:r>
              <a:rPr lang="en-US" sz="2800" dirty="0" err="1"/>
              <a:t>spannenden</a:t>
            </a:r>
            <a:r>
              <a:rPr lang="en-US" sz="2800" dirty="0"/>
              <a:t> </a:t>
            </a:r>
            <a:r>
              <a:rPr lang="en-US" sz="2800" dirty="0" err="1"/>
              <a:t>Zugang</a:t>
            </a:r>
            <a:r>
              <a:rPr lang="en-US" sz="2800" dirty="0"/>
              <a:t>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Büchern</a:t>
            </a:r>
            <a:r>
              <a:rPr lang="en-US" sz="2800" dirty="0"/>
              <a:t> </a:t>
            </a:r>
            <a:r>
              <a:rPr lang="en-US" sz="2800" dirty="0" err="1"/>
              <a:t>verschafft</a:t>
            </a:r>
            <a:r>
              <a:rPr lang="en-US" sz="2800" dirty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1214422"/>
            <a:ext cx="857256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Fragen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wenden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einfach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nebenstehenden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Kontakt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in den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Stellenangeboten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angegebenen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Ansprechpartner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helfen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Ihnen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gern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weiter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auf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Dresdens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größten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Eisflächen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5600 m²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Eislaufen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entspannt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macht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Spaß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für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Groß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Klein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immer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sportliches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Highlight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Action,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Spaß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EnergieVerbund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Arena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Sportpark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Ostra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genau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richtig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Dresdens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größte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Eisflächen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5600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Quadratmetern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laden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täglich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Schlittschuhlaufen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357166"/>
            <a:ext cx="88582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Anmeldung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Schülerinnen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Schüler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kostenlos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erfolgt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jeweils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November des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Vorjahres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durch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Schulen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Den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Lehrerinnen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Lehrern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wird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Einbindung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Universitätsbesuchs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den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Schulalltag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erleichtert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Themen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KinderLeseUniversität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 den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sächsischen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Lehrplan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angelehnt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642918"/>
            <a:ext cx="885828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Ob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unter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freiem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Himmel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Trainingseishalle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hier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kommen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Großen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die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Kleinen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auf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ihre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Kosten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hauseigene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Schlittschuhverleih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größten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Schuhschrank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Dresdens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hat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nicht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Schlittschuhe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Größe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26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Größe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52 (!)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vorrätig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bietet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Lauf-Lern-Pinguine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für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unsere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kleinsten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Besucher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an. Lust auf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mehr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Jeden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Samstagabend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wird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heiß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auf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Dresdner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-Disco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kann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getanzt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gefeiert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werden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Das DJ-Team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heizt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eiskalte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Partyzone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richtig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ohne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Schlittschuhe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kein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Problem ... PARTY-EIS-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frei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28596" y="428604"/>
            <a:ext cx="821537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Sightseeing – Dresden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entdecken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42968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1071546"/>
            <a:ext cx="8572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Dresden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begeistert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als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Gesamtkunstwerk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Faszinierende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Bauwerke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Kunstschätze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eine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beeindruckende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Museenlandschaft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Klangkörper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die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Weltruhm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genießen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Dresden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entdecken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den Dresden-Cards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857232"/>
            <a:ext cx="88582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Kulturgenuss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Freizeitspaß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Tag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Museum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ausgedehnte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Shoppingtour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Konzerterlebnis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Restaurantbesuch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den Dresden-Cards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zwei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Tage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mobil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sächsischen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Landeshauptstadt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Fünftageskarte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Dresdner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Umland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unterwegs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Nutzen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die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freie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Fahrt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Stadtbus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Straßenbahn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S-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Bahn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sowie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freien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Eintritt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13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Museen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Ermäßigungen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120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weiteren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touristischen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Angeboten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Museen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Stadtrundfahrten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rundgänge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Konzerte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&amp; Theater,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Gastronomie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und Shopping).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764</Words>
  <Application>Microsoft Office PowerPoint</Application>
  <PresentationFormat>Экран (4:3)</PresentationFormat>
  <Paragraphs>21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Dresden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Dresden</dc:title>
  <dc:creator>XTreme.ws</dc:creator>
  <cp:lastModifiedBy>XTreme.ws</cp:lastModifiedBy>
  <cp:revision>6</cp:revision>
  <dcterms:created xsi:type="dcterms:W3CDTF">2013-02-27T19:03:54Z</dcterms:created>
  <dcterms:modified xsi:type="dcterms:W3CDTF">2013-02-27T20:04:03Z</dcterms:modified>
</cp:coreProperties>
</file>