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427C17-4DE3-4672-B6E6-3F8B3215ABD9}" type="doc">
      <dgm:prSet loTypeId="urn:microsoft.com/office/officeart/2005/8/layout/target3" loCatId="relationship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24E5480E-D988-4D1F-9458-5E6436E8F3AC}">
      <dgm:prSet/>
      <dgm:spPr/>
      <dgm:t>
        <a:bodyPr/>
        <a:lstStyle/>
        <a:p>
          <a:pPr rtl="0"/>
          <a:r>
            <a:rPr lang="en-US" dirty="0" err="1" smtClean="0"/>
            <a:t>Der</a:t>
          </a:r>
          <a:r>
            <a:rPr lang="en-US" dirty="0" smtClean="0"/>
            <a:t> </a:t>
          </a:r>
          <a:r>
            <a:rPr lang="en-US" dirty="0" err="1" smtClean="0"/>
            <a:t>Großteil</a:t>
          </a:r>
          <a:r>
            <a:rPr lang="en-US" dirty="0" smtClean="0"/>
            <a:t> </a:t>
          </a:r>
          <a:r>
            <a:rPr lang="en-US" dirty="0" err="1" smtClean="0"/>
            <a:t>der</a:t>
          </a:r>
          <a:r>
            <a:rPr lang="en-US" dirty="0" smtClean="0"/>
            <a:t> </a:t>
          </a:r>
          <a:r>
            <a:rPr lang="en-US" dirty="0" err="1" smtClean="0"/>
            <a:t>Sammlung</a:t>
          </a:r>
          <a:r>
            <a:rPr lang="en-US" dirty="0" smtClean="0"/>
            <a:t> </a:t>
          </a:r>
          <a:r>
            <a:rPr lang="en-US" dirty="0" err="1" smtClean="0"/>
            <a:t>wurde</a:t>
          </a:r>
          <a:r>
            <a:rPr lang="en-US" dirty="0" smtClean="0"/>
            <a:t> </a:t>
          </a:r>
          <a:r>
            <a:rPr lang="en-US" dirty="0" err="1" smtClean="0"/>
            <a:t>im</a:t>
          </a:r>
          <a:r>
            <a:rPr lang="en-US" dirty="0" smtClean="0"/>
            <a:t> 18. </a:t>
          </a:r>
          <a:r>
            <a:rPr lang="en-US" dirty="0" err="1" smtClean="0"/>
            <a:t>Jahrhundert</a:t>
          </a:r>
          <a:r>
            <a:rPr lang="en-US" dirty="0" smtClean="0"/>
            <a:t> </a:t>
          </a:r>
          <a:r>
            <a:rPr lang="en-US" dirty="0" err="1" smtClean="0"/>
            <a:t>unter</a:t>
          </a:r>
          <a:r>
            <a:rPr lang="en-US" dirty="0" smtClean="0"/>
            <a:t> Friedrich August I. und </a:t>
          </a:r>
          <a:r>
            <a:rPr lang="en-US" dirty="0" err="1" smtClean="0"/>
            <a:t>seinem</a:t>
          </a:r>
          <a:r>
            <a:rPr lang="en-US" dirty="0" smtClean="0"/>
            <a:t> </a:t>
          </a:r>
          <a:r>
            <a:rPr lang="en-US" dirty="0" err="1" smtClean="0"/>
            <a:t>Sohn</a:t>
          </a:r>
          <a:r>
            <a:rPr lang="en-US" dirty="0" smtClean="0"/>
            <a:t> und </a:t>
          </a:r>
          <a:r>
            <a:rPr lang="en-US" dirty="0" err="1" smtClean="0"/>
            <a:t>Nachfolger</a:t>
          </a:r>
          <a:r>
            <a:rPr lang="en-US" dirty="0" smtClean="0"/>
            <a:t> Friedrich August II. </a:t>
          </a:r>
          <a:r>
            <a:rPr lang="en-US" dirty="0" err="1" smtClean="0"/>
            <a:t>erworben</a:t>
          </a:r>
          <a:r>
            <a:rPr lang="en-US" dirty="0" smtClean="0"/>
            <a:t>. Den </a:t>
          </a:r>
          <a:r>
            <a:rPr lang="en-US" dirty="0" err="1" smtClean="0"/>
            <a:t>Schwerpunkt</a:t>
          </a:r>
          <a:r>
            <a:rPr lang="en-US" dirty="0" smtClean="0"/>
            <a:t> </a:t>
          </a:r>
          <a:r>
            <a:rPr lang="en-US" dirty="0" err="1" smtClean="0"/>
            <a:t>bildeten</a:t>
          </a:r>
          <a:r>
            <a:rPr lang="en-US" dirty="0" smtClean="0"/>
            <a:t> </a:t>
          </a:r>
          <a:r>
            <a:rPr lang="en-US" dirty="0" err="1" smtClean="0"/>
            <a:t>dabei</a:t>
          </a:r>
          <a:r>
            <a:rPr lang="en-US" dirty="0" smtClean="0"/>
            <a:t> die </a:t>
          </a:r>
          <a:r>
            <a:rPr lang="en-US" dirty="0" err="1" smtClean="0"/>
            <a:t>iatlienischen</a:t>
          </a:r>
          <a:r>
            <a:rPr lang="en-US" dirty="0" smtClean="0"/>
            <a:t> </a:t>
          </a:r>
          <a:r>
            <a:rPr lang="en-US" dirty="0" err="1" smtClean="0"/>
            <a:t>Gemälde</a:t>
          </a:r>
          <a:r>
            <a:rPr lang="en-US" dirty="0" smtClean="0"/>
            <a:t> </a:t>
          </a:r>
          <a:r>
            <a:rPr lang="en-US" dirty="0" err="1" smtClean="0"/>
            <a:t>der</a:t>
          </a:r>
          <a:r>
            <a:rPr lang="en-US" dirty="0" smtClean="0"/>
            <a:t> </a:t>
          </a:r>
          <a:r>
            <a:rPr lang="en-US" dirty="0" err="1" smtClean="0"/>
            <a:t>Hochrenaissance</a:t>
          </a:r>
          <a:r>
            <a:rPr lang="en-US" dirty="0" smtClean="0"/>
            <a:t> und des </a:t>
          </a:r>
          <a:r>
            <a:rPr lang="en-US" dirty="0" err="1" smtClean="0"/>
            <a:t>Barock</a:t>
          </a:r>
          <a:r>
            <a:rPr lang="en-US" dirty="0" smtClean="0"/>
            <a:t>. </a:t>
          </a:r>
          <a:r>
            <a:rPr lang="en-US" dirty="0" err="1" smtClean="0"/>
            <a:t>Im</a:t>
          </a:r>
          <a:r>
            <a:rPr lang="en-US" dirty="0" smtClean="0"/>
            <a:t> </a:t>
          </a:r>
          <a:r>
            <a:rPr lang="en-US" dirty="0" err="1" smtClean="0"/>
            <a:t>Jahre</a:t>
          </a:r>
          <a:r>
            <a:rPr lang="en-US" dirty="0" smtClean="0"/>
            <a:t> 1745 </a:t>
          </a:r>
          <a:r>
            <a:rPr lang="en-US" dirty="0" err="1" smtClean="0"/>
            <a:t>gelang</a:t>
          </a:r>
          <a:r>
            <a:rPr lang="en-US" dirty="0" smtClean="0"/>
            <a:t> </a:t>
          </a:r>
          <a:r>
            <a:rPr lang="en-US" dirty="0" err="1" smtClean="0"/>
            <a:t>der</a:t>
          </a:r>
          <a:r>
            <a:rPr lang="en-US" dirty="0" smtClean="0"/>
            <a:t> </a:t>
          </a:r>
          <a:r>
            <a:rPr lang="en-US" dirty="0" err="1" smtClean="0"/>
            <a:t>Ankauf</a:t>
          </a:r>
          <a:r>
            <a:rPr lang="en-US" dirty="0" smtClean="0"/>
            <a:t> </a:t>
          </a:r>
          <a:r>
            <a:rPr lang="en-US" dirty="0" err="1" smtClean="0"/>
            <a:t>der</a:t>
          </a:r>
          <a:r>
            <a:rPr lang="en-US" dirty="0" smtClean="0"/>
            <a:t> </a:t>
          </a:r>
          <a:r>
            <a:rPr lang="en-US" dirty="0" err="1" smtClean="0"/>
            <a:t>hundert</a:t>
          </a:r>
          <a:r>
            <a:rPr lang="en-US" dirty="0" smtClean="0"/>
            <a:t> </a:t>
          </a:r>
          <a:r>
            <a:rPr lang="en-US" dirty="0" err="1" smtClean="0"/>
            <a:t>besten</a:t>
          </a:r>
          <a:r>
            <a:rPr lang="en-US" dirty="0" smtClean="0"/>
            <a:t> </a:t>
          </a:r>
          <a:r>
            <a:rPr lang="en-US" dirty="0" err="1" smtClean="0"/>
            <a:t>Bilder</a:t>
          </a:r>
          <a:r>
            <a:rPr lang="en-US" dirty="0" smtClean="0"/>
            <a:t> </a:t>
          </a:r>
          <a:r>
            <a:rPr lang="en-US" dirty="0" err="1" smtClean="0"/>
            <a:t>aus</a:t>
          </a:r>
          <a:r>
            <a:rPr lang="en-US" dirty="0" smtClean="0"/>
            <a:t> </a:t>
          </a:r>
          <a:r>
            <a:rPr lang="en-US" dirty="0" err="1" smtClean="0"/>
            <a:t>der</a:t>
          </a:r>
          <a:r>
            <a:rPr lang="en-US" dirty="0" smtClean="0"/>
            <a:t> </a:t>
          </a:r>
          <a:r>
            <a:rPr lang="en-US" dirty="0" err="1" smtClean="0"/>
            <a:t>Sammlung</a:t>
          </a:r>
          <a:r>
            <a:rPr lang="en-US" dirty="0" smtClean="0"/>
            <a:t> des </a:t>
          </a:r>
          <a:r>
            <a:rPr lang="en-US" dirty="0" err="1" smtClean="0"/>
            <a:t>Herzogs</a:t>
          </a:r>
          <a:r>
            <a:rPr lang="en-US" dirty="0" smtClean="0"/>
            <a:t> von Modena. </a:t>
          </a:r>
          <a:r>
            <a:rPr lang="en-US" dirty="0" err="1" smtClean="0"/>
            <a:t>Zwei</a:t>
          </a:r>
          <a:r>
            <a:rPr lang="en-US" dirty="0" smtClean="0"/>
            <a:t> </a:t>
          </a:r>
          <a:r>
            <a:rPr lang="en-US" dirty="0" err="1" smtClean="0"/>
            <a:t>Jahre</a:t>
          </a:r>
          <a:r>
            <a:rPr lang="en-US" dirty="0" smtClean="0"/>
            <a:t> </a:t>
          </a:r>
          <a:r>
            <a:rPr lang="en-US" dirty="0" err="1" smtClean="0"/>
            <a:t>später</a:t>
          </a:r>
          <a:r>
            <a:rPr lang="en-US" dirty="0" smtClean="0"/>
            <a:t> </a:t>
          </a:r>
          <a:r>
            <a:rPr lang="en-US" dirty="0" err="1" smtClean="0"/>
            <a:t>wurde</a:t>
          </a:r>
          <a:r>
            <a:rPr lang="en-US" dirty="0" smtClean="0"/>
            <a:t> </a:t>
          </a:r>
          <a:r>
            <a:rPr lang="en-US" dirty="0" err="1" smtClean="0"/>
            <a:t>unter</a:t>
          </a:r>
          <a:r>
            <a:rPr lang="en-US" dirty="0" smtClean="0"/>
            <a:t> Johann </a:t>
          </a:r>
          <a:r>
            <a:rPr lang="en-US" dirty="0" err="1" smtClean="0"/>
            <a:t>Christoph</a:t>
          </a:r>
          <a:r>
            <a:rPr lang="en-US" dirty="0" smtClean="0"/>
            <a:t> </a:t>
          </a:r>
          <a:r>
            <a:rPr lang="en-US" dirty="0" err="1" smtClean="0"/>
            <a:t>Knöffel</a:t>
          </a:r>
          <a:r>
            <a:rPr lang="en-US" dirty="0" smtClean="0"/>
            <a:t> </a:t>
          </a:r>
          <a:r>
            <a:rPr lang="en-US" dirty="0" err="1" smtClean="0"/>
            <a:t>der</a:t>
          </a:r>
          <a:r>
            <a:rPr lang="en-US" dirty="0" smtClean="0"/>
            <a:t> </a:t>
          </a:r>
          <a:r>
            <a:rPr lang="en-US" dirty="0" err="1" smtClean="0"/>
            <a:t>Umbau</a:t>
          </a:r>
          <a:r>
            <a:rPr lang="en-US" dirty="0" smtClean="0"/>
            <a:t> des </a:t>
          </a:r>
          <a:r>
            <a:rPr lang="en-US" dirty="0" err="1" smtClean="0"/>
            <a:t>bis</a:t>
          </a:r>
          <a:r>
            <a:rPr lang="en-US" dirty="0" smtClean="0"/>
            <a:t> </a:t>
          </a:r>
          <a:r>
            <a:rPr lang="en-US" dirty="0" err="1" smtClean="0"/>
            <a:t>dahin</a:t>
          </a:r>
          <a:r>
            <a:rPr lang="en-US" dirty="0" smtClean="0"/>
            <a:t> </a:t>
          </a:r>
          <a:r>
            <a:rPr lang="en-US" dirty="0" err="1" smtClean="0"/>
            <a:t>als</a:t>
          </a:r>
          <a:r>
            <a:rPr lang="en-US" dirty="0" smtClean="0"/>
            <a:t> </a:t>
          </a:r>
          <a:r>
            <a:rPr lang="en-US" dirty="0" err="1" smtClean="0"/>
            <a:t>kurfürstlichen</a:t>
          </a:r>
          <a:r>
            <a:rPr lang="en-US" dirty="0" smtClean="0"/>
            <a:t> Stall </a:t>
          </a:r>
          <a:r>
            <a:rPr lang="en-US" dirty="0" err="1" smtClean="0"/>
            <a:t>genutzten</a:t>
          </a:r>
          <a:r>
            <a:rPr lang="en-US" dirty="0" smtClean="0"/>
            <a:t> </a:t>
          </a:r>
          <a:r>
            <a:rPr lang="en-US" dirty="0" err="1" smtClean="0"/>
            <a:t>Gebäudes</a:t>
          </a:r>
          <a:r>
            <a:rPr lang="en-US" dirty="0" smtClean="0"/>
            <a:t> </a:t>
          </a:r>
          <a:r>
            <a:rPr lang="en-US" dirty="0" err="1" smtClean="0"/>
            <a:t>abgeschlossen</a:t>
          </a:r>
          <a:r>
            <a:rPr lang="en-US" dirty="0" smtClean="0"/>
            <a:t> und die </a:t>
          </a:r>
          <a:r>
            <a:rPr lang="en-US" dirty="0" err="1" smtClean="0"/>
            <a:t>Gemälde</a:t>
          </a:r>
          <a:r>
            <a:rPr lang="en-US" dirty="0" smtClean="0"/>
            <a:t> </a:t>
          </a:r>
          <a:r>
            <a:rPr lang="en-US" dirty="0" err="1" smtClean="0"/>
            <a:t>darin</a:t>
          </a:r>
          <a:r>
            <a:rPr lang="en-US" dirty="0" smtClean="0"/>
            <a:t> </a:t>
          </a:r>
          <a:r>
            <a:rPr lang="en-US" dirty="0" err="1" smtClean="0"/>
            <a:t>untergebracht</a:t>
          </a:r>
          <a:r>
            <a:rPr lang="en-US" dirty="0" smtClean="0"/>
            <a:t>. </a:t>
          </a:r>
          <a:r>
            <a:rPr lang="en-US" dirty="0" err="1" smtClean="0"/>
            <a:t>Zu</a:t>
          </a:r>
          <a:r>
            <a:rPr lang="en-US" dirty="0" smtClean="0"/>
            <a:t> </a:t>
          </a:r>
          <a:r>
            <a:rPr lang="en-US" dirty="0" err="1" smtClean="0"/>
            <a:t>diesem</a:t>
          </a:r>
          <a:r>
            <a:rPr lang="en-US" dirty="0" smtClean="0"/>
            <a:t> </a:t>
          </a:r>
          <a:r>
            <a:rPr lang="en-US" dirty="0" err="1" smtClean="0"/>
            <a:t>Zeitpunkt</a:t>
          </a:r>
          <a:r>
            <a:rPr lang="en-US" dirty="0" smtClean="0"/>
            <a:t> </a:t>
          </a:r>
          <a:r>
            <a:rPr lang="en-US" dirty="0" err="1" smtClean="0"/>
            <a:t>wurden</a:t>
          </a:r>
          <a:r>
            <a:rPr lang="en-US" dirty="0" smtClean="0"/>
            <a:t> die </a:t>
          </a:r>
          <a:r>
            <a:rPr lang="en-US" dirty="0" err="1" smtClean="0"/>
            <a:t>Bilder</a:t>
          </a:r>
          <a:r>
            <a:rPr lang="en-US" dirty="0" smtClean="0"/>
            <a:t> </a:t>
          </a:r>
          <a:r>
            <a:rPr lang="en-US" dirty="0" err="1" smtClean="0"/>
            <a:t>einheitlich</a:t>
          </a:r>
          <a:r>
            <a:rPr lang="en-US" dirty="0" smtClean="0"/>
            <a:t> </a:t>
          </a:r>
          <a:r>
            <a:rPr lang="en-US" dirty="0" err="1" smtClean="0"/>
            <a:t>gerahmt</a:t>
          </a:r>
          <a:r>
            <a:rPr lang="en-US" dirty="0" smtClean="0"/>
            <a:t>. </a:t>
          </a:r>
          <a:endParaRPr lang="ru-RU" dirty="0"/>
        </a:p>
      </dgm:t>
    </dgm:pt>
    <dgm:pt modelId="{4B88E82F-E142-4E24-8351-51856F57AFE1}" type="parTrans" cxnId="{F0D2402D-57DA-4569-83A3-CF682776D30E}">
      <dgm:prSet/>
      <dgm:spPr/>
      <dgm:t>
        <a:bodyPr/>
        <a:lstStyle/>
        <a:p>
          <a:endParaRPr lang="ru-RU"/>
        </a:p>
      </dgm:t>
    </dgm:pt>
    <dgm:pt modelId="{07C7BB0B-3C34-4CC9-B367-EE89D48C6140}" type="sibTrans" cxnId="{F0D2402D-57DA-4569-83A3-CF682776D30E}">
      <dgm:prSet/>
      <dgm:spPr/>
      <dgm:t>
        <a:bodyPr/>
        <a:lstStyle/>
        <a:p>
          <a:endParaRPr lang="ru-RU"/>
        </a:p>
      </dgm:t>
    </dgm:pt>
    <dgm:pt modelId="{A2F5E171-E9DB-4D30-B296-97FB3CD5F51B}" type="pres">
      <dgm:prSet presAssocID="{E8427C17-4DE3-4672-B6E6-3F8B3215ABD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F8A1BD3-B9AF-4B4B-85D5-57099205ED03}" type="pres">
      <dgm:prSet presAssocID="{24E5480E-D988-4D1F-9458-5E6436E8F3AC}" presName="circle1" presStyleLbl="node1" presStyleIdx="0" presStyleCnt="1"/>
      <dgm:spPr/>
    </dgm:pt>
    <dgm:pt modelId="{54D31E52-4E0D-488A-BE35-6FB794D64094}" type="pres">
      <dgm:prSet presAssocID="{24E5480E-D988-4D1F-9458-5E6436E8F3AC}" presName="space" presStyleCnt="0"/>
      <dgm:spPr/>
    </dgm:pt>
    <dgm:pt modelId="{0DB08CE9-A823-414A-BA9B-DF9FD30903CD}" type="pres">
      <dgm:prSet presAssocID="{24E5480E-D988-4D1F-9458-5E6436E8F3AC}" presName="rect1" presStyleLbl="alignAcc1" presStyleIdx="0" presStyleCnt="1" custScaleX="105912" custScaleY="117436"/>
      <dgm:spPr/>
    </dgm:pt>
    <dgm:pt modelId="{C60ADB28-672C-4B71-8210-A75BEA9A1810}" type="pres">
      <dgm:prSet presAssocID="{24E5480E-D988-4D1F-9458-5E6436E8F3AC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F0D2402D-57DA-4569-83A3-CF682776D30E}" srcId="{E8427C17-4DE3-4672-B6E6-3F8B3215ABD9}" destId="{24E5480E-D988-4D1F-9458-5E6436E8F3AC}" srcOrd="0" destOrd="0" parTransId="{4B88E82F-E142-4E24-8351-51856F57AFE1}" sibTransId="{07C7BB0B-3C34-4CC9-B367-EE89D48C6140}"/>
    <dgm:cxn modelId="{6DE333C5-6C73-42DB-A17F-D5EDB8A81B38}" type="presOf" srcId="{E8427C17-4DE3-4672-B6E6-3F8B3215ABD9}" destId="{A2F5E171-E9DB-4D30-B296-97FB3CD5F51B}" srcOrd="0" destOrd="0" presId="urn:microsoft.com/office/officeart/2005/8/layout/target3"/>
    <dgm:cxn modelId="{EE492481-3A49-40BB-87B6-00E683B32B77}" type="presOf" srcId="{24E5480E-D988-4D1F-9458-5E6436E8F3AC}" destId="{C60ADB28-672C-4B71-8210-A75BEA9A1810}" srcOrd="1" destOrd="0" presId="urn:microsoft.com/office/officeart/2005/8/layout/target3"/>
    <dgm:cxn modelId="{7C60CEA1-26FB-4BBD-8AAF-238FD9B16B90}" type="presOf" srcId="{24E5480E-D988-4D1F-9458-5E6436E8F3AC}" destId="{0DB08CE9-A823-414A-BA9B-DF9FD30903CD}" srcOrd="0" destOrd="0" presId="urn:microsoft.com/office/officeart/2005/8/layout/target3"/>
    <dgm:cxn modelId="{DCFD3807-8649-49FD-9B90-6FCE88524D54}" type="presParOf" srcId="{A2F5E171-E9DB-4D30-B296-97FB3CD5F51B}" destId="{2F8A1BD3-B9AF-4B4B-85D5-57099205ED03}" srcOrd="0" destOrd="0" presId="urn:microsoft.com/office/officeart/2005/8/layout/target3"/>
    <dgm:cxn modelId="{5BAAFC82-777E-4EFC-B8C9-999C6F64F29C}" type="presParOf" srcId="{A2F5E171-E9DB-4D30-B296-97FB3CD5F51B}" destId="{54D31E52-4E0D-488A-BE35-6FB794D64094}" srcOrd="1" destOrd="0" presId="urn:microsoft.com/office/officeart/2005/8/layout/target3"/>
    <dgm:cxn modelId="{E82973E2-F07D-4E8A-BB54-FB2C32097530}" type="presParOf" srcId="{A2F5E171-E9DB-4D30-B296-97FB3CD5F51B}" destId="{0DB08CE9-A823-414A-BA9B-DF9FD30903CD}" srcOrd="2" destOrd="0" presId="urn:microsoft.com/office/officeart/2005/8/layout/target3"/>
    <dgm:cxn modelId="{C4DAD980-B1F7-4A7E-B844-EBCB6AABB0F1}" type="presParOf" srcId="{A2F5E171-E9DB-4D30-B296-97FB3CD5F51B}" destId="{C60ADB28-672C-4B71-8210-A75BEA9A1810}" srcOrd="3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B12C9-DE8D-4662-9382-6EF3C6CFCA27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B1886-AF4A-4EC0-A970-0CCC1ACC93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90D6B61-A1B1-40EA-B6AA-B4AC80916816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F808676-1DD9-4ED0-98CA-B9AA43D226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6B61-A1B1-40EA-B6AA-B4AC80916816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8676-1DD9-4ED0-98CA-B9AA43D226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6B61-A1B1-40EA-B6AA-B4AC80916816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8676-1DD9-4ED0-98CA-B9AA43D226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90D6B61-A1B1-40EA-B6AA-B4AC80916816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8676-1DD9-4ED0-98CA-B9AA43D226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90D6B61-A1B1-40EA-B6AA-B4AC80916816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F808676-1DD9-4ED0-98CA-B9AA43D2268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90D6B61-A1B1-40EA-B6AA-B4AC80916816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F808676-1DD9-4ED0-98CA-B9AA43D226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90D6B61-A1B1-40EA-B6AA-B4AC80916816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F808676-1DD9-4ED0-98CA-B9AA43D2268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6B61-A1B1-40EA-B6AA-B4AC80916816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8676-1DD9-4ED0-98CA-B9AA43D226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90D6B61-A1B1-40EA-B6AA-B4AC80916816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F808676-1DD9-4ED0-98CA-B9AA43D226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90D6B61-A1B1-40EA-B6AA-B4AC80916816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F808676-1DD9-4ED0-98CA-B9AA43D2268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90D6B61-A1B1-40EA-B6AA-B4AC80916816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F808676-1DD9-4ED0-98CA-B9AA43D2268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90D6B61-A1B1-40EA-B6AA-B4AC80916816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F808676-1DD9-4ED0-98CA-B9AA43D2268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428604"/>
            <a:ext cx="8001056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/>
              <a:t>Die Geschichte </a:t>
            </a:r>
            <a:r>
              <a:rPr lang="en-US" sz="4000" dirty="0" err="1"/>
              <a:t>der</a:t>
            </a:r>
            <a:r>
              <a:rPr lang="en-US" sz="4000" dirty="0"/>
              <a:t> </a:t>
            </a:r>
            <a:r>
              <a:rPr lang="en-US" sz="4000" dirty="0" err="1"/>
              <a:t>Dresdener</a:t>
            </a:r>
            <a:r>
              <a:rPr lang="en-US" sz="4000" dirty="0"/>
              <a:t> </a:t>
            </a:r>
            <a:r>
              <a:rPr lang="en-US" sz="4000" dirty="0" err="1"/>
              <a:t>Gemaeldegalerie</a:t>
            </a:r>
            <a:r>
              <a:rPr lang="en-US" sz="4000" dirty="0"/>
              <a:t> </a:t>
            </a:r>
            <a:endParaRPr lang="ru-RU" sz="4000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85720" y="2500306"/>
            <a:ext cx="857252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Die Dresdner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Kunstsammlungen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gingen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aus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Jahr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1560 von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Kurfürst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August von Sachsen (reg. 1553-1586;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nicht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August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Starken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verwechseln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eingerichteten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Dresdner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Kurfürstlichen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Kunstkammer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hervor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Diese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nach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Wiener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Kunstkammer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die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zweitälteste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deutschsprachigen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Raum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85720" y="714356"/>
            <a:ext cx="8572560" cy="50167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Neben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Kunstkammer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gab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in Dresden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weitere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Hofkammern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wie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die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Silberkammer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deren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erste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Inventarliste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aus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dem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Jahr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1472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stammt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die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Rüst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und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Harnischkammer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und die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Inventionskammer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in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Ausrüstungen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für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Ritterspiele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und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Festlichkeiten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aufbewahrt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wurden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28596" y="500043"/>
          <a:ext cx="8286808" cy="6124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85720" y="0"/>
            <a:ext cx="8572560" cy="224676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Etwa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Jahrhundert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später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wurde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Neubau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errichtet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gleichzeitig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architektonischen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Abschluß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Zwingers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zur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Elbe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bildete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seinem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Architekten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Gottfried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Semper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wurde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das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Gebäude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Semperbau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genannt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000240"/>
            <a:ext cx="4786346" cy="45720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85720" y="571480"/>
            <a:ext cx="8429684" cy="45243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Zeit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des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Nationalsozialismus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wurde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die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Galerie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bereits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1937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geschlossen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und in den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folgenden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Jahren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zahlreiche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Gemälde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ausgelagert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Während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des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Bombenangriffs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aus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Dresden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wurde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die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Sempergalerie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schwer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beschädigt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Bereits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1956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wurde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Teil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des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Galeriegebäudes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wiederaufgebaut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und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bis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1960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fertiggestellt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r="5494"/>
          <a:stretch>
            <a:fillRect/>
          </a:stretch>
        </p:blipFill>
        <p:spPr bwMode="auto">
          <a:xfrm>
            <a:off x="1071538" y="714356"/>
            <a:ext cx="6143668" cy="532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28596" y="142852"/>
            <a:ext cx="82868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/>
              <a:t>Bild</a:t>
            </a:r>
            <a:r>
              <a:rPr lang="en-US" dirty="0"/>
              <a:t>: </a:t>
            </a:r>
            <a:r>
              <a:rPr lang="en-US" dirty="0" err="1"/>
              <a:t>Kurfürst</a:t>
            </a:r>
            <a:r>
              <a:rPr lang="en-US" dirty="0"/>
              <a:t> Friedrich August II. (</a:t>
            </a:r>
            <a:r>
              <a:rPr lang="en-US" dirty="0" err="1"/>
              <a:t>Gemälde</a:t>
            </a:r>
            <a:r>
              <a:rPr lang="en-US" dirty="0"/>
              <a:t> von Louis de Silvestre) </a:t>
            </a:r>
            <a:endParaRPr lang="ru-RU" dirty="0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14282" y="6143644"/>
            <a:ext cx="8643998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Einzug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in die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Sempergalerie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(1855)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</p:spPr>
      </p:pic>
      <p:sp>
        <p:nvSpPr>
          <p:cNvPr id="3" name="Прямоугольник 2"/>
          <p:cNvSpPr/>
          <p:nvPr/>
        </p:nvSpPr>
        <p:spPr>
          <a:xfrm>
            <a:off x="5713253" y="6488668"/>
            <a:ext cx="3430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Die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Gemäldegalerie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ab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1945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Kauf</a:t>
            </a:r>
            <a:r>
              <a:rPr lang="en-US" dirty="0" smtClean="0">
                <a:solidFill>
                  <a:srgbClr val="FFFF00"/>
                </a:solidFill>
              </a:rPr>
              <a:t> und </a:t>
            </a:r>
            <a:r>
              <a:rPr lang="en-US" dirty="0" err="1" smtClean="0">
                <a:solidFill>
                  <a:srgbClr val="FFFF00"/>
                </a:solidFill>
              </a:rPr>
              <a:t>Verkauf</a:t>
            </a:r>
            <a:r>
              <a:rPr lang="en-US" dirty="0" smtClean="0">
                <a:solidFill>
                  <a:srgbClr val="FFFF00"/>
                </a:solidFill>
              </a:rPr>
              <a:t> von </a:t>
            </a:r>
            <a:r>
              <a:rPr lang="en-US" dirty="0" err="1" smtClean="0">
                <a:solidFill>
                  <a:srgbClr val="FFFF00"/>
                </a:solidFill>
              </a:rPr>
              <a:t>Unternehmen</a:t>
            </a:r>
            <a:r>
              <a:rPr lang="en-US" dirty="0" smtClean="0">
                <a:solidFill>
                  <a:srgbClr val="FFFF00"/>
                </a:solidFill>
              </a:rPr>
              <a:t> in </a:t>
            </a:r>
            <a:r>
              <a:rPr lang="en-US" dirty="0" err="1" smtClean="0">
                <a:solidFill>
                  <a:srgbClr val="FFFF00"/>
                </a:solidFill>
              </a:rPr>
              <a:t>der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Krise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1" name="Содержимое 10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000240"/>
            <a:ext cx="364333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11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71744"/>
            <a:ext cx="364333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123</TotalTime>
  <Words>288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Kauf und Verkauf von Unternehmen in der Krise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XTreme.ws</cp:lastModifiedBy>
  <cp:revision>10</cp:revision>
  <dcterms:created xsi:type="dcterms:W3CDTF">2013-02-12T14:10:54Z</dcterms:created>
  <dcterms:modified xsi:type="dcterms:W3CDTF">2013-02-12T16:14:31Z</dcterms:modified>
</cp:coreProperties>
</file>