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565" autoAdjust="0"/>
  </p:normalViewPr>
  <p:slideViewPr>
    <p:cSldViewPr>
      <p:cViewPr varScale="1">
        <p:scale>
          <a:sx n="44" d="100"/>
          <a:sy n="4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BF06A0-A21C-4332-8094-E5A1730C1577}" type="datetimeFigureOut">
              <a:rPr lang="ru-RU" smtClean="0"/>
              <a:pPr/>
              <a:t>27.02.2013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148129-ED1A-4D87-9AC5-BF423DD7131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</a:t>
            </a:r>
            <a:r>
              <a:rPr lang="en-US" sz="8000" dirty="0" smtClean="0"/>
              <a:t>Deutsch</a:t>
            </a:r>
            <a:endParaRPr lang="ru-RU" sz="8000" dirty="0"/>
          </a:p>
        </p:txBody>
      </p:sp>
      <p:pic>
        <p:nvPicPr>
          <p:cNvPr id="6" name="Содержимое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00240"/>
            <a:ext cx="750099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8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</a:t>
            </a:r>
            <a:r>
              <a:rPr lang="ru-RU" dirty="0" smtClean="0"/>
              <a:t>"</a:t>
            </a:r>
            <a:r>
              <a:rPr lang="ru-RU" dirty="0" err="1" smtClean="0"/>
              <a:t>Auf</a:t>
            </a:r>
            <a:r>
              <a:rPr lang="ru-RU" dirty="0" smtClean="0"/>
              <a:t> </a:t>
            </a:r>
            <a:r>
              <a:rPr lang="ru-RU" dirty="0" err="1" smtClean="0"/>
              <a:t>der</a:t>
            </a:r>
            <a:r>
              <a:rPr lang="ru-RU" dirty="0" smtClean="0"/>
              <a:t> </a:t>
            </a:r>
            <a:r>
              <a:rPr lang="ru-RU" dirty="0" err="1" smtClean="0"/>
              <a:t>Post</a:t>
            </a:r>
            <a:r>
              <a:rPr lang="ru-RU" dirty="0" smtClean="0"/>
              <a:t>"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Die Post </a:t>
            </a:r>
            <a:r>
              <a:rPr lang="en-US" dirty="0" err="1" smtClean="0"/>
              <a:t>besuchen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Menschen</a:t>
            </a:r>
            <a:r>
              <a:rPr lang="en-US" dirty="0" smtClean="0"/>
              <a:t>. </a:t>
            </a:r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Telegramme</a:t>
            </a:r>
            <a:r>
              <a:rPr lang="en-US" dirty="0" smtClean="0"/>
              <a:t>, </a:t>
            </a:r>
            <a:r>
              <a:rPr lang="en-US" dirty="0" err="1" smtClean="0"/>
              <a:t>Einschreibebriefe</a:t>
            </a:r>
            <a:r>
              <a:rPr lang="en-US" dirty="0" smtClean="0"/>
              <a:t>, </a:t>
            </a:r>
            <a:r>
              <a:rPr lang="en-US" dirty="0" err="1" smtClean="0"/>
              <a:t>Pakete</a:t>
            </a:r>
            <a:r>
              <a:rPr lang="en-US" dirty="0" smtClean="0"/>
              <a:t> </a:t>
            </a:r>
            <a:r>
              <a:rPr lang="en-US" dirty="0" err="1" smtClean="0"/>
              <a:t>absenden</a:t>
            </a:r>
            <a:r>
              <a:rPr lang="en-US" dirty="0" smtClean="0"/>
              <a:t>. Die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holen</a:t>
            </a:r>
            <a:r>
              <a:rPr lang="en-US" dirty="0" smtClean="0"/>
              <a:t> </a:t>
            </a:r>
            <a:r>
              <a:rPr lang="en-US" dirty="0" err="1" smtClean="0"/>
              <a:t>Geldanweisun­gen</a:t>
            </a:r>
            <a:r>
              <a:rPr lang="en-US" dirty="0" smtClean="0"/>
              <a:t>, </a:t>
            </a:r>
            <a:r>
              <a:rPr lang="en-US" dirty="0" err="1" smtClean="0"/>
              <a:t>postlagernde</a:t>
            </a:r>
            <a:r>
              <a:rPr lang="en-US" dirty="0" smtClean="0"/>
              <a:t> </a:t>
            </a:r>
            <a:r>
              <a:rPr lang="en-US" dirty="0" err="1" smtClean="0"/>
              <a:t>Briefe</a:t>
            </a:r>
            <a:r>
              <a:rPr lang="en-US" dirty="0" smtClean="0"/>
              <a:t> ab. Man </a:t>
            </a:r>
            <a:r>
              <a:rPr lang="en-US" dirty="0" err="1" smtClean="0"/>
              <a:t>kauft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Briefmarken</a:t>
            </a:r>
            <a:r>
              <a:rPr lang="en-US" dirty="0" smtClean="0"/>
              <a:t>, </a:t>
            </a:r>
            <a:r>
              <a:rPr lang="en-US" dirty="0" err="1" smtClean="0"/>
              <a:t>Briefum­schläge</a:t>
            </a:r>
            <a:r>
              <a:rPr lang="en-US" dirty="0" smtClean="0"/>
              <a:t>, </a:t>
            </a:r>
            <a:r>
              <a:rPr lang="en-US" dirty="0" err="1" smtClean="0"/>
              <a:t>Briefpapier</a:t>
            </a:r>
            <a:r>
              <a:rPr lang="en-US" dirty="0" smtClean="0"/>
              <a:t>, </a:t>
            </a:r>
            <a:r>
              <a:rPr lang="en-US" dirty="0" err="1" smtClean="0"/>
              <a:t>Postkarten</a:t>
            </a:r>
            <a:r>
              <a:rPr lang="en-US" dirty="0" smtClean="0"/>
              <a:t> und </a:t>
            </a:r>
            <a:r>
              <a:rPr lang="en-US" dirty="0" err="1" smtClean="0"/>
              <a:t>Ansichtskarten</a:t>
            </a:r>
            <a:r>
              <a:rPr lang="en-US" dirty="0" smtClean="0"/>
              <a:t>. Man </a:t>
            </a:r>
            <a:r>
              <a:rPr lang="en-US" dirty="0" err="1" smtClean="0"/>
              <a:t>kann</a:t>
            </a:r>
            <a:r>
              <a:rPr lang="en-US" dirty="0" smtClean="0"/>
              <a:t> auf </a:t>
            </a:r>
            <a:r>
              <a:rPr lang="en-US" dirty="0" err="1" smtClean="0"/>
              <a:t>der</a:t>
            </a:r>
            <a:r>
              <a:rPr lang="en-US" dirty="0" smtClean="0"/>
              <a:t> Post </a:t>
            </a:r>
            <a:r>
              <a:rPr lang="en-US" dirty="0" err="1" smtClean="0"/>
              <a:t>telefonieren</a:t>
            </a:r>
            <a:r>
              <a:rPr lang="en-US" dirty="0" smtClean="0"/>
              <a:t>.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sieht</a:t>
            </a:r>
            <a:r>
              <a:rPr lang="en-US" dirty="0" smtClean="0"/>
              <a:t> man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Schilder</a:t>
            </a:r>
            <a:r>
              <a:rPr lang="en-US" dirty="0" smtClean="0"/>
              <a:t>: "</a:t>
            </a:r>
            <a:r>
              <a:rPr lang="en-US" dirty="0" err="1" smtClean="0"/>
              <a:t>Einschreibe­briefe</a:t>
            </a:r>
            <a:r>
              <a:rPr lang="en-US" dirty="0" smtClean="0"/>
              <a:t>", "</a:t>
            </a:r>
            <a:r>
              <a:rPr lang="en-US" dirty="0" err="1" smtClean="0"/>
              <a:t>Postwertzeichen</a:t>
            </a:r>
            <a:r>
              <a:rPr lang="en-US" dirty="0" smtClean="0"/>
              <a:t>", "</a:t>
            </a:r>
            <a:r>
              <a:rPr lang="en-US" dirty="0" err="1" smtClean="0"/>
              <a:t>Paketannahme</a:t>
            </a:r>
            <a:r>
              <a:rPr lang="en-US" dirty="0" smtClean="0"/>
              <a:t>" und </a:t>
            </a:r>
            <a:r>
              <a:rPr lang="en-US" dirty="0" err="1" smtClean="0"/>
              <a:t>andere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8" name="Содержимое 7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7" y="2000240"/>
            <a:ext cx="400052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Auf </a:t>
            </a:r>
            <a:r>
              <a:rPr lang="en-US" dirty="0" err="1" smtClean="0"/>
              <a:t>der</a:t>
            </a:r>
            <a:r>
              <a:rPr lang="en-US" dirty="0" smtClean="0"/>
              <a:t> Post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500063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Postangestellte</a:t>
            </a:r>
            <a:r>
              <a:rPr lang="en-US" dirty="0" smtClean="0"/>
              <a:t>, die </a:t>
            </a:r>
            <a:r>
              <a:rPr lang="en-US" dirty="0" err="1" smtClean="0"/>
              <a:t>die</a:t>
            </a:r>
            <a:r>
              <a:rPr lang="en-US" dirty="0" smtClean="0"/>
              <a:t> </a:t>
            </a:r>
            <a:r>
              <a:rPr lang="en-US" dirty="0" err="1" smtClean="0"/>
              <a:t>Kunden</a:t>
            </a:r>
            <a:r>
              <a:rPr lang="en-US" dirty="0" smtClean="0"/>
              <a:t> </a:t>
            </a:r>
            <a:r>
              <a:rPr lang="en-US" dirty="0" err="1" smtClean="0"/>
              <a:t>bedienen</a:t>
            </a:r>
            <a:r>
              <a:rPr lang="en-US" dirty="0" smtClean="0"/>
              <a:t>, </a:t>
            </a:r>
            <a:r>
              <a:rPr lang="en-US" dirty="0" err="1" smtClean="0"/>
              <a:t>sitzen</a:t>
            </a:r>
            <a:r>
              <a:rPr lang="en-US" dirty="0" smtClean="0"/>
              <a:t> hinter den </a:t>
            </a:r>
            <a:r>
              <a:rPr lang="en-US" dirty="0" err="1" smtClean="0"/>
              <a:t>Schaltern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Telegrafenabteilung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man </a:t>
            </a:r>
            <a:r>
              <a:rPr lang="en-US" dirty="0" err="1" smtClean="0"/>
              <a:t>einfache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dringende</a:t>
            </a:r>
            <a:r>
              <a:rPr lang="en-US" dirty="0" smtClean="0"/>
              <a:t> </a:t>
            </a:r>
            <a:r>
              <a:rPr lang="en-US" dirty="0" err="1" smtClean="0"/>
              <a:t>Te­legramme</a:t>
            </a:r>
            <a:r>
              <a:rPr lang="en-US" dirty="0" smtClean="0"/>
              <a:t> </a:t>
            </a:r>
            <a:r>
              <a:rPr lang="en-US" dirty="0" err="1" smtClean="0"/>
              <a:t>aufgeben</a:t>
            </a:r>
            <a:r>
              <a:rPr lang="en-US" dirty="0" smtClean="0"/>
              <a:t>. </a:t>
            </a:r>
            <a:r>
              <a:rPr lang="en-US" dirty="0" err="1" smtClean="0"/>
              <a:t>Zuerst</a:t>
            </a:r>
            <a:r>
              <a:rPr lang="en-US" dirty="0" smtClean="0"/>
              <a:t> </a:t>
            </a:r>
            <a:r>
              <a:rPr lang="en-US" dirty="0" err="1" smtClean="0"/>
              <a:t>füllt</a:t>
            </a:r>
            <a:r>
              <a:rPr lang="en-US" dirty="0" smtClean="0"/>
              <a:t> man </a:t>
            </a:r>
            <a:r>
              <a:rPr lang="en-US" dirty="0" err="1" smtClean="0"/>
              <a:t>Formulare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bezahlt</a:t>
            </a:r>
            <a:r>
              <a:rPr lang="en-US" dirty="0" smtClean="0"/>
              <a:t> man die </a:t>
            </a:r>
            <a:r>
              <a:rPr lang="en-US" dirty="0" err="1" smtClean="0"/>
              <a:t>Gebühr</a:t>
            </a:r>
            <a:r>
              <a:rPr lang="en-US" dirty="0" smtClean="0"/>
              <a:t>. Oft </a:t>
            </a:r>
            <a:r>
              <a:rPr lang="en-US" dirty="0" err="1" smtClean="0"/>
              <a:t>sendet</a:t>
            </a:r>
            <a:r>
              <a:rPr lang="en-US" dirty="0" smtClean="0"/>
              <a:t> man </a:t>
            </a:r>
            <a:r>
              <a:rPr lang="en-US" dirty="0" err="1" smtClean="0"/>
              <a:t>Glückwunschtelegramme</a:t>
            </a:r>
            <a:r>
              <a:rPr lang="en-US" dirty="0" smtClean="0"/>
              <a:t>. Die </a:t>
            </a:r>
            <a:r>
              <a:rPr lang="en-US" dirty="0" err="1" smtClean="0"/>
              <a:t>Telegrafen­abteilung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Tag und </a:t>
            </a:r>
            <a:r>
              <a:rPr lang="en-US" dirty="0" err="1" smtClean="0"/>
              <a:t>Nacht</a:t>
            </a:r>
            <a:r>
              <a:rPr lang="en-US" dirty="0" smtClean="0"/>
              <a:t> </a:t>
            </a:r>
            <a:r>
              <a:rPr lang="en-US" dirty="0" err="1" smtClean="0"/>
              <a:t>offen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 </a:t>
            </a:r>
            <a:r>
              <a:rPr lang="en-US" dirty="0" err="1" smtClean="0"/>
              <a:t>braucht</a:t>
            </a:r>
            <a:r>
              <a:rPr lang="en-US" dirty="0" smtClean="0"/>
              <a:t> </a:t>
            </a:r>
            <a:r>
              <a:rPr lang="en-US" dirty="0" err="1" smtClean="0"/>
              <a:t>Briefmarken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man </a:t>
            </a:r>
            <a:r>
              <a:rPr lang="en-US" dirty="0" err="1" smtClean="0"/>
              <a:t>einen</a:t>
            </a:r>
            <a:r>
              <a:rPr lang="en-US" dirty="0" smtClean="0"/>
              <a:t> Brief </a:t>
            </a:r>
            <a:r>
              <a:rPr lang="en-US" dirty="0" err="1" smtClean="0"/>
              <a:t>schicken</a:t>
            </a:r>
            <a:r>
              <a:rPr lang="en-US" dirty="0" smtClean="0"/>
              <a:t> will. Am </a:t>
            </a:r>
            <a:r>
              <a:rPr lang="en-US" dirty="0" err="1" smtClean="0"/>
              <a:t>Schalter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man </a:t>
            </a:r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Briefmarken</a:t>
            </a:r>
            <a:r>
              <a:rPr lang="en-US" dirty="0" smtClean="0"/>
              <a:t> </a:t>
            </a:r>
            <a:r>
              <a:rPr lang="en-US" dirty="0" err="1" smtClean="0"/>
              <a:t>kaufen</a:t>
            </a:r>
            <a:r>
              <a:rPr lang="en-US" dirty="0" smtClean="0"/>
              <a:t>. Man </a:t>
            </a:r>
            <a:r>
              <a:rPr lang="en-US" dirty="0" err="1" smtClean="0"/>
              <a:t>klebt</a:t>
            </a:r>
            <a:r>
              <a:rPr lang="en-US" dirty="0" smtClean="0"/>
              <a:t> </a:t>
            </a:r>
            <a:r>
              <a:rPr lang="en-US" dirty="0" err="1" smtClean="0"/>
              <a:t>Briefmarken</a:t>
            </a:r>
            <a:r>
              <a:rPr lang="en-US" dirty="0" smtClean="0"/>
              <a:t> auf den Brief und </a:t>
            </a:r>
            <a:r>
              <a:rPr lang="en-US" dirty="0" err="1" smtClean="0"/>
              <a:t>wirft</a:t>
            </a:r>
            <a:r>
              <a:rPr lang="en-US" dirty="0" smtClean="0"/>
              <a:t> </a:t>
            </a:r>
            <a:r>
              <a:rPr lang="en-US" dirty="0" err="1" smtClean="0"/>
              <a:t>ihn</a:t>
            </a:r>
            <a:r>
              <a:rPr lang="en-US" dirty="0" smtClean="0"/>
              <a:t> in den </a:t>
            </a:r>
            <a:r>
              <a:rPr lang="en-US" dirty="0" err="1" smtClean="0"/>
              <a:t>Briefkasten</a:t>
            </a:r>
            <a:r>
              <a:rPr lang="en-US" dirty="0" smtClean="0"/>
              <a:t>. </a:t>
            </a:r>
            <a:r>
              <a:rPr lang="en-US" dirty="0" err="1" smtClean="0"/>
              <a:t>Der</a:t>
            </a:r>
            <a:r>
              <a:rPr lang="en-US" dirty="0" smtClean="0"/>
              <a:t> Brief </a:t>
            </a:r>
            <a:r>
              <a:rPr lang="en-US" dirty="0" err="1" smtClean="0"/>
              <a:t>kann</a:t>
            </a:r>
            <a:r>
              <a:rPr lang="en-US" dirty="0" smtClean="0"/>
              <a:t> 2 </a:t>
            </a:r>
            <a:r>
              <a:rPr lang="en-US" dirty="0" err="1" smtClean="0"/>
              <a:t>Tage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2 </a:t>
            </a:r>
            <a:r>
              <a:rPr lang="en-US" dirty="0" err="1" smtClean="0"/>
              <a:t>Wochen</a:t>
            </a:r>
            <a:r>
              <a:rPr lang="en-US" dirty="0" smtClean="0"/>
              <a:t> </a:t>
            </a:r>
            <a:r>
              <a:rPr lang="en-US" dirty="0" err="1" smtClean="0"/>
              <a:t>unterwegs</a:t>
            </a:r>
            <a:r>
              <a:rPr lang="en-US" dirty="0" smtClean="0"/>
              <a:t> </a:t>
            </a:r>
            <a:r>
              <a:rPr lang="en-US" dirty="0" err="1" smtClean="0"/>
              <a:t>sein</a:t>
            </a:r>
            <a:r>
              <a:rPr lang="en-US" dirty="0" smtClean="0"/>
              <a:t>. Das </a:t>
            </a:r>
            <a:r>
              <a:rPr lang="en-US" dirty="0" err="1" smtClean="0"/>
              <a:t>hängt</a:t>
            </a:r>
            <a:r>
              <a:rPr lang="en-US" dirty="0" smtClean="0"/>
              <a:t> </a:t>
            </a:r>
            <a:r>
              <a:rPr lang="en-US" dirty="0" err="1" smtClean="0"/>
              <a:t>davon</a:t>
            </a:r>
            <a:r>
              <a:rPr lang="en-US" dirty="0" smtClean="0"/>
              <a:t> </a:t>
            </a:r>
            <a:r>
              <a:rPr lang="en-US" dirty="0" err="1" smtClean="0"/>
              <a:t>ab</a:t>
            </a:r>
            <a:r>
              <a:rPr lang="en-US" dirty="0" smtClean="0"/>
              <a:t>, </a:t>
            </a:r>
            <a:r>
              <a:rPr lang="en-US" dirty="0" err="1" smtClean="0"/>
              <a:t>wohin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Brief </a:t>
            </a:r>
            <a:r>
              <a:rPr lang="en-US" dirty="0" err="1" smtClean="0"/>
              <a:t>geschickt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  Auf </a:t>
            </a:r>
            <a:r>
              <a:rPr lang="en-US" dirty="0" err="1" smtClean="0"/>
              <a:t>der</a:t>
            </a:r>
            <a:r>
              <a:rPr lang="en-US" dirty="0" smtClean="0"/>
              <a:t> Post 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072494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642910" y="2857496"/>
            <a:ext cx="2209800" cy="302910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Wenn</a:t>
            </a:r>
            <a:r>
              <a:rPr lang="en-US" sz="2400" dirty="0" smtClean="0"/>
              <a:t> man </a:t>
            </a:r>
            <a:r>
              <a:rPr lang="en-US" sz="2400" dirty="0" err="1" smtClean="0"/>
              <a:t>einen</a:t>
            </a:r>
            <a:r>
              <a:rPr lang="en-US" sz="2400" dirty="0" smtClean="0"/>
              <a:t> </a:t>
            </a:r>
            <a:r>
              <a:rPr lang="en-US" sz="2400" dirty="0" err="1" smtClean="0"/>
              <a:t>Einschreibebrief</a:t>
            </a:r>
            <a:r>
              <a:rPr lang="en-US" sz="2400" dirty="0" smtClean="0"/>
              <a:t> </a:t>
            </a:r>
            <a:r>
              <a:rPr lang="en-US" sz="2400" dirty="0" err="1" smtClean="0"/>
              <a:t>schicken</a:t>
            </a:r>
            <a:r>
              <a:rPr lang="en-US" sz="2400" dirty="0" smtClean="0"/>
              <a:t> will, z. B. ins </a:t>
            </a:r>
            <a:r>
              <a:rPr lang="en-US" sz="2400" dirty="0" err="1" smtClean="0"/>
              <a:t>Ausland</a:t>
            </a:r>
            <a:r>
              <a:rPr lang="en-US" sz="2400" dirty="0" smtClean="0"/>
              <a:t>, </a:t>
            </a:r>
            <a:r>
              <a:rPr lang="en-US" sz="2400" dirty="0" err="1" smtClean="0"/>
              <a:t>kommt</a:t>
            </a:r>
            <a:r>
              <a:rPr lang="en-US" sz="2400" dirty="0" smtClean="0"/>
              <a:t> man </a:t>
            </a:r>
            <a:r>
              <a:rPr lang="en-US" sz="2400" dirty="0" err="1" smtClean="0"/>
              <a:t>auch</a:t>
            </a:r>
            <a:r>
              <a:rPr lang="en-US" sz="2400" dirty="0" smtClean="0"/>
              <a:t> </a:t>
            </a:r>
            <a:r>
              <a:rPr lang="en-US" sz="2400" dirty="0" err="1" smtClean="0"/>
              <a:t>zur</a:t>
            </a:r>
            <a:r>
              <a:rPr lang="en-US" sz="2400" dirty="0" smtClean="0"/>
              <a:t> Post.</a:t>
            </a:r>
            <a:endParaRPr lang="ru-RU" sz="2400" dirty="0"/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/>
      </p:sp>
      <p:pic>
        <p:nvPicPr>
          <p:cNvPr id="15" name="Рисунок 1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432146">
            <a:off x="3530823" y="1249106"/>
            <a:ext cx="4511248" cy="393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271464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85786" y="928670"/>
            <a:ext cx="807249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kauft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einen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speziellen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Briefumschlag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schreibt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Adresse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wobei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bestimmte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Regeln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gibt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fran­kiert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Postangestellte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den Brief und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bezahlt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Auf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Post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telefoniert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Prag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und Tallinn,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Krasnodar und London. Man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bestellt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das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Telefongespräch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Voraus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oder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telefo­niert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selbstständig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Dafür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braucht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man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Karten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Man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nimmt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den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Hörer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steckt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Karte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wählt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Nummer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können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hier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für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nächstes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Jahr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Zeitungen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Zeitschriften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abonnieren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000504"/>
            <a:ext cx="435771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643314"/>
            <a:ext cx="335758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429000"/>
            <a:ext cx="428628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282" y="357166"/>
            <a:ext cx="435771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642918"/>
            <a:ext cx="428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Auf </a:t>
            </a:r>
            <a:r>
              <a:rPr lang="en-US" sz="4800" dirty="0" err="1" smtClean="0">
                <a:solidFill>
                  <a:srgbClr val="FF0000"/>
                </a:solidFill>
              </a:rPr>
              <a:t>der</a:t>
            </a:r>
            <a:r>
              <a:rPr lang="en-US" sz="4800" dirty="0" smtClean="0">
                <a:solidFill>
                  <a:srgbClr val="FF0000"/>
                </a:solidFill>
              </a:rPr>
              <a:t> Post</a:t>
            </a:r>
            <a:r>
              <a:rPr lang="en-US" sz="4800" dirty="0" smtClean="0"/>
              <a:t> 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141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                   Deutsch</vt:lpstr>
      <vt:lpstr>                "Auf der Post"</vt:lpstr>
      <vt:lpstr>                 Auf der Post</vt:lpstr>
      <vt:lpstr>                  Auf der Post 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10</cp:revision>
  <dcterms:created xsi:type="dcterms:W3CDTF">2013-02-07T20:23:43Z</dcterms:created>
  <dcterms:modified xsi:type="dcterms:W3CDTF">2013-02-27T18:53:17Z</dcterms:modified>
</cp:coreProperties>
</file>